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86" r:id="rId3"/>
    <p:sldId id="257" r:id="rId4"/>
    <p:sldId id="258" r:id="rId5"/>
    <p:sldId id="259" r:id="rId7"/>
    <p:sldId id="261" r:id="rId8"/>
    <p:sldId id="260" r:id="rId9"/>
    <p:sldId id="262" r:id="rId10"/>
    <p:sldId id="263" r:id="rId11"/>
    <p:sldId id="282" r:id="rId12"/>
    <p:sldId id="265" r:id="rId13"/>
    <p:sldId id="266" r:id="rId14"/>
    <p:sldId id="267" r:id="rId15"/>
    <p:sldId id="268" r:id="rId16"/>
    <p:sldId id="269" r:id="rId17"/>
    <p:sldId id="283" r:id="rId18"/>
    <p:sldId id="271" r:id="rId19"/>
    <p:sldId id="272" r:id="rId20"/>
    <p:sldId id="273" r:id="rId21"/>
    <p:sldId id="274" r:id="rId22"/>
    <p:sldId id="275" r:id="rId23"/>
    <p:sldId id="284" r:id="rId24"/>
    <p:sldId id="277" r:id="rId25"/>
    <p:sldId id="278" r:id="rId26"/>
    <p:sldId id="279" r:id="rId27"/>
    <p:sldId id="280" r:id="rId28"/>
    <p:sldId id="281" r:id="rId29"/>
    <p:sldId id="285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6" autoAdjust="0"/>
    <p:restoredTop sz="94660"/>
  </p:normalViewPr>
  <p:slideViewPr>
    <p:cSldViewPr snapToGrid="0">
      <p:cViewPr>
        <p:scale>
          <a:sx n="50" d="100"/>
          <a:sy n="50" d="100"/>
        </p:scale>
        <p:origin x="822" y="14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100000">
                  <a:srgbClr val="BA986F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explosion val="0"/>
          <c:dPt>
            <c:idx val="0"/>
            <c:bubble3D val="0"/>
            <c:spPr>
              <a:solidFill>
                <a:schemeClr val="accent1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layout>
                <c:manualLayout>
                  <c:x val="-0.0722948117757983"/>
                  <c:y val="-0.043205635001511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78449047866938"/>
                  <c:y val="-0.059242544709347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28003514756151"/>
                  <c:y val="0.13182364864108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907497843093713"/>
                  <c:y val="0.094794790535168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Sheet1!$B$1:$E$1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C38BD-FE8D-4121-A0EB-1F7AA731A8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03D8-AAEF-41F1-A81B-9B81FFE8F82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EB11E-0420-446B-86ED-6604F56DDF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35C6-13FB-4DA0-BF02-81446B9C9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1B1E-EE20-4FDD-8D28-1A24DA2EBA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35C6-13FB-4DA0-BF02-81446B9C9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1B1E-EE20-4FDD-8D28-1A24DA2EBA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35C6-13FB-4DA0-BF02-81446B9C9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1B1E-EE20-4FDD-8D28-1A24DA2EBA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35C6-13FB-4DA0-BF02-81446B9C9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1B1E-EE20-4FDD-8D28-1A24DA2EBA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35C6-13FB-4DA0-BF02-81446B9C9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1B1E-EE20-4FDD-8D28-1A24DA2EBA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35C6-13FB-4DA0-BF02-81446B9C9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1B1E-EE20-4FDD-8D28-1A24DA2EBA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35C6-13FB-4DA0-BF02-81446B9C9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1B1E-EE20-4FDD-8D28-1A24DA2EBA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35C6-13FB-4DA0-BF02-81446B9C9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1B1E-EE20-4FDD-8D28-1A24DA2EBA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35C6-13FB-4DA0-BF02-81446B9C9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1B1E-EE20-4FDD-8D28-1A24DA2EBA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35C6-13FB-4DA0-BF02-81446B9C9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1B1E-EE20-4FDD-8D28-1A24DA2EBA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35C6-13FB-4DA0-BF02-81446B9C9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1B1E-EE20-4FDD-8D28-1A24DA2EBA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E35C6-13FB-4DA0-BF02-81446B9C95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91B1E-EE20-4FDD-8D28-1A24DA2EBA8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307458" y="3359458"/>
            <a:ext cx="5992195" cy="69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Type your content here, or by copying your text, select Paste in this box and choose to keep only the text.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3307458" y="6223705"/>
            <a:ext cx="5577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部门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XXXX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             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日期</a:t>
            </a:r>
            <a:r>
              <a:rPr lang="en-US" altLang="zh-C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altLang="zh-C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XXXX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2498593" y="2228671"/>
            <a:ext cx="75989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6600" dirty="0" smtClean="0">
                <a:cs typeface="+mn-ea"/>
                <a:sym typeface="+mn-lt"/>
              </a:rPr>
              <a:t>公司发展战略规划</a:t>
            </a:r>
            <a:endParaRPr lang="zh-CN" altLang="en-US" sz="6600" dirty="0">
              <a:cs typeface="+mn-ea"/>
              <a:sym typeface="+mn-lt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409952" y="399489"/>
            <a:ext cx="1540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4000" dirty="0" smtClean="0">
                <a:latin typeface="Impact" panose="020B0806030902050204" pitchFamily="34" charset="0"/>
                <a:cs typeface="+mn-ea"/>
                <a:sym typeface="+mn-lt"/>
              </a:rPr>
              <a:t>LOGO</a:t>
            </a:r>
            <a:endParaRPr lang="zh-CN" altLang="en-US" sz="40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1821936" y="556090"/>
            <a:ext cx="2225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2400" dirty="0" smtClean="0">
                <a:latin typeface="Impact" panose="020B0806030902050204" pitchFamily="34" charset="0"/>
                <a:cs typeface="+mn-ea"/>
                <a:sym typeface="+mn-lt"/>
              </a:rPr>
              <a:t>企业待用名称</a:t>
            </a:r>
            <a:endParaRPr lang="zh-CN" altLang="en-US" sz="24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8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3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2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4" dur="16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1" dur="16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8" dur="16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1884115" y="975416"/>
            <a:ext cx="3184397" cy="31843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188404" y="2901461"/>
            <a:ext cx="2543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46497" y="1735520"/>
            <a:ext cx="21211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296779" y="1456265"/>
            <a:ext cx="665096" cy="665096"/>
          </a:xfrm>
          <a:prstGeom prst="ellipse">
            <a:avLst/>
          </a:prstGeom>
          <a:solidFill>
            <a:srgbClr val="FF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296779" y="2348307"/>
            <a:ext cx="665096" cy="665096"/>
          </a:xfrm>
          <a:prstGeom prst="ellipse">
            <a:avLst/>
          </a:prstGeom>
          <a:solidFill>
            <a:srgbClr val="FF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296779" y="3235688"/>
            <a:ext cx="665096" cy="665096"/>
          </a:xfrm>
          <a:prstGeom prst="ellipse">
            <a:avLst/>
          </a:prstGeom>
          <a:solidFill>
            <a:srgbClr val="FF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296779" y="4115853"/>
            <a:ext cx="665096" cy="665096"/>
          </a:xfrm>
          <a:prstGeom prst="ellipse">
            <a:avLst/>
          </a:prstGeom>
          <a:solidFill>
            <a:srgbClr val="FFCC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38"/>
          <p:cNvSpPr txBox="1"/>
          <p:nvPr/>
        </p:nvSpPr>
        <p:spPr>
          <a:xfrm>
            <a:off x="7181120" y="1429008"/>
            <a:ext cx="3416320" cy="646331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客户需求及行业分析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4" name="TextBox 38"/>
          <p:cNvSpPr txBox="1"/>
          <p:nvPr/>
        </p:nvSpPr>
        <p:spPr>
          <a:xfrm>
            <a:off x="7181120" y="2319589"/>
            <a:ext cx="3416320" cy="646331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战略规划及品牌运营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5" name="TextBox 38"/>
          <p:cNvSpPr txBox="1"/>
          <p:nvPr/>
        </p:nvSpPr>
        <p:spPr>
          <a:xfrm>
            <a:off x="7181120" y="3206970"/>
            <a:ext cx="3416320" cy="646331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营销体系搭建与规划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6" name="TextBox 38"/>
          <p:cNvSpPr txBox="1"/>
          <p:nvPr/>
        </p:nvSpPr>
        <p:spPr>
          <a:xfrm>
            <a:off x="7181120" y="4077753"/>
            <a:ext cx="3416320" cy="646331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合作内容及合作方式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737" y="4159813"/>
            <a:ext cx="2730419" cy="1538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4742103" y="1614087"/>
            <a:ext cx="27077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latin typeface="Agency FB" panose="020B0503020202020204" pitchFamily="34" charset="0"/>
                <a:ea typeface="微软雅黑" panose="020B0503020204020204" pitchFamily="34" charset="-122"/>
              </a:rPr>
              <a:t>PART    01</a:t>
            </a:r>
            <a:endParaRPr lang="zh-CN" altLang="en-US" sz="6000" b="1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887429" y="2587662"/>
            <a:ext cx="6417141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chemeClr val="accent1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客户需求及行业分析</a:t>
            </a:r>
            <a:endParaRPr lang="zh-CN" altLang="en-US" sz="5400" b="1" dirty="0">
              <a:solidFill>
                <a:schemeClr val="accent1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3" name="矩形 1"/>
          <p:cNvSpPr>
            <a:spLocks noChangeArrowheads="1"/>
          </p:cNvSpPr>
          <p:nvPr/>
        </p:nvSpPr>
        <p:spPr bwMode="auto">
          <a:xfrm>
            <a:off x="4050631" y="3905083"/>
            <a:ext cx="4090737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zh-CN" altLang="en-US" sz="1800" dirty="0">
                <a:solidFill>
                  <a:schemeClr val="tx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  <a:endParaRPr lang="zh-CN" altLang="en-US" sz="1800" dirty="0">
              <a:solidFill>
                <a:schemeClr val="tx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118316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674831"/>
            <a:ext cx="12192000" cy="11831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899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899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9" grpId="0"/>
      <p:bldP spid="1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175172" y="179233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客户需求及行业分析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grpSp>
        <p:nvGrpSpPr>
          <p:cNvPr id="79" name="Docer Falling Dust PPT demo"/>
          <p:cNvGrpSpPr/>
          <p:nvPr/>
        </p:nvGrpSpPr>
        <p:grpSpPr>
          <a:xfrm>
            <a:off x="1126671" y="1536700"/>
            <a:ext cx="1879600" cy="2247900"/>
            <a:chOff x="2641600" y="1651000"/>
            <a:chExt cx="1792466" cy="2247900"/>
          </a:xfrm>
        </p:grpSpPr>
        <p:sp>
          <p:nvSpPr>
            <p:cNvPr id="80" name="Docer Falling Dust PPT demo"/>
            <p:cNvSpPr/>
            <p:nvPr/>
          </p:nvSpPr>
          <p:spPr>
            <a:xfrm>
              <a:off x="3062466" y="1651000"/>
              <a:ext cx="1371600" cy="1117600"/>
            </a:xfrm>
            <a:prstGeom prst="parallelogram">
              <a:avLst>
                <a:gd name="adj" fmla="val 3883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1" name="Docer Falling Dust PPT demo"/>
            <p:cNvSpPr/>
            <p:nvPr/>
          </p:nvSpPr>
          <p:spPr>
            <a:xfrm>
              <a:off x="2641600" y="2781300"/>
              <a:ext cx="1371600" cy="1117600"/>
            </a:xfrm>
            <a:prstGeom prst="parallelogram">
              <a:avLst>
                <a:gd name="adj" fmla="val 3883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Docer Falling Dust PPT demo"/>
          <p:cNvGrpSpPr/>
          <p:nvPr/>
        </p:nvGrpSpPr>
        <p:grpSpPr>
          <a:xfrm flipH="1">
            <a:off x="1126670" y="3797300"/>
            <a:ext cx="1879600" cy="2247900"/>
            <a:chOff x="2677934" y="1574800"/>
            <a:chExt cx="1792466" cy="2247900"/>
          </a:xfrm>
        </p:grpSpPr>
        <p:sp>
          <p:nvSpPr>
            <p:cNvPr id="83" name="Docer Falling Dust PPT demo"/>
            <p:cNvSpPr/>
            <p:nvPr/>
          </p:nvSpPr>
          <p:spPr>
            <a:xfrm>
              <a:off x="3098800" y="1574800"/>
              <a:ext cx="1371600" cy="1117600"/>
            </a:xfrm>
            <a:prstGeom prst="parallelogram">
              <a:avLst>
                <a:gd name="adj" fmla="val 3883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4" name="Docer Falling Dust PPT demo"/>
            <p:cNvSpPr/>
            <p:nvPr/>
          </p:nvSpPr>
          <p:spPr>
            <a:xfrm>
              <a:off x="2677934" y="2705100"/>
              <a:ext cx="1371600" cy="1117600"/>
            </a:xfrm>
            <a:prstGeom prst="parallelogram">
              <a:avLst>
                <a:gd name="adj" fmla="val 3883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85" name="Docer Falling Dust PPT demo"/>
          <p:cNvSpPr txBox="1"/>
          <p:nvPr/>
        </p:nvSpPr>
        <p:spPr>
          <a:xfrm>
            <a:off x="2080986" y="180311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1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86" name="Docer Falling Dust PPT demo"/>
          <p:cNvSpPr txBox="1"/>
          <p:nvPr/>
        </p:nvSpPr>
        <p:spPr>
          <a:xfrm>
            <a:off x="1639661" y="293341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2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87" name="Docer Falling Dust PPT demo"/>
          <p:cNvSpPr txBox="1"/>
          <p:nvPr/>
        </p:nvSpPr>
        <p:spPr>
          <a:xfrm>
            <a:off x="1639661" y="4044088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3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88" name="Docer Falling Dust PPT demo"/>
          <p:cNvSpPr txBox="1"/>
          <p:nvPr/>
        </p:nvSpPr>
        <p:spPr>
          <a:xfrm>
            <a:off x="2080986" y="519401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4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pSp>
        <p:nvGrpSpPr>
          <p:cNvPr id="89" name="Docer Falling Dust PPT demo"/>
          <p:cNvGrpSpPr/>
          <p:nvPr/>
        </p:nvGrpSpPr>
        <p:grpSpPr>
          <a:xfrm>
            <a:off x="2854731" y="3045877"/>
            <a:ext cx="403973" cy="359846"/>
            <a:chOff x="4238672" y="2484583"/>
            <a:chExt cx="609575" cy="542990"/>
          </a:xfrm>
          <a:solidFill>
            <a:schemeClr val="accent2"/>
          </a:solidFill>
        </p:grpSpPr>
        <p:sp>
          <p:nvSpPr>
            <p:cNvPr id="90" name="Freeform 99"/>
            <p:cNvSpPr>
              <a:spLocks noEditPoints="1"/>
            </p:cNvSpPr>
            <p:nvPr/>
          </p:nvSpPr>
          <p:spPr bwMode="auto">
            <a:xfrm>
              <a:off x="4238672" y="2484583"/>
              <a:ext cx="609575" cy="542990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5 h 152"/>
                <a:gd name="T6" fmla="*/ 0 w 171"/>
                <a:gd name="T7" fmla="*/ 146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6 h 152"/>
                <a:gd name="T14" fmla="*/ 171 w 171"/>
                <a:gd name="T15" fmla="*/ 5 h 152"/>
                <a:gd name="T16" fmla="*/ 166 w 171"/>
                <a:gd name="T17" fmla="*/ 0 h 152"/>
                <a:gd name="T18" fmla="*/ 132 w 171"/>
                <a:gd name="T19" fmla="*/ 11 h 152"/>
                <a:gd name="T20" fmla="*/ 139 w 171"/>
                <a:gd name="T21" fmla="*/ 19 h 152"/>
                <a:gd name="T22" fmla="*/ 132 w 171"/>
                <a:gd name="T23" fmla="*/ 26 h 152"/>
                <a:gd name="T24" fmla="*/ 125 w 171"/>
                <a:gd name="T25" fmla="*/ 19 h 152"/>
                <a:gd name="T26" fmla="*/ 132 w 171"/>
                <a:gd name="T27" fmla="*/ 11 h 152"/>
                <a:gd name="T28" fmla="*/ 111 w 171"/>
                <a:gd name="T29" fmla="*/ 11 h 152"/>
                <a:gd name="T30" fmla="*/ 118 w 171"/>
                <a:gd name="T31" fmla="*/ 19 h 152"/>
                <a:gd name="T32" fmla="*/ 111 w 171"/>
                <a:gd name="T33" fmla="*/ 26 h 152"/>
                <a:gd name="T34" fmla="*/ 104 w 171"/>
                <a:gd name="T35" fmla="*/ 19 h 152"/>
                <a:gd name="T36" fmla="*/ 111 w 171"/>
                <a:gd name="T37" fmla="*/ 11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1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9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49"/>
                    <a:pt x="171" y="146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1" y="2"/>
                    <a:pt x="169" y="0"/>
                    <a:pt x="166" y="0"/>
                  </a:cubicBezTo>
                  <a:close/>
                  <a:moveTo>
                    <a:pt x="132" y="11"/>
                  </a:moveTo>
                  <a:cubicBezTo>
                    <a:pt x="136" y="11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5" y="23"/>
                    <a:pt x="125" y="19"/>
                  </a:cubicBezTo>
                  <a:cubicBezTo>
                    <a:pt x="125" y="15"/>
                    <a:pt x="128" y="11"/>
                    <a:pt x="132" y="11"/>
                  </a:cubicBezTo>
                  <a:close/>
                  <a:moveTo>
                    <a:pt x="111" y="11"/>
                  </a:moveTo>
                  <a:cubicBezTo>
                    <a:pt x="115" y="11"/>
                    <a:pt x="118" y="15"/>
                    <a:pt x="118" y="19"/>
                  </a:cubicBezTo>
                  <a:cubicBezTo>
                    <a:pt x="118" y="23"/>
                    <a:pt x="115" y="26"/>
                    <a:pt x="111" y="26"/>
                  </a:cubicBezTo>
                  <a:cubicBezTo>
                    <a:pt x="107" y="26"/>
                    <a:pt x="104" y="23"/>
                    <a:pt x="104" y="19"/>
                  </a:cubicBezTo>
                  <a:cubicBezTo>
                    <a:pt x="104" y="15"/>
                    <a:pt x="107" y="11"/>
                    <a:pt x="111" y="11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1"/>
                    <a:pt x="153" y="11"/>
                  </a:cubicBezTo>
                  <a:cubicBezTo>
                    <a:pt x="157" y="11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Oval 100"/>
            <p:cNvSpPr>
              <a:spLocks noChangeArrowheads="1"/>
            </p:cNvSpPr>
            <p:nvPr/>
          </p:nvSpPr>
          <p:spPr bwMode="auto">
            <a:xfrm>
              <a:off x="4490651" y="2891826"/>
              <a:ext cx="57336" cy="5731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Oval 101"/>
            <p:cNvSpPr>
              <a:spLocks noChangeArrowheads="1"/>
            </p:cNvSpPr>
            <p:nvPr/>
          </p:nvSpPr>
          <p:spPr bwMode="auto">
            <a:xfrm>
              <a:off x="4584199" y="2891826"/>
              <a:ext cx="57336" cy="5731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102"/>
            <p:cNvSpPr/>
            <p:nvPr/>
          </p:nvSpPr>
          <p:spPr bwMode="auto">
            <a:xfrm>
              <a:off x="4366925" y="2674629"/>
              <a:ext cx="319876" cy="196080"/>
            </a:xfrm>
            <a:custGeom>
              <a:avLst/>
              <a:gdLst>
                <a:gd name="T0" fmla="*/ 79 w 90"/>
                <a:gd name="T1" fmla="*/ 55 h 55"/>
                <a:gd name="T2" fmla="*/ 33 w 90"/>
                <a:gd name="T3" fmla="*/ 55 h 55"/>
                <a:gd name="T4" fmla="*/ 28 w 90"/>
                <a:gd name="T5" fmla="*/ 51 h 55"/>
                <a:gd name="T6" fmla="*/ 19 w 90"/>
                <a:gd name="T7" fmla="*/ 11 h 55"/>
                <a:gd name="T8" fmla="*/ 6 w 90"/>
                <a:gd name="T9" fmla="*/ 11 h 55"/>
                <a:gd name="T10" fmla="*/ 0 w 90"/>
                <a:gd name="T11" fmla="*/ 5 h 55"/>
                <a:gd name="T12" fmla="*/ 6 w 90"/>
                <a:gd name="T13" fmla="*/ 0 h 55"/>
                <a:gd name="T14" fmla="*/ 23 w 90"/>
                <a:gd name="T15" fmla="*/ 0 h 55"/>
                <a:gd name="T16" fmla="*/ 28 w 90"/>
                <a:gd name="T17" fmla="*/ 4 h 55"/>
                <a:gd name="T18" fmla="*/ 37 w 90"/>
                <a:gd name="T19" fmla="*/ 44 h 55"/>
                <a:gd name="T20" fmla="*/ 74 w 90"/>
                <a:gd name="T21" fmla="*/ 44 h 55"/>
                <a:gd name="T22" fmla="*/ 79 w 90"/>
                <a:gd name="T23" fmla="*/ 17 h 55"/>
                <a:gd name="T24" fmla="*/ 85 w 90"/>
                <a:gd name="T25" fmla="*/ 12 h 55"/>
                <a:gd name="T26" fmla="*/ 90 w 90"/>
                <a:gd name="T27" fmla="*/ 19 h 55"/>
                <a:gd name="T28" fmla="*/ 84 w 90"/>
                <a:gd name="T29" fmla="*/ 51 h 55"/>
                <a:gd name="T30" fmla="*/ 79 w 90"/>
                <a:gd name="T3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0" h="55">
                  <a:moveTo>
                    <a:pt x="79" y="55"/>
                  </a:moveTo>
                  <a:cubicBezTo>
                    <a:pt x="33" y="55"/>
                    <a:pt x="33" y="55"/>
                    <a:pt x="33" y="55"/>
                  </a:cubicBezTo>
                  <a:cubicBezTo>
                    <a:pt x="30" y="55"/>
                    <a:pt x="28" y="53"/>
                    <a:pt x="28" y="5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0" y="8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8" y="2"/>
                    <a:pt x="28" y="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80" y="14"/>
                    <a:pt x="83" y="12"/>
                    <a:pt x="85" y="12"/>
                  </a:cubicBezTo>
                  <a:cubicBezTo>
                    <a:pt x="88" y="13"/>
                    <a:pt x="90" y="16"/>
                    <a:pt x="90" y="1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83" y="53"/>
                    <a:pt x="81" y="55"/>
                    <a:pt x="79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103"/>
            <p:cNvSpPr/>
            <p:nvPr/>
          </p:nvSpPr>
          <p:spPr bwMode="auto">
            <a:xfrm>
              <a:off x="4440858" y="2716861"/>
              <a:ext cx="245943" cy="39215"/>
            </a:xfrm>
            <a:custGeom>
              <a:avLst/>
              <a:gdLst>
                <a:gd name="T0" fmla="*/ 63 w 69"/>
                <a:gd name="T1" fmla="*/ 11 h 11"/>
                <a:gd name="T2" fmla="*/ 5 w 69"/>
                <a:gd name="T3" fmla="*/ 11 h 11"/>
                <a:gd name="T4" fmla="*/ 0 w 69"/>
                <a:gd name="T5" fmla="*/ 6 h 11"/>
                <a:gd name="T6" fmla="*/ 5 w 69"/>
                <a:gd name="T7" fmla="*/ 0 h 11"/>
                <a:gd name="T8" fmla="*/ 63 w 69"/>
                <a:gd name="T9" fmla="*/ 0 h 11"/>
                <a:gd name="T10" fmla="*/ 69 w 69"/>
                <a:gd name="T11" fmla="*/ 6 h 11"/>
                <a:gd name="T12" fmla="*/ 63 w 69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11">
                  <a:moveTo>
                    <a:pt x="63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9" y="3"/>
                    <a:pt x="69" y="6"/>
                  </a:cubicBezTo>
                  <a:cubicBezTo>
                    <a:pt x="69" y="8"/>
                    <a:pt x="66" y="11"/>
                    <a:pt x="63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5" name="Docer Falling Dust PPT demo"/>
          <p:cNvGrpSpPr/>
          <p:nvPr/>
        </p:nvGrpSpPr>
        <p:grpSpPr>
          <a:xfrm>
            <a:off x="2854730" y="4137900"/>
            <a:ext cx="403973" cy="358846"/>
            <a:chOff x="4238672" y="3507933"/>
            <a:chExt cx="609575" cy="541481"/>
          </a:xfrm>
          <a:solidFill>
            <a:schemeClr val="accent3"/>
          </a:solidFill>
        </p:grpSpPr>
        <p:sp>
          <p:nvSpPr>
            <p:cNvPr id="96" name="Freeform 172"/>
            <p:cNvSpPr>
              <a:spLocks noEditPoints="1"/>
            </p:cNvSpPr>
            <p:nvPr/>
          </p:nvSpPr>
          <p:spPr bwMode="auto">
            <a:xfrm>
              <a:off x="4238672" y="3507933"/>
              <a:ext cx="609575" cy="541481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6 h 152"/>
                <a:gd name="T6" fmla="*/ 0 w 171"/>
                <a:gd name="T7" fmla="*/ 147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7 h 152"/>
                <a:gd name="T14" fmla="*/ 171 w 171"/>
                <a:gd name="T15" fmla="*/ 6 h 152"/>
                <a:gd name="T16" fmla="*/ 166 w 171"/>
                <a:gd name="T17" fmla="*/ 0 h 152"/>
                <a:gd name="T18" fmla="*/ 160 w 171"/>
                <a:gd name="T19" fmla="*/ 136 h 152"/>
                <a:gd name="T20" fmla="*/ 48 w 171"/>
                <a:gd name="T21" fmla="*/ 136 h 152"/>
                <a:gd name="T22" fmla="*/ 40 w 171"/>
                <a:gd name="T23" fmla="*/ 142 h 152"/>
                <a:gd name="T24" fmla="*/ 32 w 171"/>
                <a:gd name="T25" fmla="*/ 136 h 152"/>
                <a:gd name="T26" fmla="*/ 11 w 171"/>
                <a:gd name="T27" fmla="*/ 136 h 152"/>
                <a:gd name="T28" fmla="*/ 11 w 171"/>
                <a:gd name="T29" fmla="*/ 130 h 152"/>
                <a:gd name="T30" fmla="*/ 32 w 171"/>
                <a:gd name="T31" fmla="*/ 130 h 152"/>
                <a:gd name="T32" fmla="*/ 40 w 171"/>
                <a:gd name="T33" fmla="*/ 124 h 152"/>
                <a:gd name="T34" fmla="*/ 48 w 171"/>
                <a:gd name="T35" fmla="*/ 130 h 152"/>
                <a:gd name="T36" fmla="*/ 160 w 171"/>
                <a:gd name="T37" fmla="*/ 130 h 152"/>
                <a:gd name="T38" fmla="*/ 160 w 171"/>
                <a:gd name="T39" fmla="*/ 136 h 152"/>
                <a:gd name="T40" fmla="*/ 160 w 171"/>
                <a:gd name="T41" fmla="*/ 114 h 152"/>
                <a:gd name="T42" fmla="*/ 11 w 171"/>
                <a:gd name="T43" fmla="*/ 114 h 152"/>
                <a:gd name="T44" fmla="*/ 11 w 171"/>
                <a:gd name="T45" fmla="*/ 11 h 152"/>
                <a:gd name="T46" fmla="*/ 160 w 171"/>
                <a:gd name="T47" fmla="*/ 11 h 152"/>
                <a:gd name="T48" fmla="*/ 160 w 171"/>
                <a:gd name="T49" fmla="*/ 11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50"/>
                    <a:pt x="171" y="147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1" y="3"/>
                    <a:pt x="169" y="0"/>
                    <a:pt x="166" y="0"/>
                  </a:cubicBezTo>
                  <a:close/>
                  <a:moveTo>
                    <a:pt x="160" y="136"/>
                  </a:moveTo>
                  <a:cubicBezTo>
                    <a:pt x="48" y="136"/>
                    <a:pt x="48" y="136"/>
                    <a:pt x="48" y="136"/>
                  </a:cubicBezTo>
                  <a:cubicBezTo>
                    <a:pt x="47" y="140"/>
                    <a:pt x="43" y="142"/>
                    <a:pt x="40" y="142"/>
                  </a:cubicBezTo>
                  <a:cubicBezTo>
                    <a:pt x="36" y="142"/>
                    <a:pt x="33" y="140"/>
                    <a:pt x="32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0"/>
                    <a:pt x="11" y="130"/>
                    <a:pt x="11" y="130"/>
                  </a:cubicBezTo>
                  <a:cubicBezTo>
                    <a:pt x="32" y="130"/>
                    <a:pt x="32" y="130"/>
                    <a:pt x="32" y="130"/>
                  </a:cubicBezTo>
                  <a:cubicBezTo>
                    <a:pt x="33" y="127"/>
                    <a:pt x="36" y="124"/>
                    <a:pt x="40" y="124"/>
                  </a:cubicBezTo>
                  <a:cubicBezTo>
                    <a:pt x="43" y="124"/>
                    <a:pt x="47" y="127"/>
                    <a:pt x="48" y="130"/>
                  </a:cubicBezTo>
                  <a:cubicBezTo>
                    <a:pt x="160" y="130"/>
                    <a:pt x="160" y="130"/>
                    <a:pt x="160" y="130"/>
                  </a:cubicBezTo>
                  <a:lnTo>
                    <a:pt x="160" y="136"/>
                  </a:lnTo>
                  <a:close/>
                  <a:moveTo>
                    <a:pt x="160" y="114"/>
                  </a:moveTo>
                  <a:cubicBezTo>
                    <a:pt x="11" y="114"/>
                    <a:pt x="11" y="114"/>
                    <a:pt x="11" y="114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60" y="11"/>
                    <a:pt x="160" y="11"/>
                    <a:pt x="160" y="11"/>
                  </a:cubicBezTo>
                  <a:lnTo>
                    <a:pt x="160" y="1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73"/>
            <p:cNvSpPr/>
            <p:nvPr/>
          </p:nvSpPr>
          <p:spPr bwMode="auto">
            <a:xfrm>
              <a:off x="4466508" y="3631613"/>
              <a:ext cx="170500" cy="200604"/>
            </a:xfrm>
            <a:custGeom>
              <a:avLst/>
              <a:gdLst>
                <a:gd name="T0" fmla="*/ 46 w 48"/>
                <a:gd name="T1" fmla="*/ 25 h 56"/>
                <a:gd name="T2" fmla="*/ 46 w 48"/>
                <a:gd name="T3" fmla="*/ 31 h 56"/>
                <a:gd name="T4" fmla="*/ 5 w 48"/>
                <a:gd name="T5" fmla="*/ 54 h 56"/>
                <a:gd name="T6" fmla="*/ 0 w 48"/>
                <a:gd name="T7" fmla="*/ 52 h 56"/>
                <a:gd name="T8" fmla="*/ 0 w 48"/>
                <a:gd name="T9" fmla="*/ 5 h 56"/>
                <a:gd name="T10" fmla="*/ 5 w 48"/>
                <a:gd name="T11" fmla="*/ 2 h 56"/>
                <a:gd name="T12" fmla="*/ 46 w 48"/>
                <a:gd name="T13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56">
                  <a:moveTo>
                    <a:pt x="46" y="25"/>
                  </a:moveTo>
                  <a:cubicBezTo>
                    <a:pt x="48" y="27"/>
                    <a:pt x="48" y="29"/>
                    <a:pt x="46" y="31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2" y="56"/>
                    <a:pt x="0" y="55"/>
                    <a:pt x="0" y="5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1"/>
                    <a:pt x="2" y="0"/>
                    <a:pt x="5" y="2"/>
                  </a:cubicBezTo>
                  <a:lnTo>
                    <a:pt x="46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8" name="Docer Falling Dust PPT demo"/>
          <p:cNvGrpSpPr/>
          <p:nvPr/>
        </p:nvGrpSpPr>
        <p:grpSpPr>
          <a:xfrm>
            <a:off x="3258704" y="1839074"/>
            <a:ext cx="403973" cy="358846"/>
            <a:chOff x="7242792" y="3529050"/>
            <a:chExt cx="609575" cy="541481"/>
          </a:xfrm>
          <a:solidFill>
            <a:schemeClr val="accent1"/>
          </a:solidFill>
        </p:grpSpPr>
        <p:sp>
          <p:nvSpPr>
            <p:cNvPr id="99" name="Freeform 315"/>
            <p:cNvSpPr/>
            <p:nvPr/>
          </p:nvSpPr>
          <p:spPr bwMode="auto">
            <a:xfrm>
              <a:off x="7349921" y="3939309"/>
              <a:ext cx="105620" cy="99547"/>
            </a:xfrm>
            <a:custGeom>
              <a:avLst/>
              <a:gdLst>
                <a:gd name="T0" fmla="*/ 30 w 30"/>
                <a:gd name="T1" fmla="*/ 28 h 28"/>
                <a:gd name="T2" fmla="*/ 30 w 30"/>
                <a:gd name="T3" fmla="*/ 5 h 28"/>
                <a:gd name="T4" fmla="*/ 23 w 30"/>
                <a:gd name="T5" fmla="*/ 0 h 28"/>
                <a:gd name="T6" fmla="*/ 7 w 30"/>
                <a:gd name="T7" fmla="*/ 0 h 28"/>
                <a:gd name="T8" fmla="*/ 0 w 30"/>
                <a:gd name="T9" fmla="*/ 5 h 28"/>
                <a:gd name="T10" fmla="*/ 0 w 30"/>
                <a:gd name="T11" fmla="*/ 28 h 28"/>
                <a:gd name="T12" fmla="*/ 30 w 30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8">
                  <a:moveTo>
                    <a:pt x="30" y="28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30" y="3"/>
                    <a:pt x="27" y="0"/>
                    <a:pt x="2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5"/>
                  </a:cubicBezTo>
                  <a:cubicBezTo>
                    <a:pt x="0" y="28"/>
                    <a:pt x="0" y="28"/>
                    <a:pt x="0" y="28"/>
                  </a:cubicBezTo>
                  <a:lnTo>
                    <a:pt x="30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316"/>
            <p:cNvSpPr/>
            <p:nvPr/>
          </p:nvSpPr>
          <p:spPr bwMode="auto">
            <a:xfrm>
              <a:off x="7494769" y="3903109"/>
              <a:ext cx="111655" cy="135748"/>
            </a:xfrm>
            <a:custGeom>
              <a:avLst/>
              <a:gdLst>
                <a:gd name="T0" fmla="*/ 31 w 31"/>
                <a:gd name="T1" fmla="*/ 38 h 38"/>
                <a:gd name="T2" fmla="*/ 31 w 31"/>
                <a:gd name="T3" fmla="*/ 5 h 38"/>
                <a:gd name="T4" fmla="*/ 23 w 31"/>
                <a:gd name="T5" fmla="*/ 0 h 38"/>
                <a:gd name="T6" fmla="*/ 7 w 31"/>
                <a:gd name="T7" fmla="*/ 0 h 38"/>
                <a:gd name="T8" fmla="*/ 0 w 31"/>
                <a:gd name="T9" fmla="*/ 5 h 38"/>
                <a:gd name="T10" fmla="*/ 0 w 31"/>
                <a:gd name="T11" fmla="*/ 38 h 38"/>
                <a:gd name="T12" fmla="*/ 31 w 31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8">
                  <a:moveTo>
                    <a:pt x="31" y="38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7" y="0"/>
                    <a:pt x="2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38"/>
                    <a:pt x="0" y="38"/>
                    <a:pt x="0" y="38"/>
                  </a:cubicBezTo>
                  <a:lnTo>
                    <a:pt x="31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317"/>
            <p:cNvSpPr/>
            <p:nvPr/>
          </p:nvSpPr>
          <p:spPr bwMode="auto">
            <a:xfrm>
              <a:off x="7641129" y="3850318"/>
              <a:ext cx="111655" cy="188538"/>
            </a:xfrm>
            <a:custGeom>
              <a:avLst/>
              <a:gdLst>
                <a:gd name="T0" fmla="*/ 31 w 31"/>
                <a:gd name="T1" fmla="*/ 53 h 53"/>
                <a:gd name="T2" fmla="*/ 31 w 31"/>
                <a:gd name="T3" fmla="*/ 5 h 53"/>
                <a:gd name="T4" fmla="*/ 23 w 31"/>
                <a:gd name="T5" fmla="*/ 0 h 53"/>
                <a:gd name="T6" fmla="*/ 8 w 31"/>
                <a:gd name="T7" fmla="*/ 0 h 53"/>
                <a:gd name="T8" fmla="*/ 0 w 31"/>
                <a:gd name="T9" fmla="*/ 5 h 53"/>
                <a:gd name="T10" fmla="*/ 0 w 31"/>
                <a:gd name="T11" fmla="*/ 53 h 53"/>
                <a:gd name="T12" fmla="*/ 31 w 31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53">
                  <a:moveTo>
                    <a:pt x="31" y="53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7" y="0"/>
                    <a:pt x="2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1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318"/>
            <p:cNvSpPr/>
            <p:nvPr/>
          </p:nvSpPr>
          <p:spPr bwMode="auto">
            <a:xfrm>
              <a:off x="7638111" y="3704013"/>
              <a:ext cx="96567" cy="95023"/>
            </a:xfrm>
            <a:custGeom>
              <a:avLst/>
              <a:gdLst>
                <a:gd name="T0" fmla="*/ 0 w 64"/>
                <a:gd name="T1" fmla="*/ 0 h 63"/>
                <a:gd name="T2" fmla="*/ 64 w 64"/>
                <a:gd name="T3" fmla="*/ 0 h 63"/>
                <a:gd name="T4" fmla="*/ 64 w 64"/>
                <a:gd name="T5" fmla="*/ 63 h 63"/>
                <a:gd name="T6" fmla="*/ 0 w 6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3">
                  <a:moveTo>
                    <a:pt x="0" y="0"/>
                  </a:moveTo>
                  <a:lnTo>
                    <a:pt x="64" y="0"/>
                  </a:lnTo>
                  <a:lnTo>
                    <a:pt x="64" y="6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319"/>
            <p:cNvSpPr/>
            <p:nvPr/>
          </p:nvSpPr>
          <p:spPr bwMode="auto">
            <a:xfrm>
              <a:off x="7352939" y="3710047"/>
              <a:ext cx="366651" cy="193063"/>
            </a:xfrm>
            <a:custGeom>
              <a:avLst/>
              <a:gdLst>
                <a:gd name="T0" fmla="*/ 91 w 103"/>
                <a:gd name="T1" fmla="*/ 0 h 54"/>
                <a:gd name="T2" fmla="*/ 50 w 103"/>
                <a:gd name="T3" fmla="*/ 36 h 54"/>
                <a:gd name="T4" fmla="*/ 0 w 103"/>
                <a:gd name="T5" fmla="*/ 48 h 54"/>
                <a:gd name="T6" fmla="*/ 69 w 103"/>
                <a:gd name="T7" fmla="*/ 38 h 54"/>
                <a:gd name="T8" fmla="*/ 103 w 103"/>
                <a:gd name="T9" fmla="*/ 12 h 54"/>
                <a:gd name="T10" fmla="*/ 91 w 103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54">
                  <a:moveTo>
                    <a:pt x="91" y="0"/>
                  </a:moveTo>
                  <a:cubicBezTo>
                    <a:pt x="82" y="13"/>
                    <a:pt x="68" y="26"/>
                    <a:pt x="50" y="36"/>
                  </a:cubicBezTo>
                  <a:cubicBezTo>
                    <a:pt x="33" y="44"/>
                    <a:pt x="16" y="49"/>
                    <a:pt x="0" y="48"/>
                  </a:cubicBezTo>
                  <a:cubicBezTo>
                    <a:pt x="19" y="54"/>
                    <a:pt x="45" y="51"/>
                    <a:pt x="69" y="38"/>
                  </a:cubicBezTo>
                  <a:cubicBezTo>
                    <a:pt x="83" y="31"/>
                    <a:pt x="94" y="22"/>
                    <a:pt x="103" y="12"/>
                  </a:cubicBezTo>
                  <a:lnTo>
                    <a:pt x="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320"/>
            <p:cNvSpPr>
              <a:spLocks noEditPoints="1"/>
            </p:cNvSpPr>
            <p:nvPr/>
          </p:nvSpPr>
          <p:spPr bwMode="auto">
            <a:xfrm>
              <a:off x="7242792" y="3529050"/>
              <a:ext cx="609575" cy="541481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6 h 152"/>
                <a:gd name="T6" fmla="*/ 0 w 171"/>
                <a:gd name="T7" fmla="*/ 147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7 h 152"/>
                <a:gd name="T14" fmla="*/ 171 w 171"/>
                <a:gd name="T15" fmla="*/ 6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5 w 171"/>
                <a:gd name="T25" fmla="*/ 19 h 152"/>
                <a:gd name="T26" fmla="*/ 132 w 171"/>
                <a:gd name="T27" fmla="*/ 12 h 152"/>
                <a:gd name="T28" fmla="*/ 111 w 171"/>
                <a:gd name="T29" fmla="*/ 12 h 152"/>
                <a:gd name="T30" fmla="*/ 118 w 171"/>
                <a:gd name="T31" fmla="*/ 19 h 152"/>
                <a:gd name="T32" fmla="*/ 111 w 171"/>
                <a:gd name="T33" fmla="*/ 26 h 152"/>
                <a:gd name="T34" fmla="*/ 104 w 171"/>
                <a:gd name="T35" fmla="*/ 19 h 152"/>
                <a:gd name="T36" fmla="*/ 111 w 171"/>
                <a:gd name="T37" fmla="*/ 12 h 152"/>
                <a:gd name="T38" fmla="*/ 161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1 w 171"/>
                <a:gd name="T45" fmla="*/ 38 h 152"/>
                <a:gd name="T46" fmla="*/ 161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1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50"/>
                    <a:pt x="171" y="147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1" y="3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5" y="23"/>
                    <a:pt x="125" y="19"/>
                  </a:cubicBezTo>
                  <a:cubicBezTo>
                    <a:pt x="125" y="15"/>
                    <a:pt x="128" y="12"/>
                    <a:pt x="132" y="12"/>
                  </a:cubicBezTo>
                  <a:close/>
                  <a:moveTo>
                    <a:pt x="111" y="12"/>
                  </a:moveTo>
                  <a:cubicBezTo>
                    <a:pt x="115" y="12"/>
                    <a:pt x="118" y="15"/>
                    <a:pt x="118" y="19"/>
                  </a:cubicBezTo>
                  <a:cubicBezTo>
                    <a:pt x="118" y="23"/>
                    <a:pt x="115" y="26"/>
                    <a:pt x="111" y="26"/>
                  </a:cubicBezTo>
                  <a:cubicBezTo>
                    <a:pt x="107" y="26"/>
                    <a:pt x="104" y="23"/>
                    <a:pt x="104" y="19"/>
                  </a:cubicBezTo>
                  <a:cubicBezTo>
                    <a:pt x="104" y="15"/>
                    <a:pt x="107" y="12"/>
                    <a:pt x="111" y="12"/>
                  </a:cubicBezTo>
                  <a:close/>
                  <a:moveTo>
                    <a:pt x="161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1" y="38"/>
                    <a:pt x="161" y="38"/>
                    <a:pt x="161" y="38"/>
                  </a:cubicBezTo>
                  <a:lnTo>
                    <a:pt x="161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1" y="15"/>
                    <a:pt x="161" y="19"/>
                  </a:cubicBezTo>
                  <a:cubicBezTo>
                    <a:pt x="161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5" name="Docer Falling Dust PPT demo"/>
          <p:cNvGrpSpPr/>
          <p:nvPr/>
        </p:nvGrpSpPr>
        <p:grpSpPr>
          <a:xfrm>
            <a:off x="3260704" y="5306976"/>
            <a:ext cx="488968" cy="358846"/>
            <a:chOff x="4220566" y="4605484"/>
            <a:chExt cx="737828" cy="541481"/>
          </a:xfrm>
          <a:solidFill>
            <a:schemeClr val="accent4"/>
          </a:solidFill>
        </p:grpSpPr>
        <p:sp>
          <p:nvSpPr>
            <p:cNvPr id="106" name="Freeform 321"/>
            <p:cNvSpPr/>
            <p:nvPr/>
          </p:nvSpPr>
          <p:spPr bwMode="auto">
            <a:xfrm>
              <a:off x="4252251" y="4786482"/>
              <a:ext cx="264049" cy="328811"/>
            </a:xfrm>
            <a:custGeom>
              <a:avLst/>
              <a:gdLst>
                <a:gd name="T0" fmla="*/ 70 w 74"/>
                <a:gd name="T1" fmla="*/ 56 h 92"/>
                <a:gd name="T2" fmla="*/ 62 w 74"/>
                <a:gd name="T3" fmla="*/ 56 h 92"/>
                <a:gd name="T4" fmla="*/ 60 w 74"/>
                <a:gd name="T5" fmla="*/ 48 h 92"/>
                <a:gd name="T6" fmla="*/ 67 w 74"/>
                <a:gd name="T7" fmla="*/ 44 h 92"/>
                <a:gd name="T8" fmla="*/ 68 w 74"/>
                <a:gd name="T9" fmla="*/ 39 h 92"/>
                <a:gd name="T10" fmla="*/ 61 w 74"/>
                <a:gd name="T11" fmla="*/ 27 h 92"/>
                <a:gd name="T12" fmla="*/ 56 w 74"/>
                <a:gd name="T13" fmla="*/ 26 h 92"/>
                <a:gd name="T14" fmla="*/ 49 w 74"/>
                <a:gd name="T15" fmla="*/ 30 h 92"/>
                <a:gd name="T16" fmla="*/ 43 w 74"/>
                <a:gd name="T17" fmla="*/ 24 h 92"/>
                <a:gd name="T18" fmla="*/ 47 w 74"/>
                <a:gd name="T19" fmla="*/ 17 h 92"/>
                <a:gd name="T20" fmla="*/ 45 w 74"/>
                <a:gd name="T21" fmla="*/ 12 h 92"/>
                <a:gd name="T22" fmla="*/ 34 w 74"/>
                <a:gd name="T23" fmla="*/ 5 h 92"/>
                <a:gd name="T24" fmla="*/ 29 w 74"/>
                <a:gd name="T25" fmla="*/ 7 h 92"/>
                <a:gd name="T26" fmla="*/ 25 w 74"/>
                <a:gd name="T27" fmla="*/ 14 h 92"/>
                <a:gd name="T28" fmla="*/ 16 w 74"/>
                <a:gd name="T29" fmla="*/ 12 h 92"/>
                <a:gd name="T30" fmla="*/ 16 w 74"/>
                <a:gd name="T31" fmla="*/ 4 h 92"/>
                <a:gd name="T32" fmla="*/ 13 w 74"/>
                <a:gd name="T33" fmla="*/ 0 h 92"/>
                <a:gd name="T34" fmla="*/ 0 w 74"/>
                <a:gd name="T35" fmla="*/ 0 h 92"/>
                <a:gd name="T36" fmla="*/ 0 w 74"/>
                <a:gd name="T37" fmla="*/ 25 h 92"/>
                <a:gd name="T38" fmla="*/ 7 w 74"/>
                <a:gd name="T39" fmla="*/ 25 h 92"/>
                <a:gd name="T40" fmla="*/ 49 w 74"/>
                <a:gd name="T41" fmla="*/ 67 h 92"/>
                <a:gd name="T42" fmla="*/ 41 w 74"/>
                <a:gd name="T43" fmla="*/ 92 h 92"/>
                <a:gd name="T44" fmla="*/ 69 w 74"/>
                <a:gd name="T45" fmla="*/ 92 h 92"/>
                <a:gd name="T46" fmla="*/ 67 w 74"/>
                <a:gd name="T47" fmla="*/ 90 h 92"/>
                <a:gd name="T48" fmla="*/ 60 w 74"/>
                <a:gd name="T49" fmla="*/ 85 h 92"/>
                <a:gd name="T50" fmla="*/ 62 w 74"/>
                <a:gd name="T51" fmla="*/ 77 h 92"/>
                <a:gd name="T52" fmla="*/ 70 w 74"/>
                <a:gd name="T53" fmla="*/ 77 h 92"/>
                <a:gd name="T54" fmla="*/ 74 w 74"/>
                <a:gd name="T55" fmla="*/ 74 h 92"/>
                <a:gd name="T56" fmla="*/ 74 w 74"/>
                <a:gd name="T57" fmla="*/ 60 h 92"/>
                <a:gd name="T58" fmla="*/ 70 w 74"/>
                <a:gd name="T59" fmla="*/ 5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4" h="92">
                  <a:moveTo>
                    <a:pt x="70" y="56"/>
                  </a:moveTo>
                  <a:cubicBezTo>
                    <a:pt x="62" y="56"/>
                    <a:pt x="62" y="56"/>
                    <a:pt x="62" y="56"/>
                  </a:cubicBezTo>
                  <a:cubicBezTo>
                    <a:pt x="61" y="53"/>
                    <a:pt x="61" y="51"/>
                    <a:pt x="60" y="48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68" y="43"/>
                    <a:pt x="69" y="41"/>
                    <a:pt x="68" y="39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0" y="26"/>
                    <a:pt x="58" y="25"/>
                    <a:pt x="56" y="26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7" y="28"/>
                    <a:pt x="45" y="26"/>
                    <a:pt x="43" y="24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8" y="15"/>
                    <a:pt x="47" y="13"/>
                    <a:pt x="45" y="1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2" y="4"/>
                    <a:pt x="30" y="5"/>
                    <a:pt x="29" y="7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2" y="13"/>
                    <a:pt x="19" y="12"/>
                    <a:pt x="16" y="1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5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" y="25"/>
                    <a:pt x="4" y="25"/>
                    <a:pt x="7" y="25"/>
                  </a:cubicBezTo>
                  <a:cubicBezTo>
                    <a:pt x="30" y="25"/>
                    <a:pt x="49" y="44"/>
                    <a:pt x="49" y="67"/>
                  </a:cubicBezTo>
                  <a:cubicBezTo>
                    <a:pt x="49" y="76"/>
                    <a:pt x="46" y="85"/>
                    <a:pt x="41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69" y="91"/>
                    <a:pt x="68" y="90"/>
                    <a:pt x="67" y="90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1" y="83"/>
                    <a:pt x="62" y="80"/>
                    <a:pt x="62" y="77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72" y="77"/>
                    <a:pt x="74" y="75"/>
                    <a:pt x="74" y="74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4" y="58"/>
                    <a:pt x="72" y="56"/>
                    <a:pt x="70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322"/>
            <p:cNvSpPr/>
            <p:nvPr/>
          </p:nvSpPr>
          <p:spPr bwMode="auto">
            <a:xfrm>
              <a:off x="4623428" y="4994627"/>
              <a:ext cx="57336" cy="55807"/>
            </a:xfrm>
            <a:custGeom>
              <a:avLst/>
              <a:gdLst>
                <a:gd name="T0" fmla="*/ 9 w 38"/>
                <a:gd name="T1" fmla="*/ 0 h 37"/>
                <a:gd name="T2" fmla="*/ 9 w 38"/>
                <a:gd name="T3" fmla="*/ 2 h 37"/>
                <a:gd name="T4" fmla="*/ 0 w 38"/>
                <a:gd name="T5" fmla="*/ 37 h 37"/>
                <a:gd name="T6" fmla="*/ 33 w 38"/>
                <a:gd name="T7" fmla="*/ 28 h 37"/>
                <a:gd name="T8" fmla="*/ 38 w 38"/>
                <a:gd name="T9" fmla="*/ 26 h 37"/>
                <a:gd name="T10" fmla="*/ 9 w 3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7">
                  <a:moveTo>
                    <a:pt x="9" y="0"/>
                  </a:moveTo>
                  <a:lnTo>
                    <a:pt x="9" y="2"/>
                  </a:lnTo>
                  <a:lnTo>
                    <a:pt x="0" y="37"/>
                  </a:lnTo>
                  <a:lnTo>
                    <a:pt x="33" y="28"/>
                  </a:lnTo>
                  <a:lnTo>
                    <a:pt x="38" y="26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323"/>
            <p:cNvSpPr/>
            <p:nvPr/>
          </p:nvSpPr>
          <p:spPr bwMode="auto">
            <a:xfrm>
              <a:off x="4848248" y="4715591"/>
              <a:ext cx="110146" cy="107090"/>
            </a:xfrm>
            <a:custGeom>
              <a:avLst/>
              <a:gdLst>
                <a:gd name="T0" fmla="*/ 23 w 31"/>
                <a:gd name="T1" fmla="*/ 30 h 30"/>
                <a:gd name="T2" fmla="*/ 29 w 31"/>
                <a:gd name="T3" fmla="*/ 24 h 30"/>
                <a:gd name="T4" fmla="*/ 29 w 31"/>
                <a:gd name="T5" fmla="*/ 17 h 30"/>
                <a:gd name="T6" fmla="*/ 14 w 31"/>
                <a:gd name="T7" fmla="*/ 2 h 30"/>
                <a:gd name="T8" fmla="*/ 6 w 31"/>
                <a:gd name="T9" fmla="*/ 2 h 30"/>
                <a:gd name="T10" fmla="*/ 0 w 31"/>
                <a:gd name="T11" fmla="*/ 7 h 30"/>
                <a:gd name="T12" fmla="*/ 23 w 31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3" y="30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31" y="22"/>
                    <a:pt x="31" y="19"/>
                    <a:pt x="29" y="17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0"/>
                    <a:pt x="8" y="0"/>
                    <a:pt x="6" y="2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3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324"/>
            <p:cNvSpPr/>
            <p:nvPr/>
          </p:nvSpPr>
          <p:spPr bwMode="auto">
            <a:xfrm>
              <a:off x="4665677" y="4751790"/>
              <a:ext cx="253488" cy="256412"/>
            </a:xfrm>
            <a:custGeom>
              <a:avLst/>
              <a:gdLst>
                <a:gd name="T0" fmla="*/ 49 w 71"/>
                <a:gd name="T1" fmla="*/ 0 h 72"/>
                <a:gd name="T2" fmla="*/ 48 w 71"/>
                <a:gd name="T3" fmla="*/ 0 h 72"/>
                <a:gd name="T4" fmla="*/ 2 w 71"/>
                <a:gd name="T5" fmla="*/ 47 h 72"/>
                <a:gd name="T6" fmla="*/ 2 w 71"/>
                <a:gd name="T7" fmla="*/ 55 h 72"/>
                <a:gd name="T8" fmla="*/ 2 w 71"/>
                <a:gd name="T9" fmla="*/ 55 h 72"/>
                <a:gd name="T10" fmla="*/ 8 w 71"/>
                <a:gd name="T11" fmla="*/ 56 h 72"/>
                <a:gd name="T12" fmla="*/ 9 w 71"/>
                <a:gd name="T13" fmla="*/ 62 h 72"/>
                <a:gd name="T14" fmla="*/ 10 w 71"/>
                <a:gd name="T15" fmla="*/ 62 h 72"/>
                <a:gd name="T16" fmla="*/ 15 w 71"/>
                <a:gd name="T17" fmla="*/ 64 h 72"/>
                <a:gd name="T18" fmla="*/ 16 w 71"/>
                <a:gd name="T19" fmla="*/ 69 h 72"/>
                <a:gd name="T20" fmla="*/ 17 w 71"/>
                <a:gd name="T21" fmla="*/ 70 h 72"/>
                <a:gd name="T22" fmla="*/ 25 w 71"/>
                <a:gd name="T23" fmla="*/ 70 h 72"/>
                <a:gd name="T24" fmla="*/ 71 w 71"/>
                <a:gd name="T25" fmla="*/ 23 h 72"/>
                <a:gd name="T26" fmla="*/ 71 w 71"/>
                <a:gd name="T27" fmla="*/ 22 h 72"/>
                <a:gd name="T28" fmla="*/ 49 w 71"/>
                <a:gd name="T2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2">
                  <a:moveTo>
                    <a:pt x="49" y="0"/>
                  </a:moveTo>
                  <a:cubicBezTo>
                    <a:pt x="49" y="0"/>
                    <a:pt x="49" y="0"/>
                    <a:pt x="48" y="0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9"/>
                    <a:pt x="0" y="53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4" y="57"/>
                    <a:pt x="6" y="57"/>
                    <a:pt x="8" y="56"/>
                  </a:cubicBezTo>
                  <a:cubicBezTo>
                    <a:pt x="7" y="58"/>
                    <a:pt x="8" y="60"/>
                    <a:pt x="9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1" y="64"/>
                    <a:pt x="13" y="64"/>
                    <a:pt x="15" y="64"/>
                  </a:cubicBezTo>
                  <a:cubicBezTo>
                    <a:pt x="15" y="65"/>
                    <a:pt x="15" y="68"/>
                    <a:pt x="16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9" y="72"/>
                    <a:pt x="22" y="72"/>
                    <a:pt x="25" y="70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3"/>
                    <a:pt x="71" y="23"/>
                    <a:pt x="71" y="22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325"/>
            <p:cNvSpPr>
              <a:spLocks noEditPoints="1"/>
            </p:cNvSpPr>
            <p:nvPr/>
          </p:nvSpPr>
          <p:spPr bwMode="auto">
            <a:xfrm>
              <a:off x="4220566" y="4605484"/>
              <a:ext cx="606557" cy="541481"/>
            </a:xfrm>
            <a:custGeom>
              <a:avLst/>
              <a:gdLst>
                <a:gd name="T0" fmla="*/ 160 w 170"/>
                <a:gd name="T1" fmla="*/ 108 h 152"/>
                <a:gd name="T2" fmla="*/ 160 w 170"/>
                <a:gd name="T3" fmla="*/ 141 h 152"/>
                <a:gd name="T4" fmla="*/ 10 w 170"/>
                <a:gd name="T5" fmla="*/ 141 h 152"/>
                <a:gd name="T6" fmla="*/ 10 w 170"/>
                <a:gd name="T7" fmla="*/ 38 h 152"/>
                <a:gd name="T8" fmla="*/ 160 w 170"/>
                <a:gd name="T9" fmla="*/ 38 h 152"/>
                <a:gd name="T10" fmla="*/ 160 w 170"/>
                <a:gd name="T11" fmla="*/ 47 h 152"/>
                <a:gd name="T12" fmla="*/ 170 w 170"/>
                <a:gd name="T13" fmla="*/ 37 h 152"/>
                <a:gd name="T14" fmla="*/ 170 w 170"/>
                <a:gd name="T15" fmla="*/ 5 h 152"/>
                <a:gd name="T16" fmla="*/ 165 w 170"/>
                <a:gd name="T17" fmla="*/ 0 h 152"/>
                <a:gd name="T18" fmla="*/ 5 w 170"/>
                <a:gd name="T19" fmla="*/ 0 h 152"/>
                <a:gd name="T20" fmla="*/ 0 w 170"/>
                <a:gd name="T21" fmla="*/ 5 h 152"/>
                <a:gd name="T22" fmla="*/ 0 w 170"/>
                <a:gd name="T23" fmla="*/ 146 h 152"/>
                <a:gd name="T24" fmla="*/ 5 w 170"/>
                <a:gd name="T25" fmla="*/ 152 h 152"/>
                <a:gd name="T26" fmla="*/ 165 w 170"/>
                <a:gd name="T27" fmla="*/ 152 h 152"/>
                <a:gd name="T28" fmla="*/ 170 w 170"/>
                <a:gd name="T29" fmla="*/ 146 h 152"/>
                <a:gd name="T30" fmla="*/ 170 w 170"/>
                <a:gd name="T31" fmla="*/ 98 h 152"/>
                <a:gd name="T32" fmla="*/ 160 w 170"/>
                <a:gd name="T33" fmla="*/ 108 h 152"/>
                <a:gd name="T34" fmla="*/ 152 w 170"/>
                <a:gd name="T35" fmla="*/ 12 h 152"/>
                <a:gd name="T36" fmla="*/ 160 w 170"/>
                <a:gd name="T37" fmla="*/ 19 h 152"/>
                <a:gd name="T38" fmla="*/ 152 w 170"/>
                <a:gd name="T39" fmla="*/ 26 h 152"/>
                <a:gd name="T40" fmla="*/ 145 w 170"/>
                <a:gd name="T41" fmla="*/ 19 h 152"/>
                <a:gd name="T42" fmla="*/ 152 w 170"/>
                <a:gd name="T43" fmla="*/ 12 h 152"/>
                <a:gd name="T44" fmla="*/ 131 w 170"/>
                <a:gd name="T45" fmla="*/ 12 h 152"/>
                <a:gd name="T46" fmla="*/ 138 w 170"/>
                <a:gd name="T47" fmla="*/ 19 h 152"/>
                <a:gd name="T48" fmla="*/ 131 w 170"/>
                <a:gd name="T49" fmla="*/ 26 h 152"/>
                <a:gd name="T50" fmla="*/ 124 w 170"/>
                <a:gd name="T51" fmla="*/ 19 h 152"/>
                <a:gd name="T52" fmla="*/ 131 w 170"/>
                <a:gd name="T53" fmla="*/ 12 h 152"/>
                <a:gd name="T54" fmla="*/ 110 w 170"/>
                <a:gd name="T55" fmla="*/ 12 h 152"/>
                <a:gd name="T56" fmla="*/ 117 w 170"/>
                <a:gd name="T57" fmla="*/ 19 h 152"/>
                <a:gd name="T58" fmla="*/ 110 w 170"/>
                <a:gd name="T59" fmla="*/ 26 h 152"/>
                <a:gd name="T60" fmla="*/ 103 w 170"/>
                <a:gd name="T61" fmla="*/ 19 h 152"/>
                <a:gd name="T62" fmla="*/ 110 w 170"/>
                <a:gd name="T63" fmla="*/ 1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0" h="152">
                  <a:moveTo>
                    <a:pt x="160" y="108"/>
                  </a:moveTo>
                  <a:cubicBezTo>
                    <a:pt x="160" y="141"/>
                    <a:pt x="160" y="141"/>
                    <a:pt x="160" y="141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60" y="38"/>
                    <a:pt x="160" y="38"/>
                    <a:pt x="160" y="38"/>
                  </a:cubicBezTo>
                  <a:cubicBezTo>
                    <a:pt x="160" y="47"/>
                    <a:pt x="160" y="47"/>
                    <a:pt x="160" y="47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70" y="2"/>
                    <a:pt x="168" y="0"/>
                    <a:pt x="16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9"/>
                    <a:pt x="2" y="152"/>
                    <a:pt x="5" y="152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68" y="152"/>
                    <a:pt x="170" y="149"/>
                    <a:pt x="170" y="146"/>
                  </a:cubicBezTo>
                  <a:cubicBezTo>
                    <a:pt x="170" y="98"/>
                    <a:pt x="170" y="98"/>
                    <a:pt x="170" y="98"/>
                  </a:cubicBezTo>
                  <a:lnTo>
                    <a:pt x="160" y="108"/>
                  </a:lnTo>
                  <a:close/>
                  <a:moveTo>
                    <a:pt x="152" y="12"/>
                  </a:moveTo>
                  <a:cubicBezTo>
                    <a:pt x="156" y="12"/>
                    <a:pt x="160" y="15"/>
                    <a:pt x="160" y="19"/>
                  </a:cubicBezTo>
                  <a:cubicBezTo>
                    <a:pt x="160" y="23"/>
                    <a:pt x="156" y="26"/>
                    <a:pt x="152" y="26"/>
                  </a:cubicBezTo>
                  <a:cubicBezTo>
                    <a:pt x="148" y="26"/>
                    <a:pt x="145" y="23"/>
                    <a:pt x="145" y="19"/>
                  </a:cubicBezTo>
                  <a:cubicBezTo>
                    <a:pt x="145" y="15"/>
                    <a:pt x="148" y="12"/>
                    <a:pt x="152" y="12"/>
                  </a:cubicBezTo>
                  <a:close/>
                  <a:moveTo>
                    <a:pt x="131" y="12"/>
                  </a:moveTo>
                  <a:cubicBezTo>
                    <a:pt x="135" y="12"/>
                    <a:pt x="138" y="15"/>
                    <a:pt x="138" y="19"/>
                  </a:cubicBezTo>
                  <a:cubicBezTo>
                    <a:pt x="138" y="23"/>
                    <a:pt x="135" y="26"/>
                    <a:pt x="131" y="26"/>
                  </a:cubicBezTo>
                  <a:cubicBezTo>
                    <a:pt x="127" y="26"/>
                    <a:pt x="124" y="23"/>
                    <a:pt x="124" y="19"/>
                  </a:cubicBezTo>
                  <a:cubicBezTo>
                    <a:pt x="124" y="15"/>
                    <a:pt x="127" y="12"/>
                    <a:pt x="131" y="12"/>
                  </a:cubicBezTo>
                  <a:close/>
                  <a:moveTo>
                    <a:pt x="110" y="12"/>
                  </a:moveTo>
                  <a:cubicBezTo>
                    <a:pt x="114" y="12"/>
                    <a:pt x="117" y="15"/>
                    <a:pt x="117" y="19"/>
                  </a:cubicBezTo>
                  <a:cubicBezTo>
                    <a:pt x="117" y="23"/>
                    <a:pt x="114" y="26"/>
                    <a:pt x="110" y="26"/>
                  </a:cubicBezTo>
                  <a:cubicBezTo>
                    <a:pt x="106" y="26"/>
                    <a:pt x="103" y="23"/>
                    <a:pt x="103" y="19"/>
                  </a:cubicBezTo>
                  <a:cubicBezTo>
                    <a:pt x="103" y="15"/>
                    <a:pt x="106" y="12"/>
                    <a:pt x="11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1" name="Docer Falling Dust PPT demo"/>
          <p:cNvSpPr/>
          <p:nvPr/>
        </p:nvSpPr>
        <p:spPr>
          <a:xfrm>
            <a:off x="4105144" y="1955024"/>
            <a:ext cx="3060937" cy="587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2" name="Docer Falling Dust PPT demo"/>
          <p:cNvSpPr/>
          <p:nvPr/>
        </p:nvSpPr>
        <p:spPr>
          <a:xfrm>
            <a:off x="4105144" y="1524650"/>
            <a:ext cx="2359797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添加标题内容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3" name="Docer Falling Dust PPT demo"/>
          <p:cNvSpPr/>
          <p:nvPr/>
        </p:nvSpPr>
        <p:spPr>
          <a:xfrm>
            <a:off x="3456691" y="3142251"/>
            <a:ext cx="306093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4" name="Docer Falling Dust PPT demo"/>
          <p:cNvSpPr/>
          <p:nvPr/>
        </p:nvSpPr>
        <p:spPr>
          <a:xfrm>
            <a:off x="3456691" y="2711877"/>
            <a:ext cx="2359797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添加标题内容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5" name="Docer Falling Dust PPT demo"/>
          <p:cNvSpPr/>
          <p:nvPr/>
        </p:nvSpPr>
        <p:spPr>
          <a:xfrm>
            <a:off x="3456691" y="4249103"/>
            <a:ext cx="306093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6" name="Docer Falling Dust PPT demo"/>
          <p:cNvSpPr/>
          <p:nvPr/>
        </p:nvSpPr>
        <p:spPr>
          <a:xfrm>
            <a:off x="3456691" y="3818729"/>
            <a:ext cx="2359797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添加标题内容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7" name="Docer Falling Dust PPT demo"/>
          <p:cNvSpPr/>
          <p:nvPr/>
        </p:nvSpPr>
        <p:spPr>
          <a:xfrm>
            <a:off x="4157831" y="5450915"/>
            <a:ext cx="306093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8" name="Docer Falling Dust PPT demo"/>
          <p:cNvSpPr/>
          <p:nvPr/>
        </p:nvSpPr>
        <p:spPr>
          <a:xfrm>
            <a:off x="4157831" y="5020541"/>
            <a:ext cx="2359797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添加标题内容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9" name="Docer Falling Dust PPT demo"/>
          <p:cNvSpPr/>
          <p:nvPr/>
        </p:nvSpPr>
        <p:spPr>
          <a:xfrm>
            <a:off x="7616501" y="1536700"/>
            <a:ext cx="3298372" cy="208613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Docer Falling Dust PPT demo"/>
          <p:cNvSpPr/>
          <p:nvPr/>
        </p:nvSpPr>
        <p:spPr>
          <a:xfrm>
            <a:off x="7616501" y="3959065"/>
            <a:ext cx="3298372" cy="208613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88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 animBg="1"/>
      <p:bldP spid="1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1175172" y="179233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客户需求及行业分析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grpSp>
        <p:nvGrpSpPr>
          <p:cNvPr id="52" name="Docer Falling Dust PPT demo"/>
          <p:cNvGrpSpPr/>
          <p:nvPr/>
        </p:nvGrpSpPr>
        <p:grpSpPr>
          <a:xfrm rot="13500000">
            <a:off x="1818207" y="1935842"/>
            <a:ext cx="2047567" cy="2059939"/>
            <a:chOff x="8700408" y="714768"/>
            <a:chExt cx="525462" cy="528637"/>
          </a:xfrm>
        </p:grpSpPr>
        <p:sp>
          <p:nvSpPr>
            <p:cNvPr id="53" name="Docer Falling Dust PPT demo"/>
            <p:cNvSpPr/>
            <p:nvPr/>
          </p:nvSpPr>
          <p:spPr bwMode="auto">
            <a:xfrm>
              <a:off x="8717870" y="732230"/>
              <a:ext cx="481013" cy="481012"/>
            </a:xfrm>
            <a:custGeom>
              <a:avLst/>
              <a:gdLst>
                <a:gd name="T0" fmla="*/ 27 w 128"/>
                <a:gd name="T1" fmla="*/ 124 h 128"/>
                <a:gd name="T2" fmla="*/ 33 w 128"/>
                <a:gd name="T3" fmla="*/ 128 h 128"/>
                <a:gd name="T4" fmla="*/ 128 w 128"/>
                <a:gd name="T5" fmla="*/ 34 h 128"/>
                <a:gd name="T6" fmla="*/ 90 w 128"/>
                <a:gd name="T7" fmla="*/ 0 h 128"/>
                <a:gd name="T8" fmla="*/ 87 w 128"/>
                <a:gd name="T9" fmla="*/ 4 h 128"/>
                <a:gd name="T10" fmla="*/ 22 w 128"/>
                <a:gd name="T11" fmla="*/ 68 h 128"/>
                <a:gd name="T12" fmla="*/ 0 w 128"/>
                <a:gd name="T13" fmla="*/ 90 h 128"/>
                <a:gd name="T14" fmla="*/ 27 w 128"/>
                <a:gd name="T15" fmla="*/ 12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28">
                  <a:moveTo>
                    <a:pt x="27" y="124"/>
                  </a:moveTo>
                  <a:cubicBezTo>
                    <a:pt x="29" y="126"/>
                    <a:pt x="31" y="127"/>
                    <a:pt x="33" y="128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0" y="18"/>
                    <a:pt x="106" y="6"/>
                    <a:pt x="90" y="0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5" y="104"/>
                    <a:pt x="15" y="116"/>
                    <a:pt x="27" y="1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4" name="Docer Falling Dust PPT demo"/>
            <p:cNvSpPr/>
            <p:nvPr/>
          </p:nvSpPr>
          <p:spPr bwMode="auto">
            <a:xfrm>
              <a:off x="8857570" y="871930"/>
              <a:ext cx="368300" cy="371475"/>
            </a:xfrm>
            <a:custGeom>
              <a:avLst/>
              <a:gdLst>
                <a:gd name="T0" fmla="*/ 36 w 98"/>
                <a:gd name="T1" fmla="*/ 98 h 99"/>
                <a:gd name="T2" fmla="*/ 78 w 98"/>
                <a:gd name="T3" fmla="*/ 78 h 99"/>
                <a:gd name="T4" fmla="*/ 98 w 98"/>
                <a:gd name="T5" fmla="*/ 28 h 99"/>
                <a:gd name="T6" fmla="*/ 95 w 98"/>
                <a:gd name="T7" fmla="*/ 7 h 99"/>
                <a:gd name="T8" fmla="*/ 95 w 98"/>
                <a:gd name="T9" fmla="*/ 7 h 99"/>
                <a:gd name="T10" fmla="*/ 93 w 98"/>
                <a:gd name="T11" fmla="*/ 0 h 99"/>
                <a:gd name="T12" fmla="*/ 0 w 98"/>
                <a:gd name="T13" fmla="*/ 93 h 99"/>
                <a:gd name="T14" fmla="*/ 28 w 98"/>
                <a:gd name="T15" fmla="*/ 99 h 99"/>
                <a:gd name="T16" fmla="*/ 35 w 98"/>
                <a:gd name="T17" fmla="*/ 98 h 99"/>
                <a:gd name="T18" fmla="*/ 36 w 98"/>
                <a:gd name="T19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99">
                  <a:moveTo>
                    <a:pt x="36" y="98"/>
                  </a:moveTo>
                  <a:cubicBezTo>
                    <a:pt x="51" y="97"/>
                    <a:pt x="67" y="89"/>
                    <a:pt x="78" y="78"/>
                  </a:cubicBezTo>
                  <a:cubicBezTo>
                    <a:pt x="91" y="65"/>
                    <a:pt x="98" y="47"/>
                    <a:pt x="98" y="28"/>
                  </a:cubicBezTo>
                  <a:cubicBezTo>
                    <a:pt x="98" y="21"/>
                    <a:pt x="97" y="14"/>
                    <a:pt x="95" y="7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4" y="5"/>
                    <a:pt x="94" y="2"/>
                    <a:pt x="93" y="0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9" y="97"/>
                    <a:pt x="19" y="99"/>
                    <a:pt x="28" y="99"/>
                  </a:cubicBezTo>
                  <a:cubicBezTo>
                    <a:pt x="31" y="99"/>
                    <a:pt x="33" y="98"/>
                    <a:pt x="35" y="98"/>
                  </a:cubicBezTo>
                  <a:lnTo>
                    <a:pt x="36" y="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Docer Falling Dust PPT demo"/>
            <p:cNvSpPr/>
            <p:nvPr/>
          </p:nvSpPr>
          <p:spPr bwMode="auto">
            <a:xfrm>
              <a:off x="8700408" y="714768"/>
              <a:ext cx="341313" cy="341312"/>
            </a:xfrm>
            <a:custGeom>
              <a:avLst/>
              <a:gdLst>
                <a:gd name="T0" fmla="*/ 91 w 91"/>
                <a:gd name="T1" fmla="*/ 3 h 91"/>
                <a:gd name="T2" fmla="*/ 70 w 91"/>
                <a:gd name="T3" fmla="*/ 0 h 91"/>
                <a:gd name="T4" fmla="*/ 0 w 91"/>
                <a:gd name="T5" fmla="*/ 0 h 91"/>
                <a:gd name="T6" fmla="*/ 0 w 91"/>
                <a:gd name="T7" fmla="*/ 70 h 91"/>
                <a:gd name="T8" fmla="*/ 1 w 91"/>
                <a:gd name="T9" fmla="*/ 84 h 91"/>
                <a:gd name="T10" fmla="*/ 2 w 91"/>
                <a:gd name="T11" fmla="*/ 84 h 91"/>
                <a:gd name="T12" fmla="*/ 2 w 91"/>
                <a:gd name="T13" fmla="*/ 87 h 91"/>
                <a:gd name="T14" fmla="*/ 3 w 91"/>
                <a:gd name="T15" fmla="*/ 91 h 91"/>
                <a:gd name="T16" fmla="*/ 91 w 91"/>
                <a:gd name="T17" fmla="*/ 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91" y="3"/>
                  </a:moveTo>
                  <a:cubicBezTo>
                    <a:pt x="84" y="1"/>
                    <a:pt x="77" y="0"/>
                    <a:pt x="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5"/>
                    <a:pt x="1" y="79"/>
                    <a:pt x="1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5"/>
                    <a:pt x="2" y="86"/>
                    <a:pt x="2" y="87"/>
                  </a:cubicBezTo>
                  <a:cubicBezTo>
                    <a:pt x="2" y="88"/>
                    <a:pt x="3" y="90"/>
                    <a:pt x="3" y="91"/>
                  </a:cubicBezTo>
                  <a:lnTo>
                    <a:pt x="91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6" name="Docer Falling Dust PPT demo"/>
          <p:cNvGrpSpPr/>
          <p:nvPr/>
        </p:nvGrpSpPr>
        <p:grpSpPr>
          <a:xfrm rot="13500000">
            <a:off x="4939211" y="1935841"/>
            <a:ext cx="2047567" cy="2059939"/>
            <a:chOff x="8700408" y="714768"/>
            <a:chExt cx="525462" cy="528637"/>
          </a:xfrm>
        </p:grpSpPr>
        <p:sp>
          <p:nvSpPr>
            <p:cNvPr id="57" name="Docer Falling Dust PPT demo"/>
            <p:cNvSpPr/>
            <p:nvPr/>
          </p:nvSpPr>
          <p:spPr bwMode="auto">
            <a:xfrm>
              <a:off x="8717870" y="732230"/>
              <a:ext cx="481013" cy="481012"/>
            </a:xfrm>
            <a:custGeom>
              <a:avLst/>
              <a:gdLst>
                <a:gd name="T0" fmla="*/ 27 w 128"/>
                <a:gd name="T1" fmla="*/ 124 h 128"/>
                <a:gd name="T2" fmla="*/ 33 w 128"/>
                <a:gd name="T3" fmla="*/ 128 h 128"/>
                <a:gd name="T4" fmla="*/ 128 w 128"/>
                <a:gd name="T5" fmla="*/ 34 h 128"/>
                <a:gd name="T6" fmla="*/ 90 w 128"/>
                <a:gd name="T7" fmla="*/ 0 h 128"/>
                <a:gd name="T8" fmla="*/ 87 w 128"/>
                <a:gd name="T9" fmla="*/ 4 h 128"/>
                <a:gd name="T10" fmla="*/ 22 w 128"/>
                <a:gd name="T11" fmla="*/ 68 h 128"/>
                <a:gd name="T12" fmla="*/ 0 w 128"/>
                <a:gd name="T13" fmla="*/ 90 h 128"/>
                <a:gd name="T14" fmla="*/ 27 w 128"/>
                <a:gd name="T15" fmla="*/ 12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28">
                  <a:moveTo>
                    <a:pt x="27" y="124"/>
                  </a:moveTo>
                  <a:cubicBezTo>
                    <a:pt x="29" y="126"/>
                    <a:pt x="31" y="127"/>
                    <a:pt x="33" y="128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0" y="18"/>
                    <a:pt x="106" y="6"/>
                    <a:pt x="90" y="0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5" y="104"/>
                    <a:pt x="15" y="116"/>
                    <a:pt x="27" y="1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Docer Falling Dust PPT demo"/>
            <p:cNvSpPr/>
            <p:nvPr/>
          </p:nvSpPr>
          <p:spPr bwMode="auto">
            <a:xfrm>
              <a:off x="8857570" y="871930"/>
              <a:ext cx="368300" cy="371475"/>
            </a:xfrm>
            <a:custGeom>
              <a:avLst/>
              <a:gdLst>
                <a:gd name="T0" fmla="*/ 36 w 98"/>
                <a:gd name="T1" fmla="*/ 98 h 99"/>
                <a:gd name="T2" fmla="*/ 78 w 98"/>
                <a:gd name="T3" fmla="*/ 78 h 99"/>
                <a:gd name="T4" fmla="*/ 98 w 98"/>
                <a:gd name="T5" fmla="*/ 28 h 99"/>
                <a:gd name="T6" fmla="*/ 95 w 98"/>
                <a:gd name="T7" fmla="*/ 7 h 99"/>
                <a:gd name="T8" fmla="*/ 95 w 98"/>
                <a:gd name="T9" fmla="*/ 7 h 99"/>
                <a:gd name="T10" fmla="*/ 93 w 98"/>
                <a:gd name="T11" fmla="*/ 0 h 99"/>
                <a:gd name="T12" fmla="*/ 0 w 98"/>
                <a:gd name="T13" fmla="*/ 93 h 99"/>
                <a:gd name="T14" fmla="*/ 28 w 98"/>
                <a:gd name="T15" fmla="*/ 99 h 99"/>
                <a:gd name="T16" fmla="*/ 35 w 98"/>
                <a:gd name="T17" fmla="*/ 98 h 99"/>
                <a:gd name="T18" fmla="*/ 36 w 98"/>
                <a:gd name="T19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99">
                  <a:moveTo>
                    <a:pt x="36" y="98"/>
                  </a:moveTo>
                  <a:cubicBezTo>
                    <a:pt x="51" y="97"/>
                    <a:pt x="67" y="89"/>
                    <a:pt x="78" y="78"/>
                  </a:cubicBezTo>
                  <a:cubicBezTo>
                    <a:pt x="91" y="65"/>
                    <a:pt x="98" y="47"/>
                    <a:pt x="98" y="28"/>
                  </a:cubicBezTo>
                  <a:cubicBezTo>
                    <a:pt x="98" y="21"/>
                    <a:pt x="97" y="14"/>
                    <a:pt x="95" y="7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4" y="5"/>
                    <a:pt x="94" y="2"/>
                    <a:pt x="93" y="0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9" y="97"/>
                    <a:pt x="19" y="99"/>
                    <a:pt x="28" y="99"/>
                  </a:cubicBezTo>
                  <a:cubicBezTo>
                    <a:pt x="31" y="99"/>
                    <a:pt x="33" y="98"/>
                    <a:pt x="35" y="98"/>
                  </a:cubicBezTo>
                  <a:lnTo>
                    <a:pt x="36" y="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Docer Falling Dust PPT demo"/>
            <p:cNvSpPr/>
            <p:nvPr/>
          </p:nvSpPr>
          <p:spPr bwMode="auto">
            <a:xfrm>
              <a:off x="8700408" y="714768"/>
              <a:ext cx="341313" cy="341312"/>
            </a:xfrm>
            <a:custGeom>
              <a:avLst/>
              <a:gdLst>
                <a:gd name="T0" fmla="*/ 91 w 91"/>
                <a:gd name="T1" fmla="*/ 3 h 91"/>
                <a:gd name="T2" fmla="*/ 70 w 91"/>
                <a:gd name="T3" fmla="*/ 0 h 91"/>
                <a:gd name="T4" fmla="*/ 0 w 91"/>
                <a:gd name="T5" fmla="*/ 0 h 91"/>
                <a:gd name="T6" fmla="*/ 0 w 91"/>
                <a:gd name="T7" fmla="*/ 70 h 91"/>
                <a:gd name="T8" fmla="*/ 1 w 91"/>
                <a:gd name="T9" fmla="*/ 84 h 91"/>
                <a:gd name="T10" fmla="*/ 2 w 91"/>
                <a:gd name="T11" fmla="*/ 84 h 91"/>
                <a:gd name="T12" fmla="*/ 2 w 91"/>
                <a:gd name="T13" fmla="*/ 87 h 91"/>
                <a:gd name="T14" fmla="*/ 3 w 91"/>
                <a:gd name="T15" fmla="*/ 91 h 91"/>
                <a:gd name="T16" fmla="*/ 91 w 91"/>
                <a:gd name="T17" fmla="*/ 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91" y="3"/>
                  </a:moveTo>
                  <a:cubicBezTo>
                    <a:pt x="84" y="1"/>
                    <a:pt x="77" y="0"/>
                    <a:pt x="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5"/>
                    <a:pt x="1" y="79"/>
                    <a:pt x="1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5"/>
                    <a:pt x="2" y="86"/>
                    <a:pt x="2" y="87"/>
                  </a:cubicBezTo>
                  <a:cubicBezTo>
                    <a:pt x="2" y="88"/>
                    <a:pt x="3" y="90"/>
                    <a:pt x="3" y="91"/>
                  </a:cubicBezTo>
                  <a:lnTo>
                    <a:pt x="91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0" name="Docer Falling Dust PPT demo"/>
          <p:cNvGrpSpPr/>
          <p:nvPr/>
        </p:nvGrpSpPr>
        <p:grpSpPr>
          <a:xfrm rot="13500000">
            <a:off x="8060216" y="1935841"/>
            <a:ext cx="2047567" cy="2059939"/>
            <a:chOff x="8700408" y="714768"/>
            <a:chExt cx="525462" cy="528637"/>
          </a:xfrm>
        </p:grpSpPr>
        <p:sp>
          <p:nvSpPr>
            <p:cNvPr id="61" name="Docer Falling Dust PPT demo"/>
            <p:cNvSpPr/>
            <p:nvPr/>
          </p:nvSpPr>
          <p:spPr bwMode="auto">
            <a:xfrm>
              <a:off x="8717870" y="732230"/>
              <a:ext cx="481013" cy="481012"/>
            </a:xfrm>
            <a:custGeom>
              <a:avLst/>
              <a:gdLst>
                <a:gd name="T0" fmla="*/ 27 w 128"/>
                <a:gd name="T1" fmla="*/ 124 h 128"/>
                <a:gd name="T2" fmla="*/ 33 w 128"/>
                <a:gd name="T3" fmla="*/ 128 h 128"/>
                <a:gd name="T4" fmla="*/ 128 w 128"/>
                <a:gd name="T5" fmla="*/ 34 h 128"/>
                <a:gd name="T6" fmla="*/ 90 w 128"/>
                <a:gd name="T7" fmla="*/ 0 h 128"/>
                <a:gd name="T8" fmla="*/ 87 w 128"/>
                <a:gd name="T9" fmla="*/ 4 h 128"/>
                <a:gd name="T10" fmla="*/ 22 w 128"/>
                <a:gd name="T11" fmla="*/ 68 h 128"/>
                <a:gd name="T12" fmla="*/ 0 w 128"/>
                <a:gd name="T13" fmla="*/ 90 h 128"/>
                <a:gd name="T14" fmla="*/ 27 w 128"/>
                <a:gd name="T15" fmla="*/ 12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28">
                  <a:moveTo>
                    <a:pt x="27" y="124"/>
                  </a:moveTo>
                  <a:cubicBezTo>
                    <a:pt x="29" y="126"/>
                    <a:pt x="31" y="127"/>
                    <a:pt x="33" y="128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0" y="18"/>
                    <a:pt x="106" y="6"/>
                    <a:pt x="90" y="0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5" y="104"/>
                    <a:pt x="15" y="116"/>
                    <a:pt x="27" y="1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Docer Falling Dust PPT demo"/>
            <p:cNvSpPr/>
            <p:nvPr/>
          </p:nvSpPr>
          <p:spPr bwMode="auto">
            <a:xfrm>
              <a:off x="8857570" y="871930"/>
              <a:ext cx="368300" cy="371475"/>
            </a:xfrm>
            <a:custGeom>
              <a:avLst/>
              <a:gdLst>
                <a:gd name="T0" fmla="*/ 36 w 98"/>
                <a:gd name="T1" fmla="*/ 98 h 99"/>
                <a:gd name="T2" fmla="*/ 78 w 98"/>
                <a:gd name="T3" fmla="*/ 78 h 99"/>
                <a:gd name="T4" fmla="*/ 98 w 98"/>
                <a:gd name="T5" fmla="*/ 28 h 99"/>
                <a:gd name="T6" fmla="*/ 95 w 98"/>
                <a:gd name="T7" fmla="*/ 7 h 99"/>
                <a:gd name="T8" fmla="*/ 95 w 98"/>
                <a:gd name="T9" fmla="*/ 7 h 99"/>
                <a:gd name="T10" fmla="*/ 93 w 98"/>
                <a:gd name="T11" fmla="*/ 0 h 99"/>
                <a:gd name="T12" fmla="*/ 0 w 98"/>
                <a:gd name="T13" fmla="*/ 93 h 99"/>
                <a:gd name="T14" fmla="*/ 28 w 98"/>
                <a:gd name="T15" fmla="*/ 99 h 99"/>
                <a:gd name="T16" fmla="*/ 35 w 98"/>
                <a:gd name="T17" fmla="*/ 98 h 99"/>
                <a:gd name="T18" fmla="*/ 36 w 98"/>
                <a:gd name="T19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99">
                  <a:moveTo>
                    <a:pt x="36" y="98"/>
                  </a:moveTo>
                  <a:cubicBezTo>
                    <a:pt x="51" y="97"/>
                    <a:pt x="67" y="89"/>
                    <a:pt x="78" y="78"/>
                  </a:cubicBezTo>
                  <a:cubicBezTo>
                    <a:pt x="91" y="65"/>
                    <a:pt x="98" y="47"/>
                    <a:pt x="98" y="28"/>
                  </a:cubicBezTo>
                  <a:cubicBezTo>
                    <a:pt x="98" y="21"/>
                    <a:pt x="97" y="14"/>
                    <a:pt x="95" y="7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4" y="5"/>
                    <a:pt x="94" y="2"/>
                    <a:pt x="93" y="0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9" y="97"/>
                    <a:pt x="19" y="99"/>
                    <a:pt x="28" y="99"/>
                  </a:cubicBezTo>
                  <a:cubicBezTo>
                    <a:pt x="31" y="99"/>
                    <a:pt x="33" y="98"/>
                    <a:pt x="35" y="98"/>
                  </a:cubicBezTo>
                  <a:lnTo>
                    <a:pt x="36" y="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Docer Falling Dust PPT demo"/>
            <p:cNvSpPr/>
            <p:nvPr/>
          </p:nvSpPr>
          <p:spPr bwMode="auto">
            <a:xfrm>
              <a:off x="8700408" y="714768"/>
              <a:ext cx="341313" cy="341312"/>
            </a:xfrm>
            <a:custGeom>
              <a:avLst/>
              <a:gdLst>
                <a:gd name="T0" fmla="*/ 91 w 91"/>
                <a:gd name="T1" fmla="*/ 3 h 91"/>
                <a:gd name="T2" fmla="*/ 70 w 91"/>
                <a:gd name="T3" fmla="*/ 0 h 91"/>
                <a:gd name="T4" fmla="*/ 0 w 91"/>
                <a:gd name="T5" fmla="*/ 0 h 91"/>
                <a:gd name="T6" fmla="*/ 0 w 91"/>
                <a:gd name="T7" fmla="*/ 70 h 91"/>
                <a:gd name="T8" fmla="*/ 1 w 91"/>
                <a:gd name="T9" fmla="*/ 84 h 91"/>
                <a:gd name="T10" fmla="*/ 2 w 91"/>
                <a:gd name="T11" fmla="*/ 84 h 91"/>
                <a:gd name="T12" fmla="*/ 2 w 91"/>
                <a:gd name="T13" fmla="*/ 87 h 91"/>
                <a:gd name="T14" fmla="*/ 3 w 91"/>
                <a:gd name="T15" fmla="*/ 91 h 91"/>
                <a:gd name="T16" fmla="*/ 91 w 91"/>
                <a:gd name="T17" fmla="*/ 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91" y="3"/>
                  </a:moveTo>
                  <a:cubicBezTo>
                    <a:pt x="84" y="1"/>
                    <a:pt x="77" y="0"/>
                    <a:pt x="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5"/>
                    <a:pt x="1" y="79"/>
                    <a:pt x="1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5"/>
                    <a:pt x="2" y="86"/>
                    <a:pt x="2" y="87"/>
                  </a:cubicBezTo>
                  <a:cubicBezTo>
                    <a:pt x="2" y="88"/>
                    <a:pt x="3" y="90"/>
                    <a:pt x="3" y="91"/>
                  </a:cubicBezTo>
                  <a:lnTo>
                    <a:pt x="91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4" name="Docer Falling Dust PPT demo"/>
          <p:cNvSpPr/>
          <p:nvPr/>
        </p:nvSpPr>
        <p:spPr>
          <a:xfrm>
            <a:off x="1782859" y="5032805"/>
            <a:ext cx="216660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5" name="Docer Falling Dust PPT demo"/>
          <p:cNvSpPr/>
          <p:nvPr/>
        </p:nvSpPr>
        <p:spPr>
          <a:xfrm>
            <a:off x="1686262" y="4602431"/>
            <a:ext cx="2359797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添加标题内容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Docer Falling Dust PPT demo"/>
          <p:cNvSpPr/>
          <p:nvPr/>
        </p:nvSpPr>
        <p:spPr>
          <a:xfrm>
            <a:off x="4843796" y="5032805"/>
            <a:ext cx="216660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Docer Falling Dust PPT demo"/>
          <p:cNvSpPr/>
          <p:nvPr/>
        </p:nvSpPr>
        <p:spPr>
          <a:xfrm>
            <a:off x="4747199" y="4602431"/>
            <a:ext cx="2359797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添加标题内容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4" name="Docer Falling Dust PPT demo"/>
          <p:cNvSpPr/>
          <p:nvPr/>
        </p:nvSpPr>
        <p:spPr>
          <a:xfrm>
            <a:off x="8031496" y="5032805"/>
            <a:ext cx="216660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5" name="Docer Falling Dust PPT demo"/>
          <p:cNvSpPr/>
          <p:nvPr/>
        </p:nvSpPr>
        <p:spPr>
          <a:xfrm>
            <a:off x="7934899" y="4602431"/>
            <a:ext cx="2359797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添加标题内容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6" name="Docer Falling Dust PPT demo"/>
          <p:cNvSpPr>
            <a:spLocks noEditPoints="1" noChangeArrowheads="1"/>
          </p:cNvSpPr>
          <p:nvPr/>
        </p:nvSpPr>
        <p:spPr bwMode="auto">
          <a:xfrm>
            <a:off x="2515925" y="2824933"/>
            <a:ext cx="538780" cy="381048"/>
          </a:xfrm>
          <a:custGeom>
            <a:avLst/>
            <a:gdLst>
              <a:gd name="T0" fmla="*/ 2147483647 w 112"/>
              <a:gd name="T1" fmla="*/ 2147483647 h 77"/>
              <a:gd name="T2" fmla="*/ 2147483647 w 112"/>
              <a:gd name="T3" fmla="*/ 2147483647 h 77"/>
              <a:gd name="T4" fmla="*/ 2147483647 w 112"/>
              <a:gd name="T5" fmla="*/ 2147483647 h 77"/>
              <a:gd name="T6" fmla="*/ 2147483647 w 112"/>
              <a:gd name="T7" fmla="*/ 2147483647 h 77"/>
              <a:gd name="T8" fmla="*/ 2147483647 w 112"/>
              <a:gd name="T9" fmla="*/ 2147483647 h 77"/>
              <a:gd name="T10" fmla="*/ 0 w 112"/>
              <a:gd name="T11" fmla="*/ 2147483647 h 77"/>
              <a:gd name="T12" fmla="*/ 2147483647 w 112"/>
              <a:gd name="T13" fmla="*/ 2147483647 h 77"/>
              <a:gd name="T14" fmla="*/ 2147483647 w 112"/>
              <a:gd name="T15" fmla="*/ 2147483647 h 77"/>
              <a:gd name="T16" fmla="*/ 2147483647 w 112"/>
              <a:gd name="T17" fmla="*/ 2147483647 h 77"/>
              <a:gd name="T18" fmla="*/ 2147483647 w 112"/>
              <a:gd name="T19" fmla="*/ 2147483647 h 77"/>
              <a:gd name="T20" fmla="*/ 2147483647 w 112"/>
              <a:gd name="T21" fmla="*/ 2147483647 h 77"/>
              <a:gd name="T22" fmla="*/ 2147483647 w 112"/>
              <a:gd name="T23" fmla="*/ 2147483647 h 77"/>
              <a:gd name="T24" fmla="*/ 2147483647 w 112"/>
              <a:gd name="T25" fmla="*/ 2147483647 h 77"/>
              <a:gd name="T26" fmla="*/ 2147483647 w 112"/>
              <a:gd name="T27" fmla="*/ 2147483647 h 77"/>
              <a:gd name="T28" fmla="*/ 2147483647 w 112"/>
              <a:gd name="T29" fmla="*/ 2147483647 h 77"/>
              <a:gd name="T30" fmla="*/ 2147483647 w 112"/>
              <a:gd name="T31" fmla="*/ 2147483647 h 77"/>
              <a:gd name="T32" fmla="*/ 2147483647 w 112"/>
              <a:gd name="T33" fmla="*/ 2147483647 h 77"/>
              <a:gd name="T34" fmla="*/ 2147483647 w 112"/>
              <a:gd name="T35" fmla="*/ 2147483647 h 77"/>
              <a:gd name="T36" fmla="*/ 2147483647 w 112"/>
              <a:gd name="T37" fmla="*/ 2147483647 h 77"/>
              <a:gd name="T38" fmla="*/ 2147483647 w 112"/>
              <a:gd name="T39" fmla="*/ 2147483647 h 77"/>
              <a:gd name="T40" fmla="*/ 2147483647 w 112"/>
              <a:gd name="T41" fmla="*/ 2147483647 h 77"/>
              <a:gd name="T42" fmla="*/ 2147483647 w 112"/>
              <a:gd name="T43" fmla="*/ 2147483647 h 77"/>
              <a:gd name="T44" fmla="*/ 2147483647 w 112"/>
              <a:gd name="T45" fmla="*/ 2147483647 h 77"/>
              <a:gd name="T46" fmla="*/ 2147483647 w 112"/>
              <a:gd name="T47" fmla="*/ 2147483647 h 77"/>
              <a:gd name="T48" fmla="*/ 2147483647 w 112"/>
              <a:gd name="T49" fmla="*/ 2147483647 h 77"/>
              <a:gd name="T50" fmla="*/ 2147483647 w 112"/>
              <a:gd name="T51" fmla="*/ 2147483647 h 77"/>
              <a:gd name="T52" fmla="*/ 2147483647 w 112"/>
              <a:gd name="T53" fmla="*/ 2147483647 h 77"/>
              <a:gd name="T54" fmla="*/ 2147483647 w 112"/>
              <a:gd name="T55" fmla="*/ 2147483647 h 77"/>
              <a:gd name="T56" fmla="*/ 2147483647 w 112"/>
              <a:gd name="T57" fmla="*/ 2147483647 h 77"/>
              <a:gd name="T58" fmla="*/ 2147483647 w 112"/>
              <a:gd name="T59" fmla="*/ 2147483647 h 77"/>
              <a:gd name="T60" fmla="*/ 2147483647 w 112"/>
              <a:gd name="T61" fmla="*/ 2147483647 h 77"/>
              <a:gd name="T62" fmla="*/ 2147483647 w 112"/>
              <a:gd name="T63" fmla="*/ 2147483647 h 77"/>
              <a:gd name="T64" fmla="*/ 2147483647 w 112"/>
              <a:gd name="T65" fmla="*/ 2147483647 h 77"/>
              <a:gd name="T66" fmla="*/ 2147483647 w 112"/>
              <a:gd name="T67" fmla="*/ 2147483647 h 77"/>
              <a:gd name="T68" fmla="*/ 2147483647 w 112"/>
              <a:gd name="T69" fmla="*/ 2147483647 h 77"/>
              <a:gd name="T70" fmla="*/ 2147483647 w 112"/>
              <a:gd name="T71" fmla="*/ 2147483647 h 77"/>
              <a:gd name="T72" fmla="*/ 2147483647 w 112"/>
              <a:gd name="T73" fmla="*/ 2147483647 h 77"/>
              <a:gd name="T74" fmla="*/ 2147483647 w 112"/>
              <a:gd name="T75" fmla="*/ 2147483647 h 77"/>
              <a:gd name="T76" fmla="*/ 2147483647 w 112"/>
              <a:gd name="T77" fmla="*/ 2147483647 h 77"/>
              <a:gd name="T78" fmla="*/ 2147483647 w 112"/>
              <a:gd name="T79" fmla="*/ 2147483647 h 77"/>
              <a:gd name="T80" fmla="*/ 2147483647 w 112"/>
              <a:gd name="T81" fmla="*/ 2147483647 h 77"/>
              <a:gd name="T82" fmla="*/ 2147483647 w 112"/>
              <a:gd name="T83" fmla="*/ 2147483647 h 77"/>
              <a:gd name="T84" fmla="*/ 2147483647 w 112"/>
              <a:gd name="T85" fmla="*/ 2147483647 h 77"/>
              <a:gd name="T86" fmla="*/ 2147483647 w 112"/>
              <a:gd name="T87" fmla="*/ 2147483647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12"/>
              <a:gd name="T133" fmla="*/ 0 h 77"/>
              <a:gd name="T134" fmla="*/ 112 w 112"/>
              <a:gd name="T135" fmla="*/ 77 h 7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17" tIns="60958" rIns="121917" bIns="60958"/>
          <a:lstStyle/>
          <a:p>
            <a:endParaRPr lang="zh-CN" altLang="en-US"/>
          </a:p>
        </p:txBody>
      </p:sp>
      <p:sp>
        <p:nvSpPr>
          <p:cNvPr id="117" name="Docer Falling Dust PPT demo"/>
          <p:cNvSpPr>
            <a:spLocks noEditPoints="1" noChangeArrowheads="1"/>
          </p:cNvSpPr>
          <p:nvPr/>
        </p:nvSpPr>
        <p:spPr bwMode="auto">
          <a:xfrm>
            <a:off x="5725826" y="2833254"/>
            <a:ext cx="465586" cy="375404"/>
          </a:xfrm>
          <a:custGeom>
            <a:avLst/>
            <a:gdLst>
              <a:gd name="T0" fmla="*/ 2147483647 w 97"/>
              <a:gd name="T1" fmla="*/ 2147483647 h 75"/>
              <a:gd name="T2" fmla="*/ 2147483647 w 97"/>
              <a:gd name="T3" fmla="*/ 2147483647 h 75"/>
              <a:gd name="T4" fmla="*/ 2147483647 w 97"/>
              <a:gd name="T5" fmla="*/ 2147483647 h 75"/>
              <a:gd name="T6" fmla="*/ 2147483647 w 97"/>
              <a:gd name="T7" fmla="*/ 2147483647 h 75"/>
              <a:gd name="T8" fmla="*/ 2147483647 w 97"/>
              <a:gd name="T9" fmla="*/ 2147483647 h 75"/>
              <a:gd name="T10" fmla="*/ 2147483647 w 97"/>
              <a:gd name="T11" fmla="*/ 2147483647 h 75"/>
              <a:gd name="T12" fmla="*/ 2147483647 w 97"/>
              <a:gd name="T13" fmla="*/ 2147483647 h 75"/>
              <a:gd name="T14" fmla="*/ 2147483647 w 97"/>
              <a:gd name="T15" fmla="*/ 2147483647 h 75"/>
              <a:gd name="T16" fmla="*/ 0 w 97"/>
              <a:gd name="T17" fmla="*/ 2147483647 h 75"/>
              <a:gd name="T18" fmla="*/ 2147483647 w 97"/>
              <a:gd name="T19" fmla="*/ 2147483647 h 75"/>
              <a:gd name="T20" fmla="*/ 2147483647 w 97"/>
              <a:gd name="T21" fmla="*/ 2147483647 h 75"/>
              <a:gd name="T22" fmla="*/ 2147483647 w 97"/>
              <a:gd name="T23" fmla="*/ 2147483647 h 75"/>
              <a:gd name="T24" fmla="*/ 2147483647 w 97"/>
              <a:gd name="T25" fmla="*/ 2147483647 h 75"/>
              <a:gd name="T26" fmla="*/ 2147483647 w 97"/>
              <a:gd name="T27" fmla="*/ 2147483647 h 75"/>
              <a:gd name="T28" fmla="*/ 2147483647 w 97"/>
              <a:gd name="T29" fmla="*/ 2147483647 h 75"/>
              <a:gd name="T30" fmla="*/ 2147483647 w 97"/>
              <a:gd name="T31" fmla="*/ 2147483647 h 75"/>
              <a:gd name="T32" fmla="*/ 2147483647 w 97"/>
              <a:gd name="T33" fmla="*/ 0 h 75"/>
              <a:gd name="T34" fmla="*/ 2147483647 w 97"/>
              <a:gd name="T35" fmla="*/ 2147483647 h 75"/>
              <a:gd name="T36" fmla="*/ 2147483647 w 97"/>
              <a:gd name="T37" fmla="*/ 2147483647 h 75"/>
              <a:gd name="T38" fmla="*/ 2147483647 w 97"/>
              <a:gd name="T39" fmla="*/ 2147483647 h 75"/>
              <a:gd name="T40" fmla="*/ 2147483647 w 97"/>
              <a:gd name="T41" fmla="*/ 2147483647 h 75"/>
              <a:gd name="T42" fmla="*/ 2147483647 w 97"/>
              <a:gd name="T43" fmla="*/ 2147483647 h 75"/>
              <a:gd name="T44" fmla="*/ 2147483647 w 97"/>
              <a:gd name="T45" fmla="*/ 2147483647 h 75"/>
              <a:gd name="T46" fmla="*/ 2147483647 w 97"/>
              <a:gd name="T47" fmla="*/ 2147483647 h 75"/>
              <a:gd name="T48" fmla="*/ 2147483647 w 97"/>
              <a:gd name="T49" fmla="*/ 2147483647 h 75"/>
              <a:gd name="T50" fmla="*/ 0 w 97"/>
              <a:gd name="T51" fmla="*/ 2147483647 h 75"/>
              <a:gd name="T52" fmla="*/ 2147483647 w 97"/>
              <a:gd name="T53" fmla="*/ 2147483647 h 75"/>
              <a:gd name="T54" fmla="*/ 2147483647 w 97"/>
              <a:gd name="T55" fmla="*/ 2147483647 h 75"/>
              <a:gd name="T56" fmla="*/ 2147483647 w 97"/>
              <a:gd name="T57" fmla="*/ 2147483647 h 75"/>
              <a:gd name="T58" fmla="*/ 2147483647 w 97"/>
              <a:gd name="T59" fmla="*/ 2147483647 h 75"/>
              <a:gd name="T60" fmla="*/ 2147483647 w 97"/>
              <a:gd name="T61" fmla="*/ 2147483647 h 75"/>
              <a:gd name="T62" fmla="*/ 2147483647 w 97"/>
              <a:gd name="T63" fmla="*/ 2147483647 h 75"/>
              <a:gd name="T64" fmla="*/ 2147483647 w 97"/>
              <a:gd name="T65" fmla="*/ 2147483647 h 75"/>
              <a:gd name="T66" fmla="*/ 2147483647 w 97"/>
              <a:gd name="T67" fmla="*/ 2147483647 h 75"/>
              <a:gd name="T68" fmla="*/ 2147483647 w 97"/>
              <a:gd name="T69" fmla="*/ 2147483647 h 75"/>
              <a:gd name="T70" fmla="*/ 2147483647 w 97"/>
              <a:gd name="T71" fmla="*/ 2147483647 h 75"/>
              <a:gd name="T72" fmla="*/ 2147483647 w 97"/>
              <a:gd name="T73" fmla="*/ 2147483647 h 75"/>
              <a:gd name="T74" fmla="*/ 2147483647 w 97"/>
              <a:gd name="T75" fmla="*/ 2147483647 h 75"/>
              <a:gd name="T76" fmla="*/ 2147483647 w 97"/>
              <a:gd name="T77" fmla="*/ 2147483647 h 75"/>
              <a:gd name="T78" fmla="*/ 2147483647 w 97"/>
              <a:gd name="T79" fmla="*/ 2147483647 h 75"/>
              <a:gd name="T80" fmla="*/ 2147483647 w 97"/>
              <a:gd name="T81" fmla="*/ 2147483647 h 75"/>
              <a:gd name="T82" fmla="*/ 2147483647 w 97"/>
              <a:gd name="T83" fmla="*/ 2147483647 h 75"/>
              <a:gd name="T84" fmla="*/ 2147483647 w 97"/>
              <a:gd name="T85" fmla="*/ 2147483647 h 75"/>
              <a:gd name="T86" fmla="*/ 2147483647 w 97"/>
              <a:gd name="T87" fmla="*/ 2147483647 h 75"/>
              <a:gd name="T88" fmla="*/ 2147483647 w 97"/>
              <a:gd name="T89" fmla="*/ 2147483647 h 75"/>
              <a:gd name="T90" fmla="*/ 2147483647 w 97"/>
              <a:gd name="T91" fmla="*/ 2147483647 h 75"/>
              <a:gd name="T92" fmla="*/ 2147483647 w 97"/>
              <a:gd name="T93" fmla="*/ 2147483647 h 75"/>
              <a:gd name="T94" fmla="*/ 2147483647 w 97"/>
              <a:gd name="T95" fmla="*/ 2147483647 h 75"/>
              <a:gd name="T96" fmla="*/ 2147483647 w 97"/>
              <a:gd name="T97" fmla="*/ 2147483647 h 75"/>
              <a:gd name="T98" fmla="*/ 2147483647 w 97"/>
              <a:gd name="T99" fmla="*/ 2147483647 h 7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97"/>
              <a:gd name="T151" fmla="*/ 0 h 75"/>
              <a:gd name="T152" fmla="*/ 97 w 97"/>
              <a:gd name="T153" fmla="*/ 75 h 7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97" h="75">
                <a:moveTo>
                  <a:pt x="33" y="75"/>
                </a:moveTo>
                <a:cubicBezTo>
                  <a:pt x="37" y="75"/>
                  <a:pt x="40" y="75"/>
                  <a:pt x="44" y="75"/>
                </a:cubicBezTo>
                <a:cubicBezTo>
                  <a:pt x="45" y="75"/>
                  <a:pt x="47" y="74"/>
                  <a:pt x="47" y="73"/>
                </a:cubicBezTo>
                <a:cubicBezTo>
                  <a:pt x="47" y="49"/>
                  <a:pt x="47" y="49"/>
                  <a:pt x="47" y="49"/>
                </a:cubicBezTo>
                <a:cubicBezTo>
                  <a:pt x="39" y="45"/>
                  <a:pt x="39" y="45"/>
                  <a:pt x="39" y="45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4"/>
                  <a:pt x="31" y="75"/>
                  <a:pt x="33" y="75"/>
                </a:cubicBezTo>
                <a:close/>
                <a:moveTo>
                  <a:pt x="0" y="49"/>
                </a:moveTo>
                <a:cubicBezTo>
                  <a:pt x="37" y="28"/>
                  <a:pt x="37" y="28"/>
                  <a:pt x="37" y="28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28"/>
                  <a:pt x="41" y="28"/>
                  <a:pt x="41" y="28"/>
                </a:cubicBezTo>
                <a:cubicBezTo>
                  <a:pt x="52" y="34"/>
                  <a:pt x="52" y="34"/>
                  <a:pt x="52" y="34"/>
                </a:cubicBezTo>
                <a:cubicBezTo>
                  <a:pt x="81" y="9"/>
                  <a:pt x="81" y="9"/>
                  <a:pt x="81" y="9"/>
                </a:cubicBezTo>
                <a:cubicBezTo>
                  <a:pt x="77" y="4"/>
                  <a:pt x="77" y="4"/>
                  <a:pt x="77" y="4"/>
                </a:cubicBezTo>
                <a:cubicBezTo>
                  <a:pt x="87" y="2"/>
                  <a:pt x="87" y="2"/>
                  <a:pt x="8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10"/>
                  <a:pt x="94" y="10"/>
                  <a:pt x="94" y="10"/>
                </a:cubicBezTo>
                <a:cubicBezTo>
                  <a:pt x="91" y="19"/>
                  <a:pt x="91" y="19"/>
                  <a:pt x="91" y="19"/>
                </a:cubicBezTo>
                <a:cubicBezTo>
                  <a:pt x="87" y="15"/>
                  <a:pt x="87" y="15"/>
                  <a:pt x="87" y="15"/>
                </a:cubicBezTo>
                <a:cubicBezTo>
                  <a:pt x="55" y="42"/>
                  <a:pt x="55" y="42"/>
                  <a:pt x="55" y="42"/>
                </a:cubicBezTo>
                <a:cubicBezTo>
                  <a:pt x="53" y="44"/>
                  <a:pt x="53" y="44"/>
                  <a:pt x="53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39" y="36"/>
                  <a:pt x="39" y="36"/>
                  <a:pt x="39" y="36"/>
                </a:cubicBezTo>
                <a:cubicBezTo>
                  <a:pt x="5" y="57"/>
                  <a:pt x="5" y="57"/>
                  <a:pt x="5" y="57"/>
                </a:cubicBezTo>
                <a:cubicBezTo>
                  <a:pt x="0" y="49"/>
                  <a:pt x="0" y="49"/>
                  <a:pt x="0" y="49"/>
                </a:cubicBezTo>
                <a:close/>
                <a:moveTo>
                  <a:pt x="10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2" y="75"/>
                  <a:pt x="23" y="74"/>
                  <a:pt x="23" y="73"/>
                </a:cubicBezTo>
                <a:cubicBezTo>
                  <a:pt x="23" y="54"/>
                  <a:pt x="23" y="54"/>
                  <a:pt x="23" y="5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73"/>
                  <a:pt x="7" y="73"/>
                  <a:pt x="7" y="73"/>
                </a:cubicBezTo>
                <a:cubicBezTo>
                  <a:pt x="7" y="74"/>
                  <a:pt x="8" y="75"/>
                  <a:pt x="10" y="75"/>
                </a:cubicBezTo>
                <a:close/>
                <a:moveTo>
                  <a:pt x="56" y="75"/>
                </a:moveTo>
                <a:cubicBezTo>
                  <a:pt x="60" y="75"/>
                  <a:pt x="63" y="75"/>
                  <a:pt x="67" y="75"/>
                </a:cubicBezTo>
                <a:cubicBezTo>
                  <a:pt x="69" y="75"/>
                  <a:pt x="70" y="74"/>
                  <a:pt x="70" y="73"/>
                </a:cubicBezTo>
                <a:cubicBezTo>
                  <a:pt x="70" y="62"/>
                  <a:pt x="70" y="50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4"/>
                  <a:pt x="55" y="75"/>
                  <a:pt x="56" y="75"/>
                </a:cubicBezTo>
                <a:close/>
                <a:moveTo>
                  <a:pt x="79" y="75"/>
                </a:move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3" y="74"/>
                  <a:pt x="93" y="73"/>
                </a:cubicBezTo>
                <a:cubicBezTo>
                  <a:pt x="93" y="32"/>
                  <a:pt x="93" y="32"/>
                  <a:pt x="93" y="32"/>
                </a:cubicBezTo>
                <a:cubicBezTo>
                  <a:pt x="86" y="24"/>
                  <a:pt x="86" y="24"/>
                  <a:pt x="86" y="24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4"/>
                  <a:pt x="78" y="75"/>
                  <a:pt x="79" y="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17" tIns="60958" rIns="121917" bIns="60958"/>
          <a:lstStyle/>
          <a:p>
            <a:endParaRPr lang="zh-CN" altLang="en-US"/>
          </a:p>
        </p:txBody>
      </p:sp>
      <p:sp>
        <p:nvSpPr>
          <p:cNvPr id="118" name="Docer Falling Dust PPT demo"/>
          <p:cNvSpPr>
            <a:spLocks noEditPoints="1" noChangeArrowheads="1"/>
          </p:cNvSpPr>
          <p:nvPr/>
        </p:nvSpPr>
        <p:spPr bwMode="auto">
          <a:xfrm>
            <a:off x="8944644" y="2802170"/>
            <a:ext cx="340305" cy="426574"/>
          </a:xfrm>
          <a:custGeom>
            <a:avLst/>
            <a:gdLst>
              <a:gd name="T0" fmla="*/ 2147483647 w 87"/>
              <a:gd name="T1" fmla="*/ 2147483647 h 105"/>
              <a:gd name="T2" fmla="*/ 2147483647 w 87"/>
              <a:gd name="T3" fmla="*/ 2147483647 h 105"/>
              <a:gd name="T4" fmla="*/ 2147483647 w 87"/>
              <a:gd name="T5" fmla="*/ 2147483647 h 105"/>
              <a:gd name="T6" fmla="*/ 2147483647 w 87"/>
              <a:gd name="T7" fmla="*/ 2147483647 h 105"/>
              <a:gd name="T8" fmla="*/ 2147483647 w 87"/>
              <a:gd name="T9" fmla="*/ 2147483647 h 105"/>
              <a:gd name="T10" fmla="*/ 2147483647 w 87"/>
              <a:gd name="T11" fmla="*/ 2147483647 h 105"/>
              <a:gd name="T12" fmla="*/ 2147483647 w 87"/>
              <a:gd name="T13" fmla="*/ 2147483647 h 105"/>
              <a:gd name="T14" fmla="*/ 2147483647 w 87"/>
              <a:gd name="T15" fmla="*/ 2147483647 h 105"/>
              <a:gd name="T16" fmla="*/ 2147483647 w 87"/>
              <a:gd name="T17" fmla="*/ 2147483647 h 105"/>
              <a:gd name="T18" fmla="*/ 2147483647 w 87"/>
              <a:gd name="T19" fmla="*/ 2147483647 h 105"/>
              <a:gd name="T20" fmla="*/ 2147483647 w 87"/>
              <a:gd name="T21" fmla="*/ 2147483647 h 105"/>
              <a:gd name="T22" fmla="*/ 2147483647 w 87"/>
              <a:gd name="T23" fmla="*/ 2147483647 h 105"/>
              <a:gd name="T24" fmla="*/ 2147483647 w 87"/>
              <a:gd name="T25" fmla="*/ 2147483647 h 105"/>
              <a:gd name="T26" fmla="*/ 2147483647 w 87"/>
              <a:gd name="T27" fmla="*/ 2147483647 h 105"/>
              <a:gd name="T28" fmla="*/ 2147483647 w 87"/>
              <a:gd name="T29" fmla="*/ 2147483647 h 105"/>
              <a:gd name="T30" fmla="*/ 2147483647 w 87"/>
              <a:gd name="T31" fmla="*/ 2147483647 h 105"/>
              <a:gd name="T32" fmla="*/ 2147483647 w 87"/>
              <a:gd name="T33" fmla="*/ 2147483647 h 105"/>
              <a:gd name="T34" fmla="*/ 2147483647 w 87"/>
              <a:gd name="T35" fmla="*/ 2147483647 h 105"/>
              <a:gd name="T36" fmla="*/ 2147483647 w 87"/>
              <a:gd name="T37" fmla="*/ 2147483647 h 105"/>
              <a:gd name="T38" fmla="*/ 2147483647 w 87"/>
              <a:gd name="T39" fmla="*/ 2147483647 h 105"/>
              <a:gd name="T40" fmla="*/ 2147483647 w 87"/>
              <a:gd name="T41" fmla="*/ 2147483647 h 105"/>
              <a:gd name="T42" fmla="*/ 2147483647 w 87"/>
              <a:gd name="T43" fmla="*/ 2147483647 h 105"/>
              <a:gd name="T44" fmla="*/ 2147483647 w 87"/>
              <a:gd name="T45" fmla="*/ 2147483647 h 105"/>
              <a:gd name="T46" fmla="*/ 2147483647 w 87"/>
              <a:gd name="T47" fmla="*/ 2147483647 h 105"/>
              <a:gd name="T48" fmla="*/ 2147483647 w 87"/>
              <a:gd name="T49" fmla="*/ 2147483647 h 105"/>
              <a:gd name="T50" fmla="*/ 2147483647 w 87"/>
              <a:gd name="T51" fmla="*/ 2147483647 h 105"/>
              <a:gd name="T52" fmla="*/ 2147483647 w 87"/>
              <a:gd name="T53" fmla="*/ 2147483647 h 105"/>
              <a:gd name="T54" fmla="*/ 0 w 87"/>
              <a:gd name="T55" fmla="*/ 2147483647 h 105"/>
              <a:gd name="T56" fmla="*/ 0 w 87"/>
              <a:gd name="T57" fmla="*/ 2147483647 h 105"/>
              <a:gd name="T58" fmla="*/ 2147483647 w 87"/>
              <a:gd name="T59" fmla="*/ 2147483647 h 105"/>
              <a:gd name="T60" fmla="*/ 2147483647 w 87"/>
              <a:gd name="T61" fmla="*/ 2147483647 h 105"/>
              <a:gd name="T62" fmla="*/ 2147483647 w 87"/>
              <a:gd name="T63" fmla="*/ 2147483647 h 105"/>
              <a:gd name="T64" fmla="*/ 2147483647 w 87"/>
              <a:gd name="T65" fmla="*/ 2147483647 h 105"/>
              <a:gd name="T66" fmla="*/ 2147483647 w 87"/>
              <a:gd name="T67" fmla="*/ 2147483647 h 105"/>
              <a:gd name="T68" fmla="*/ 2147483647 w 87"/>
              <a:gd name="T69" fmla="*/ 2147483647 h 105"/>
              <a:gd name="T70" fmla="*/ 2147483647 w 87"/>
              <a:gd name="T71" fmla="*/ 2147483647 h 105"/>
              <a:gd name="T72" fmla="*/ 2147483647 w 87"/>
              <a:gd name="T73" fmla="*/ 0 h 105"/>
              <a:gd name="T74" fmla="*/ 2147483647 w 87"/>
              <a:gd name="T75" fmla="*/ 2147483647 h 105"/>
              <a:gd name="T76" fmla="*/ 2147483647 w 87"/>
              <a:gd name="T77" fmla="*/ 2147483647 h 105"/>
              <a:gd name="T78" fmla="*/ 2147483647 w 87"/>
              <a:gd name="T79" fmla="*/ 2147483647 h 105"/>
              <a:gd name="T80" fmla="*/ 2147483647 w 87"/>
              <a:gd name="T81" fmla="*/ 0 h 10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87"/>
              <a:gd name="T124" fmla="*/ 0 h 105"/>
              <a:gd name="T125" fmla="*/ 87 w 87"/>
              <a:gd name="T126" fmla="*/ 105 h 10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87" h="105">
                <a:moveTo>
                  <a:pt x="40" y="38"/>
                </a:moveTo>
                <a:cubicBezTo>
                  <a:pt x="60" y="38"/>
                  <a:pt x="76" y="51"/>
                  <a:pt x="77" y="68"/>
                </a:cubicBezTo>
                <a:cubicBezTo>
                  <a:pt x="77" y="69"/>
                  <a:pt x="77" y="69"/>
                  <a:pt x="78" y="69"/>
                </a:cubicBezTo>
                <a:cubicBezTo>
                  <a:pt x="79" y="67"/>
                  <a:pt x="80" y="66"/>
                  <a:pt x="81" y="65"/>
                </a:cubicBezTo>
                <a:cubicBezTo>
                  <a:pt x="82" y="64"/>
                  <a:pt x="83" y="64"/>
                  <a:pt x="84" y="63"/>
                </a:cubicBezTo>
                <a:cubicBezTo>
                  <a:pt x="86" y="68"/>
                  <a:pt x="86" y="68"/>
                  <a:pt x="86" y="68"/>
                </a:cubicBezTo>
                <a:cubicBezTo>
                  <a:pt x="86" y="68"/>
                  <a:pt x="85" y="69"/>
                  <a:pt x="84" y="69"/>
                </a:cubicBezTo>
                <a:cubicBezTo>
                  <a:pt x="84" y="70"/>
                  <a:pt x="83" y="70"/>
                  <a:pt x="83" y="71"/>
                </a:cubicBezTo>
                <a:cubicBezTo>
                  <a:pt x="83" y="71"/>
                  <a:pt x="83" y="71"/>
                  <a:pt x="84" y="71"/>
                </a:cubicBezTo>
                <a:cubicBezTo>
                  <a:pt x="86" y="73"/>
                  <a:pt x="87" y="75"/>
                  <a:pt x="87" y="76"/>
                </a:cubicBezTo>
                <a:cubicBezTo>
                  <a:pt x="87" y="77"/>
                  <a:pt x="86" y="78"/>
                  <a:pt x="85" y="79"/>
                </a:cubicBezTo>
                <a:cubicBezTo>
                  <a:pt x="85" y="80"/>
                  <a:pt x="84" y="80"/>
                  <a:pt x="83" y="80"/>
                </a:cubicBezTo>
                <a:cubicBezTo>
                  <a:pt x="83" y="80"/>
                  <a:pt x="83" y="80"/>
                  <a:pt x="83" y="80"/>
                </a:cubicBezTo>
                <a:cubicBezTo>
                  <a:pt x="81" y="81"/>
                  <a:pt x="79" y="80"/>
                  <a:pt x="78" y="79"/>
                </a:cubicBezTo>
                <a:cubicBezTo>
                  <a:pt x="78" y="78"/>
                  <a:pt x="77" y="78"/>
                  <a:pt x="77" y="77"/>
                </a:cubicBezTo>
                <a:cubicBezTo>
                  <a:pt x="77" y="76"/>
                  <a:pt x="76" y="75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5" y="81"/>
                  <a:pt x="71" y="88"/>
                  <a:pt x="65" y="92"/>
                </a:cubicBezTo>
                <a:cubicBezTo>
                  <a:pt x="69" y="100"/>
                  <a:pt x="69" y="100"/>
                  <a:pt x="69" y="100"/>
                </a:cubicBezTo>
                <a:cubicBezTo>
                  <a:pt x="59" y="105"/>
                  <a:pt x="59" y="105"/>
                  <a:pt x="59" y="105"/>
                </a:cubicBezTo>
                <a:cubicBezTo>
                  <a:pt x="56" y="98"/>
                  <a:pt x="56" y="98"/>
                  <a:pt x="56" y="98"/>
                </a:cubicBezTo>
                <a:cubicBezTo>
                  <a:pt x="51" y="100"/>
                  <a:pt x="46" y="101"/>
                  <a:pt x="40" y="101"/>
                </a:cubicBezTo>
                <a:cubicBezTo>
                  <a:pt x="35" y="101"/>
                  <a:pt x="29" y="100"/>
                  <a:pt x="24" y="98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10" y="100"/>
                  <a:pt x="10" y="100"/>
                  <a:pt x="10" y="100"/>
                </a:cubicBezTo>
                <a:cubicBezTo>
                  <a:pt x="15" y="91"/>
                  <a:pt x="15" y="91"/>
                  <a:pt x="15" y="91"/>
                </a:cubicBezTo>
                <a:cubicBezTo>
                  <a:pt x="11" y="88"/>
                  <a:pt x="8" y="84"/>
                  <a:pt x="6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58"/>
                  <a:pt x="0" y="58"/>
                  <a:pt x="0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9" y="53"/>
                  <a:pt x="13" y="48"/>
                  <a:pt x="17" y="45"/>
                </a:cubicBezTo>
                <a:cubicBezTo>
                  <a:pt x="16" y="34"/>
                  <a:pt x="16" y="34"/>
                  <a:pt x="16" y="34"/>
                </a:cubicBezTo>
                <a:cubicBezTo>
                  <a:pt x="22" y="36"/>
                  <a:pt x="32" y="40"/>
                  <a:pt x="34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4" y="38"/>
                  <a:pt x="34" y="38"/>
                  <a:pt x="34" y="38"/>
                </a:cubicBezTo>
                <a:cubicBezTo>
                  <a:pt x="36" y="38"/>
                  <a:pt x="38" y="38"/>
                  <a:pt x="40" y="38"/>
                </a:cubicBezTo>
                <a:close/>
                <a:moveTo>
                  <a:pt x="41" y="0"/>
                </a:moveTo>
                <a:cubicBezTo>
                  <a:pt x="50" y="0"/>
                  <a:pt x="58" y="8"/>
                  <a:pt x="58" y="17"/>
                </a:cubicBezTo>
                <a:cubicBezTo>
                  <a:pt x="58" y="26"/>
                  <a:pt x="50" y="33"/>
                  <a:pt x="41" y="33"/>
                </a:cubicBezTo>
                <a:cubicBezTo>
                  <a:pt x="32" y="33"/>
                  <a:pt x="25" y="26"/>
                  <a:pt x="25" y="17"/>
                </a:cubicBezTo>
                <a:cubicBezTo>
                  <a:pt x="25" y="8"/>
                  <a:pt x="32" y="0"/>
                  <a:pt x="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17" tIns="60958" rIns="121917" bIns="60958"/>
          <a:lstStyle/>
          <a:p>
            <a:endParaRPr lang="zh-CN" altLang="en-US"/>
          </a:p>
        </p:txBody>
      </p:sp>
      <p:sp>
        <p:nvSpPr>
          <p:cNvPr id="119" name="Docer Falling Dust PPT demo"/>
          <p:cNvSpPr/>
          <p:nvPr/>
        </p:nvSpPr>
        <p:spPr>
          <a:xfrm>
            <a:off x="2443021" y="3551951"/>
            <a:ext cx="846280" cy="427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altLang="zh-CN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0" name="Docer Falling Dust PPT demo"/>
          <p:cNvSpPr/>
          <p:nvPr/>
        </p:nvSpPr>
        <p:spPr>
          <a:xfrm>
            <a:off x="5535479" y="3551951"/>
            <a:ext cx="846280" cy="427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altLang="zh-CN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1" name="Docer Falling Dust PPT demo"/>
          <p:cNvSpPr/>
          <p:nvPr/>
        </p:nvSpPr>
        <p:spPr>
          <a:xfrm>
            <a:off x="8656484" y="3551951"/>
            <a:ext cx="846280" cy="427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altLang="zh-CN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114" grpId="0"/>
      <p:bldP spid="115" grpId="0"/>
      <p:bldP spid="116" grpId="0" animBg="1"/>
      <p:bldP spid="117" grpId="0" animBg="1"/>
      <p:bldP spid="118" grpId="0" animBg="1"/>
      <p:bldP spid="119" grpId="0"/>
      <p:bldP spid="120" grpId="0"/>
      <p:bldP spid="1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75172" y="173947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客户需求及行业分析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3878612" y="1920240"/>
            <a:ext cx="1291552" cy="4077751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rgbClr val="858585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5507014" y="2413909"/>
            <a:ext cx="1254939" cy="900283"/>
          </a:xfrm>
          <a:prstGeom prst="line">
            <a:avLst/>
          </a:prstGeom>
          <a:noFill/>
          <a:ln w="12700" cap="flat">
            <a:solidFill>
              <a:srgbClr val="2E2C2C"/>
            </a:solidFill>
            <a:prstDash val="solid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 flipV="1">
            <a:off x="5588856" y="4719179"/>
            <a:ext cx="1200377" cy="709315"/>
          </a:xfrm>
          <a:prstGeom prst="line">
            <a:avLst/>
          </a:prstGeom>
          <a:noFill/>
          <a:ln w="12700" cap="flat">
            <a:solidFill>
              <a:srgbClr val="2E2C2C"/>
            </a:solidFill>
            <a:prstDash val="solid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>
            <a:off x="4818587" y="3945783"/>
            <a:ext cx="1668387" cy="0"/>
          </a:xfrm>
          <a:prstGeom prst="line">
            <a:avLst/>
          </a:prstGeom>
          <a:noFill/>
          <a:ln w="12700" cap="flat">
            <a:solidFill>
              <a:srgbClr val="2E2C2C"/>
            </a:solidFill>
            <a:prstDash val="solid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278453" y="1482318"/>
            <a:ext cx="1218565" cy="1220153"/>
            <a:chOff x="4174113" y="1198137"/>
            <a:chExt cx="1218565" cy="1220153"/>
          </a:xfrm>
          <a:solidFill>
            <a:schemeClr val="accent2"/>
          </a:solidFill>
        </p:grpSpPr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4174113" y="1198137"/>
              <a:ext cx="1218565" cy="122015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2"/>
            <p:cNvSpPr txBox="1"/>
            <p:nvPr/>
          </p:nvSpPr>
          <p:spPr>
            <a:xfrm>
              <a:off x="4395654" y="1454454"/>
              <a:ext cx="775483" cy="7075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402609" y="3340313"/>
            <a:ext cx="1220153" cy="1218565"/>
            <a:chOff x="3298269" y="3056132"/>
            <a:chExt cx="1220153" cy="1218565"/>
          </a:xfrm>
          <a:solidFill>
            <a:schemeClr val="accent3"/>
          </a:solidFill>
        </p:grpSpPr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3298269" y="3056132"/>
              <a:ext cx="1220153" cy="121856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95371" y="3323224"/>
              <a:ext cx="775483" cy="7075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02213" y="5141187"/>
            <a:ext cx="1220153" cy="1218565"/>
            <a:chOff x="4297873" y="4857006"/>
            <a:chExt cx="1220153" cy="1218565"/>
          </a:xfrm>
          <a:solidFill>
            <a:schemeClr val="accent4"/>
          </a:solidFill>
        </p:grpSpPr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297873" y="4857006"/>
              <a:ext cx="1220153" cy="121856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4"/>
            <p:cNvSpPr txBox="1"/>
            <p:nvPr/>
          </p:nvSpPr>
          <p:spPr>
            <a:xfrm>
              <a:off x="4532061" y="5123790"/>
              <a:ext cx="775483" cy="7075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594574" y="3094378"/>
            <a:ext cx="1805635" cy="1804048"/>
            <a:chOff x="6490234" y="2810197"/>
            <a:chExt cx="1805635" cy="1804048"/>
          </a:xfrm>
        </p:grpSpPr>
        <p:sp>
          <p:nvSpPr>
            <p:cNvPr id="22" name="Oval 6"/>
            <p:cNvSpPr>
              <a:spLocks noChangeArrowheads="1"/>
            </p:cNvSpPr>
            <p:nvPr/>
          </p:nvSpPr>
          <p:spPr bwMode="auto">
            <a:xfrm>
              <a:off x="6490234" y="2810197"/>
              <a:ext cx="1805635" cy="180404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Oval 14"/>
            <p:cNvSpPr>
              <a:spLocks noChangeArrowheads="1"/>
            </p:cNvSpPr>
            <p:nvPr/>
          </p:nvSpPr>
          <p:spPr bwMode="auto">
            <a:xfrm>
              <a:off x="6580673" y="2899051"/>
              <a:ext cx="1624754" cy="162475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15"/>
            <p:cNvSpPr txBox="1"/>
            <p:nvPr/>
          </p:nvSpPr>
          <p:spPr>
            <a:xfrm>
              <a:off x="6986838" y="3364146"/>
              <a:ext cx="775483" cy="707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TextBox 16"/>
          <p:cNvSpPr txBox="1"/>
          <p:nvPr/>
        </p:nvSpPr>
        <p:spPr>
          <a:xfrm>
            <a:off x="1458910" y="1338447"/>
            <a:ext cx="278746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7"/>
          <p:cNvSpPr txBox="1"/>
          <p:nvPr/>
        </p:nvSpPr>
        <p:spPr>
          <a:xfrm>
            <a:off x="632774" y="3439108"/>
            <a:ext cx="27133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8"/>
          <p:cNvSpPr txBox="1"/>
          <p:nvPr/>
        </p:nvSpPr>
        <p:spPr>
          <a:xfrm>
            <a:off x="1642182" y="5307879"/>
            <a:ext cx="27133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，在此框中选择粘贴，并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选择只保留文字。</a:t>
            </a:r>
            <a:endParaRPr lang="zh-CN" altLang="en-US" sz="14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9"/>
          <p:cNvSpPr txBox="1"/>
          <p:nvPr/>
        </p:nvSpPr>
        <p:spPr>
          <a:xfrm>
            <a:off x="8502891" y="3033853"/>
            <a:ext cx="27133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8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1175172" y="193301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客户需求及行业分析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Docer Falling Dust PPT demo"/>
          <p:cNvGrpSpPr/>
          <p:nvPr/>
        </p:nvGrpSpPr>
        <p:grpSpPr>
          <a:xfrm>
            <a:off x="6648612" y="1616122"/>
            <a:ext cx="3842941" cy="582566"/>
            <a:chOff x="0" y="-1"/>
            <a:chExt cx="3903938" cy="582565"/>
          </a:xfrm>
        </p:grpSpPr>
        <p:sp>
          <p:nvSpPr>
            <p:cNvPr id="56" name="Docer Falling Dust PPT demo"/>
            <p:cNvSpPr/>
            <p:nvPr/>
          </p:nvSpPr>
          <p:spPr>
            <a:xfrm>
              <a:off x="78300" y="484377"/>
              <a:ext cx="3792217" cy="1"/>
            </a:xfrm>
            <a:prstGeom prst="line">
              <a:avLst/>
            </a:prstGeom>
            <a:noFill/>
            <a:ln w="50800" cap="flat">
              <a:solidFill>
                <a:srgbClr val="3C3F51"/>
              </a:solidFill>
              <a:prstDash val="solid"/>
              <a:miter lim="800000"/>
            </a:ln>
            <a:effectLst/>
          </p:spPr>
          <p:txBody>
            <a:bodyPr wrap="square" lIns="43542" tIns="43542" rIns="43542" bIns="43542" numCol="1" anchor="t">
              <a:noAutofit/>
            </a:bodyPr>
            <a:lstStyle/>
            <a:p>
              <a:pPr defTabSz="905510" hangingPunct="0"/>
              <a:endParaRPr sz="181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Docer Falling Dust PPT demo"/>
            <p:cNvSpPr/>
            <p:nvPr/>
          </p:nvSpPr>
          <p:spPr>
            <a:xfrm>
              <a:off x="78301" y="484377"/>
              <a:ext cx="2834273" cy="1"/>
            </a:xfrm>
            <a:prstGeom prst="line">
              <a:avLst/>
            </a:prstGeom>
            <a:solidFill>
              <a:schemeClr val="accent1"/>
            </a:solidFill>
            <a:ln w="508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3542" tIns="43542" rIns="43542" bIns="43542" numCol="1" anchor="t">
              <a:noAutofit/>
            </a:bodyPr>
            <a:lstStyle/>
            <a:p>
              <a:pPr defTabSz="905510" hangingPunct="0"/>
              <a:endParaRPr sz="181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Docer Falling Dust PPT demo"/>
            <p:cNvSpPr/>
            <p:nvPr/>
          </p:nvSpPr>
          <p:spPr>
            <a:xfrm>
              <a:off x="2877370" y="408773"/>
              <a:ext cx="173791" cy="173791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3542" tIns="43542" rIns="43542" bIns="43542" numCol="1" anchor="ctr">
              <a:noAutofit/>
            </a:bodyPr>
            <a:lstStyle/>
            <a:p>
              <a:pPr algn="ctr" defTabSz="905510" hangingPunct="0">
                <a:defRPr>
                  <a:solidFill>
                    <a:srgbClr val="2B2D3A"/>
                  </a:solidFill>
                </a:defRPr>
              </a:pPr>
              <a:endParaRPr sz="181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Docer Falling Dust PPT demo"/>
            <p:cNvSpPr/>
            <p:nvPr/>
          </p:nvSpPr>
          <p:spPr>
            <a:xfrm>
              <a:off x="3234881" y="-1"/>
              <a:ext cx="669057" cy="3664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3542" tIns="43542" rIns="43542" bIns="43542" numCol="1" anchor="t">
              <a:spAutoFit/>
            </a:bodyPr>
            <a:lstStyle>
              <a:lvl1pPr>
                <a:defRPr b="1"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defTabSz="905510" hangingPunct="0"/>
              <a:r>
                <a:rPr lang="en-US" sz="1810" kern="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78</a:t>
              </a:r>
              <a:r>
                <a:rPr lang="en-US" altLang="zh-CN" sz="181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%</a:t>
              </a:r>
              <a:endParaRPr sz="181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Docer Falling Dust PPT demo"/>
            <p:cNvSpPr/>
            <p:nvPr/>
          </p:nvSpPr>
          <p:spPr>
            <a:xfrm>
              <a:off x="0" y="79023"/>
              <a:ext cx="2426389" cy="322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3542" tIns="43542" rIns="43542" bIns="43542" numCol="1" anchor="t">
              <a:spAutoFit/>
            </a:bodyPr>
            <a:lstStyle>
              <a:lvl1pPr>
                <a:defRPr sz="1600">
                  <a:latin typeface="Roboto Condensed Light"/>
                  <a:ea typeface="Roboto Condensed Light"/>
                  <a:cs typeface="Roboto Condensed Light"/>
                  <a:sym typeface="Roboto Condensed Light"/>
                </a:defRPr>
              </a:lvl1pPr>
            </a:lstStyle>
            <a:p>
              <a:pPr defTabSz="905510" hangingPunct="0"/>
              <a:r>
                <a:rPr lang="zh-CN" altLang="en-US" sz="1525" kern="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添加标题内容</a:t>
              </a:r>
              <a:endParaRPr sz="1525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1" name="Docer Falling Dust PPT demo"/>
          <p:cNvGrpSpPr/>
          <p:nvPr/>
        </p:nvGrpSpPr>
        <p:grpSpPr>
          <a:xfrm>
            <a:off x="6648612" y="2343319"/>
            <a:ext cx="3877405" cy="582567"/>
            <a:chOff x="0" y="-1"/>
            <a:chExt cx="3938949" cy="582565"/>
          </a:xfrm>
        </p:grpSpPr>
        <p:sp>
          <p:nvSpPr>
            <p:cNvPr id="62" name="Docer Falling Dust PPT demo"/>
            <p:cNvSpPr/>
            <p:nvPr/>
          </p:nvSpPr>
          <p:spPr>
            <a:xfrm>
              <a:off x="78300" y="484377"/>
              <a:ext cx="3792217" cy="1"/>
            </a:xfrm>
            <a:prstGeom prst="line">
              <a:avLst/>
            </a:prstGeom>
            <a:noFill/>
            <a:ln w="50800" cap="flat">
              <a:solidFill>
                <a:srgbClr val="3C3F51"/>
              </a:solidFill>
              <a:prstDash val="solid"/>
              <a:miter lim="800000"/>
            </a:ln>
            <a:effectLst/>
          </p:spPr>
          <p:txBody>
            <a:bodyPr wrap="square" lIns="43542" tIns="43542" rIns="43542" bIns="43542" numCol="1" anchor="t">
              <a:noAutofit/>
            </a:bodyPr>
            <a:lstStyle/>
            <a:p>
              <a:pPr defTabSz="905510" hangingPunct="0"/>
              <a:endParaRPr sz="181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3" name="Docer Falling Dust PPT demo"/>
            <p:cNvSpPr/>
            <p:nvPr/>
          </p:nvSpPr>
          <p:spPr>
            <a:xfrm>
              <a:off x="78301" y="484377"/>
              <a:ext cx="1713981" cy="1"/>
            </a:xfrm>
            <a:prstGeom prst="line">
              <a:avLst/>
            </a:prstGeom>
            <a:noFill/>
            <a:ln w="50800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3542" tIns="43542" rIns="43542" bIns="43542" numCol="1" anchor="t">
              <a:noAutofit/>
            </a:bodyPr>
            <a:lstStyle/>
            <a:p>
              <a:pPr defTabSz="905510" hangingPunct="0"/>
              <a:endParaRPr sz="181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4" name="Docer Falling Dust PPT demo"/>
            <p:cNvSpPr/>
            <p:nvPr/>
          </p:nvSpPr>
          <p:spPr>
            <a:xfrm>
              <a:off x="1756694" y="408773"/>
              <a:ext cx="173791" cy="173791"/>
            </a:xfrm>
            <a:prstGeom prst="ellipse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3542" tIns="43542" rIns="43542" bIns="43542" numCol="1" anchor="ctr">
              <a:noAutofit/>
            </a:bodyPr>
            <a:lstStyle/>
            <a:p>
              <a:pPr algn="ctr" defTabSz="905510" hangingPunct="0">
                <a:defRPr>
                  <a:solidFill>
                    <a:srgbClr val="2B2D3A"/>
                  </a:solidFill>
                </a:defRPr>
              </a:pPr>
              <a:endParaRPr sz="181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Docer Falling Dust PPT demo"/>
            <p:cNvSpPr/>
            <p:nvPr/>
          </p:nvSpPr>
          <p:spPr>
            <a:xfrm>
              <a:off x="3269892" y="-1"/>
              <a:ext cx="669057" cy="3664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3542" tIns="43542" rIns="43542" bIns="43542" numCol="1" anchor="t">
              <a:spAutoFit/>
            </a:bodyPr>
            <a:lstStyle>
              <a:lvl1pPr>
                <a:defRPr b="1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defTabSz="905510" hangingPunct="0"/>
              <a:r>
                <a:rPr lang="en-US" sz="1810" kern="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50</a:t>
              </a:r>
              <a:r>
                <a:rPr lang="en-US" altLang="zh-CN" sz="181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%</a:t>
              </a:r>
              <a:endParaRPr sz="181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6" name="Docer Falling Dust PPT demo"/>
            <p:cNvSpPr/>
            <p:nvPr/>
          </p:nvSpPr>
          <p:spPr>
            <a:xfrm>
              <a:off x="0" y="79023"/>
              <a:ext cx="2426389" cy="322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3542" tIns="43542" rIns="43542" bIns="43542" numCol="1" anchor="t">
              <a:spAutoFit/>
            </a:bodyPr>
            <a:lstStyle>
              <a:lvl1pPr>
                <a:defRPr sz="1600">
                  <a:solidFill>
                    <a:schemeClr val="accent1"/>
                  </a:solidFill>
                  <a:latin typeface="Roboto Condensed Light"/>
                  <a:ea typeface="Roboto Condensed Light"/>
                  <a:cs typeface="Roboto Condensed Light"/>
                  <a:sym typeface="Roboto Condensed Light"/>
                </a:defRPr>
              </a:lvl1pPr>
            </a:lstStyle>
            <a:p>
              <a:pPr defTabSz="905510" hangingPunct="0"/>
              <a:r>
                <a:rPr lang="zh-CN" altLang="en-US" sz="1525" kern="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添加标题内容</a:t>
              </a:r>
              <a:endParaRPr sz="1525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7" name="Docer Falling Dust PPT demo"/>
          <p:cNvGrpSpPr/>
          <p:nvPr/>
        </p:nvGrpSpPr>
        <p:grpSpPr>
          <a:xfrm>
            <a:off x="6648613" y="3070516"/>
            <a:ext cx="3842940" cy="582565"/>
            <a:chOff x="0" y="0"/>
            <a:chExt cx="3903939" cy="582564"/>
          </a:xfrm>
        </p:grpSpPr>
        <p:sp>
          <p:nvSpPr>
            <p:cNvPr id="68" name="Docer Falling Dust PPT demo"/>
            <p:cNvSpPr/>
            <p:nvPr/>
          </p:nvSpPr>
          <p:spPr>
            <a:xfrm>
              <a:off x="78300" y="484377"/>
              <a:ext cx="3792218" cy="1"/>
            </a:xfrm>
            <a:prstGeom prst="line">
              <a:avLst/>
            </a:prstGeom>
            <a:noFill/>
            <a:ln w="50800" cap="flat">
              <a:solidFill>
                <a:srgbClr val="3C3F51"/>
              </a:solidFill>
              <a:prstDash val="solid"/>
              <a:miter lim="800000"/>
            </a:ln>
            <a:effectLst/>
          </p:spPr>
          <p:txBody>
            <a:bodyPr wrap="square" lIns="43542" tIns="43542" rIns="43542" bIns="43542" numCol="1" anchor="t">
              <a:noAutofit/>
            </a:bodyPr>
            <a:lstStyle/>
            <a:p>
              <a:pPr defTabSz="905510" hangingPunct="0"/>
              <a:endParaRPr sz="181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9" name="Docer Falling Dust PPT demo"/>
            <p:cNvSpPr/>
            <p:nvPr/>
          </p:nvSpPr>
          <p:spPr>
            <a:xfrm>
              <a:off x="78301" y="471677"/>
              <a:ext cx="3573862" cy="11292"/>
            </a:xfrm>
            <a:prstGeom prst="line">
              <a:avLst/>
            </a:prstGeom>
            <a:noFill/>
            <a:ln w="50800" cap="flat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wrap="square" lIns="43542" tIns="43542" rIns="43542" bIns="43542" numCol="1" anchor="t">
              <a:noAutofit/>
            </a:bodyPr>
            <a:lstStyle/>
            <a:p>
              <a:pPr defTabSz="905510" hangingPunct="0"/>
              <a:endParaRPr sz="181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0" name="Docer Falling Dust PPT demo"/>
            <p:cNvSpPr/>
            <p:nvPr/>
          </p:nvSpPr>
          <p:spPr>
            <a:xfrm>
              <a:off x="3652161" y="408773"/>
              <a:ext cx="173791" cy="173791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3542" tIns="43542" rIns="43542" bIns="43542" numCol="1" anchor="ctr">
              <a:noAutofit/>
            </a:bodyPr>
            <a:lstStyle/>
            <a:p>
              <a:pPr algn="ctr" defTabSz="905510" hangingPunct="0">
                <a:defRPr>
                  <a:solidFill>
                    <a:srgbClr val="2B2D3A"/>
                  </a:solidFill>
                </a:defRPr>
              </a:pPr>
              <a:endParaRPr sz="181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1" name="Docer Falling Dust PPT demo"/>
            <p:cNvSpPr/>
            <p:nvPr/>
          </p:nvSpPr>
          <p:spPr>
            <a:xfrm>
              <a:off x="3304904" y="0"/>
              <a:ext cx="599035" cy="3664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3542" tIns="43542" rIns="43542" bIns="43542" numCol="1" anchor="t">
              <a:spAutoFit/>
            </a:bodyPr>
            <a:lstStyle>
              <a:lvl1pPr>
                <a:defRPr b="1">
                  <a:solidFill>
                    <a:schemeClr val="accent3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defTabSz="905510" hangingPunct="0"/>
              <a:r>
                <a:rPr lang="en-US" sz="1810" kern="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98%</a:t>
              </a:r>
              <a:endParaRPr sz="181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2" name="Docer Falling Dust PPT demo"/>
            <p:cNvSpPr/>
            <p:nvPr/>
          </p:nvSpPr>
          <p:spPr>
            <a:xfrm>
              <a:off x="0" y="79023"/>
              <a:ext cx="2426390" cy="322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3542" tIns="43542" rIns="43542" bIns="43542" numCol="1" anchor="t">
              <a:spAutoFit/>
            </a:bodyPr>
            <a:lstStyle>
              <a:lvl1pPr>
                <a:defRPr sz="1600">
                  <a:solidFill>
                    <a:schemeClr val="accent3"/>
                  </a:solidFill>
                  <a:latin typeface="Roboto Condensed Light"/>
                  <a:ea typeface="Roboto Condensed Light"/>
                  <a:cs typeface="Roboto Condensed Light"/>
                  <a:sym typeface="Roboto Condensed Light"/>
                </a:defRPr>
              </a:lvl1pPr>
            </a:lstStyle>
            <a:p>
              <a:pPr defTabSz="905510" hangingPunct="0"/>
              <a:r>
                <a:rPr lang="zh-CN" altLang="en-US" sz="1525" kern="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添加标题内容</a:t>
              </a:r>
              <a:endParaRPr sz="1525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3" name="Docer Falling Dust PPT demo"/>
          <p:cNvGrpSpPr/>
          <p:nvPr/>
        </p:nvGrpSpPr>
        <p:grpSpPr>
          <a:xfrm>
            <a:off x="6648612" y="3797710"/>
            <a:ext cx="3842941" cy="582566"/>
            <a:chOff x="0" y="-1"/>
            <a:chExt cx="3903938" cy="582565"/>
          </a:xfrm>
        </p:grpSpPr>
        <p:sp>
          <p:nvSpPr>
            <p:cNvPr id="74" name="Docer Falling Dust PPT demo"/>
            <p:cNvSpPr/>
            <p:nvPr/>
          </p:nvSpPr>
          <p:spPr>
            <a:xfrm>
              <a:off x="78300" y="484377"/>
              <a:ext cx="3792217" cy="1"/>
            </a:xfrm>
            <a:prstGeom prst="line">
              <a:avLst/>
            </a:prstGeom>
            <a:noFill/>
            <a:ln w="50800" cap="flat">
              <a:solidFill>
                <a:srgbClr val="3C3F51"/>
              </a:solidFill>
              <a:prstDash val="solid"/>
              <a:miter lim="800000"/>
            </a:ln>
            <a:effectLst/>
          </p:spPr>
          <p:txBody>
            <a:bodyPr wrap="square" lIns="43542" tIns="43542" rIns="43542" bIns="43542" numCol="1" anchor="t">
              <a:noAutofit/>
            </a:bodyPr>
            <a:lstStyle/>
            <a:p>
              <a:pPr defTabSz="905510" hangingPunct="0"/>
              <a:endParaRPr sz="181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5" name="Docer Falling Dust PPT demo"/>
            <p:cNvSpPr/>
            <p:nvPr/>
          </p:nvSpPr>
          <p:spPr>
            <a:xfrm>
              <a:off x="78301" y="484377"/>
              <a:ext cx="2834273" cy="1"/>
            </a:xfrm>
            <a:prstGeom prst="line">
              <a:avLst/>
            </a:prstGeom>
            <a:noFill/>
            <a:ln w="508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3542" tIns="43542" rIns="43542" bIns="43542" numCol="1" anchor="t">
              <a:noAutofit/>
            </a:bodyPr>
            <a:lstStyle/>
            <a:p>
              <a:pPr defTabSz="905510" hangingPunct="0"/>
              <a:endParaRPr sz="181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Docer Falling Dust PPT demo"/>
            <p:cNvSpPr/>
            <p:nvPr/>
          </p:nvSpPr>
          <p:spPr>
            <a:xfrm>
              <a:off x="2877370" y="408773"/>
              <a:ext cx="173791" cy="173791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3542" tIns="43542" rIns="43542" bIns="43542" numCol="1" anchor="ctr">
              <a:noAutofit/>
            </a:bodyPr>
            <a:lstStyle/>
            <a:p>
              <a:pPr algn="ctr" defTabSz="905510" hangingPunct="0">
                <a:defRPr>
                  <a:solidFill>
                    <a:srgbClr val="2B2D3A"/>
                  </a:solidFill>
                </a:defRPr>
              </a:pPr>
              <a:endParaRPr sz="181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7" name="Docer Falling Dust PPT demo"/>
            <p:cNvSpPr/>
            <p:nvPr/>
          </p:nvSpPr>
          <p:spPr>
            <a:xfrm>
              <a:off x="3304903" y="-1"/>
              <a:ext cx="599035" cy="3664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3542" tIns="43542" rIns="43542" bIns="43542" numCol="1" anchor="t">
              <a:spAutoFit/>
            </a:bodyPr>
            <a:lstStyle>
              <a:lvl1pPr>
                <a:defRPr b="1">
                  <a:solidFill>
                    <a:schemeClr val="accent4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defTabSz="905510" hangingPunct="0"/>
              <a:r>
                <a:rPr lang="en-US" altLang="zh-CN" sz="1810" kern="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80%</a:t>
              </a:r>
              <a:endParaRPr sz="181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8" name="Docer Falling Dust PPT demo"/>
            <p:cNvSpPr/>
            <p:nvPr/>
          </p:nvSpPr>
          <p:spPr>
            <a:xfrm>
              <a:off x="0" y="79023"/>
              <a:ext cx="2426389" cy="322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3542" tIns="43542" rIns="43542" bIns="43542" numCol="1" anchor="t">
              <a:spAutoFit/>
            </a:bodyPr>
            <a:lstStyle>
              <a:lvl1pPr>
                <a:defRPr sz="1600">
                  <a:solidFill>
                    <a:schemeClr val="accent4"/>
                  </a:solidFill>
                  <a:latin typeface="Roboto Condensed Light"/>
                  <a:ea typeface="Roboto Condensed Light"/>
                  <a:cs typeface="Roboto Condensed Light"/>
                  <a:sym typeface="Roboto Condensed Light"/>
                </a:defRPr>
              </a:lvl1pPr>
            </a:lstStyle>
            <a:p>
              <a:pPr defTabSz="905510" hangingPunct="0"/>
              <a:r>
                <a:rPr lang="zh-CN" altLang="en-US" sz="1525" kern="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添加标题内容</a:t>
              </a:r>
              <a:endParaRPr sz="1525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aphicFrame>
        <p:nvGraphicFramePr>
          <p:cNvPr id="79" name="Docer Falling Dust PPT demo"/>
          <p:cNvGraphicFramePr/>
          <p:nvPr/>
        </p:nvGraphicFramePr>
        <p:xfrm>
          <a:off x="1364208" y="1527135"/>
          <a:ext cx="4395184" cy="446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0" name="Docer Falling Dust PPT demo"/>
          <p:cNvSpPr/>
          <p:nvPr/>
        </p:nvSpPr>
        <p:spPr>
          <a:xfrm>
            <a:off x="2503848" y="2687360"/>
            <a:ext cx="2135453" cy="2194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691"/>
                  <a:pt x="4418" y="21600"/>
                  <a:pt x="10800" y="21600"/>
                </a:cubicBezTo>
                <a:cubicBezTo>
                  <a:pt x="16691" y="21600"/>
                  <a:pt x="21600" y="16691"/>
                  <a:pt x="21600" y="10800"/>
                </a:cubicBezTo>
                <a:cubicBezTo>
                  <a:pt x="21600" y="4909"/>
                  <a:pt x="16691" y="0"/>
                  <a:pt x="10800" y="0"/>
                </a:cubicBezTo>
                <a:cubicBezTo>
                  <a:pt x="10800" y="0"/>
                  <a:pt x="10800" y="0"/>
                  <a:pt x="10800" y="0"/>
                </a:cubicBezTo>
                <a:cubicBezTo>
                  <a:pt x="8345" y="0"/>
                  <a:pt x="6382" y="491"/>
                  <a:pt x="4909" y="1473"/>
                </a:cubicBezTo>
                <a:cubicBezTo>
                  <a:pt x="1964" y="3436"/>
                  <a:pt x="0" y="6873"/>
                  <a:pt x="0" y="1080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3542" tIns="43542" rIns="43542" bIns="43542" numCol="1" anchor="t">
            <a:noAutofit/>
          </a:bodyPr>
          <a:lstStyle/>
          <a:p>
            <a:pPr defTabSz="905510" hangingPunct="0"/>
            <a:endParaRPr sz="1810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" name="Docer Falling Dust PPT demo"/>
          <p:cNvSpPr/>
          <p:nvPr/>
        </p:nvSpPr>
        <p:spPr>
          <a:xfrm>
            <a:off x="2829640" y="3808748"/>
            <a:ext cx="1483867" cy="53113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3542" tIns="43542" rIns="43542" bIns="43542" numCol="1" anchor="t">
            <a:spAutoFit/>
          </a:bodyPr>
          <a:lstStyle>
            <a:lvl1pPr algn="ctr">
              <a:lnSpc>
                <a:spcPct val="120000"/>
              </a:lnSpc>
              <a:defRPr sz="1200">
                <a:solidFill>
                  <a:srgbClr val="E5D4C2">
                    <a:alpha val="70000"/>
                  </a:srgbClr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，并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选择只保留文字。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2" name="Docer Falling Dust PPT demo"/>
          <p:cNvSpPr/>
          <p:nvPr/>
        </p:nvSpPr>
        <p:spPr>
          <a:xfrm>
            <a:off x="2030617" y="3477790"/>
            <a:ext cx="2998279" cy="383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3542" tIns="43542" rIns="43542" bIns="43542" numCol="1" anchor="t">
            <a:spAutoFit/>
          </a:bodyPr>
          <a:lstStyle>
            <a:lvl1pPr algn="ctr">
              <a:lnSpc>
                <a:spcPct val="90000"/>
              </a:lnSpc>
              <a:defRPr sz="2800" b="1" baseline="30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defTabSz="905510" hangingPunct="0"/>
            <a:r>
              <a:rPr lang="zh-CN" altLang="en-US" sz="3200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sz="3200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3" name="Docer Falling Dust PPT demo"/>
          <p:cNvSpPr/>
          <p:nvPr/>
        </p:nvSpPr>
        <p:spPr>
          <a:xfrm>
            <a:off x="6648613" y="4603929"/>
            <a:ext cx="406374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9" grpId="0">
        <p:bldAsOne/>
      </p:bldGraphic>
      <p:bldP spid="80" grpId="0" animBg="1"/>
      <p:bldP spid="81" grpId="0" build="p"/>
      <p:bldP spid="82" grpId="0"/>
      <p:bldP spid="8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175172" y="179233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客户需求及行业分析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grpSp>
        <p:nvGrpSpPr>
          <p:cNvPr id="40" name="组合 39"/>
          <p:cNvGrpSpPr>
            <a:grpSpLocks noChangeAspect="1"/>
          </p:cNvGrpSpPr>
          <p:nvPr/>
        </p:nvGrpSpPr>
        <p:grpSpPr>
          <a:xfrm rot="5400000">
            <a:off x="9106580" y="2694743"/>
            <a:ext cx="373957" cy="248687"/>
            <a:chOff x="2881121" y="2516898"/>
            <a:chExt cx="376100" cy="250202"/>
          </a:xfrm>
          <a:solidFill>
            <a:schemeClr val="accent1"/>
          </a:solidFill>
        </p:grpSpPr>
        <p:sp>
          <p:nvSpPr>
            <p:cNvPr id="41" name="矩形 14"/>
            <p:cNvSpPr/>
            <p:nvPr/>
          </p:nvSpPr>
          <p:spPr>
            <a:xfrm rot="13500000" flipH="1">
              <a:off x="3024316" y="2525546"/>
              <a:ext cx="232905" cy="232905"/>
            </a:xfrm>
            <a:custGeom>
              <a:avLst/>
              <a:gdLst/>
              <a:ahLst/>
              <a:cxnLst/>
              <a:rect l="l" t="t" r="r" b="b"/>
              <a:pathLst>
                <a:path w="535418" h="535418">
                  <a:moveTo>
                    <a:pt x="144016" y="535418"/>
                  </a:moveTo>
                  <a:lnTo>
                    <a:pt x="0" y="391402"/>
                  </a:lnTo>
                  <a:lnTo>
                    <a:pt x="391402" y="391402"/>
                  </a:lnTo>
                  <a:lnTo>
                    <a:pt x="391402" y="0"/>
                  </a:lnTo>
                  <a:lnTo>
                    <a:pt x="535418" y="144016"/>
                  </a:lnTo>
                  <a:lnTo>
                    <a:pt x="535418" y="391402"/>
                  </a:lnTo>
                  <a:lnTo>
                    <a:pt x="535418" y="535418"/>
                  </a:lnTo>
                  <a:lnTo>
                    <a:pt x="391402" y="53541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矩形 14"/>
            <p:cNvSpPr/>
            <p:nvPr/>
          </p:nvSpPr>
          <p:spPr>
            <a:xfrm rot="13500000" flipH="1">
              <a:off x="2881122" y="2516897"/>
              <a:ext cx="250202" cy="250203"/>
            </a:xfrm>
            <a:custGeom>
              <a:avLst/>
              <a:gdLst/>
              <a:ahLst/>
              <a:cxnLst/>
              <a:rect l="l" t="t" r="r" b="b"/>
              <a:pathLst>
                <a:path w="575182" h="575183">
                  <a:moveTo>
                    <a:pt x="183779" y="575183"/>
                  </a:moveTo>
                  <a:lnTo>
                    <a:pt x="0" y="391403"/>
                  </a:lnTo>
                  <a:lnTo>
                    <a:pt x="391402" y="391403"/>
                  </a:lnTo>
                  <a:lnTo>
                    <a:pt x="391402" y="0"/>
                  </a:lnTo>
                  <a:lnTo>
                    <a:pt x="575182" y="183780"/>
                  </a:lnTo>
                  <a:lnTo>
                    <a:pt x="575182" y="391403"/>
                  </a:lnTo>
                  <a:lnTo>
                    <a:pt x="575182" y="575183"/>
                  </a:lnTo>
                  <a:lnTo>
                    <a:pt x="391402" y="57518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828342" y="1369393"/>
            <a:ext cx="3071888" cy="1243817"/>
            <a:chOff x="6137721" y="568403"/>
            <a:chExt cx="2435756" cy="1079946"/>
          </a:xfrm>
        </p:grpSpPr>
        <p:sp>
          <p:nvSpPr>
            <p:cNvPr id="44" name="矩形 43"/>
            <p:cNvSpPr/>
            <p:nvPr/>
          </p:nvSpPr>
          <p:spPr>
            <a:xfrm>
              <a:off x="6137721" y="568403"/>
              <a:ext cx="2435756" cy="1079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6416881" y="798176"/>
              <a:ext cx="1915727" cy="630074"/>
              <a:chOff x="6465370" y="887065"/>
              <a:chExt cx="1915727" cy="630074"/>
            </a:xfrm>
          </p:grpSpPr>
          <p:sp>
            <p:nvSpPr>
              <p:cNvPr id="46" name="TextBox 37"/>
              <p:cNvSpPr txBox="1"/>
              <p:nvPr/>
            </p:nvSpPr>
            <p:spPr>
              <a:xfrm>
                <a:off x="6465370" y="887065"/>
                <a:ext cx="1915727" cy="4675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9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推进第一步骤</a:t>
                </a:r>
                <a:endParaRPr lang="zh-CN" altLang="en-US" sz="2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6706688" y="1276634"/>
                <a:ext cx="1537794" cy="2405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此处添加简短文字说明。</a:t>
                </a:r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8" name="组合 47"/>
          <p:cNvGrpSpPr>
            <a:grpSpLocks noChangeAspect="1"/>
          </p:cNvGrpSpPr>
          <p:nvPr/>
        </p:nvGrpSpPr>
        <p:grpSpPr>
          <a:xfrm rot="5400000">
            <a:off x="9106580" y="4466129"/>
            <a:ext cx="373957" cy="248687"/>
            <a:chOff x="2881121" y="2516898"/>
            <a:chExt cx="376100" cy="250202"/>
          </a:xfrm>
          <a:solidFill>
            <a:schemeClr val="accent1">
              <a:lumMod val="75000"/>
            </a:schemeClr>
          </a:solidFill>
        </p:grpSpPr>
        <p:sp>
          <p:nvSpPr>
            <p:cNvPr id="49" name="矩形 14"/>
            <p:cNvSpPr/>
            <p:nvPr/>
          </p:nvSpPr>
          <p:spPr>
            <a:xfrm rot="13500000" flipH="1">
              <a:off x="3024316" y="2525546"/>
              <a:ext cx="232905" cy="232905"/>
            </a:xfrm>
            <a:custGeom>
              <a:avLst/>
              <a:gdLst/>
              <a:ahLst/>
              <a:cxnLst/>
              <a:rect l="l" t="t" r="r" b="b"/>
              <a:pathLst>
                <a:path w="535418" h="535418">
                  <a:moveTo>
                    <a:pt x="144016" y="535418"/>
                  </a:moveTo>
                  <a:lnTo>
                    <a:pt x="0" y="391402"/>
                  </a:lnTo>
                  <a:lnTo>
                    <a:pt x="391402" y="391402"/>
                  </a:lnTo>
                  <a:lnTo>
                    <a:pt x="391402" y="0"/>
                  </a:lnTo>
                  <a:lnTo>
                    <a:pt x="535418" y="144016"/>
                  </a:lnTo>
                  <a:lnTo>
                    <a:pt x="535418" y="391402"/>
                  </a:lnTo>
                  <a:lnTo>
                    <a:pt x="535418" y="535418"/>
                  </a:lnTo>
                  <a:lnTo>
                    <a:pt x="391402" y="53541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矩形 14"/>
            <p:cNvSpPr/>
            <p:nvPr/>
          </p:nvSpPr>
          <p:spPr>
            <a:xfrm rot="13500000" flipH="1">
              <a:off x="2881122" y="2516897"/>
              <a:ext cx="250202" cy="250203"/>
            </a:xfrm>
            <a:custGeom>
              <a:avLst/>
              <a:gdLst/>
              <a:ahLst/>
              <a:cxnLst/>
              <a:rect l="l" t="t" r="r" b="b"/>
              <a:pathLst>
                <a:path w="575182" h="575183">
                  <a:moveTo>
                    <a:pt x="183779" y="575183"/>
                  </a:moveTo>
                  <a:lnTo>
                    <a:pt x="0" y="391403"/>
                  </a:lnTo>
                  <a:lnTo>
                    <a:pt x="391402" y="391403"/>
                  </a:lnTo>
                  <a:lnTo>
                    <a:pt x="391402" y="0"/>
                  </a:lnTo>
                  <a:lnTo>
                    <a:pt x="575182" y="183780"/>
                  </a:lnTo>
                  <a:lnTo>
                    <a:pt x="575182" y="391403"/>
                  </a:lnTo>
                  <a:lnTo>
                    <a:pt x="575182" y="575183"/>
                  </a:lnTo>
                  <a:lnTo>
                    <a:pt x="391402" y="57518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828342" y="3123651"/>
            <a:ext cx="3071888" cy="1243817"/>
            <a:chOff x="6137721" y="2051523"/>
            <a:chExt cx="2435756" cy="1079946"/>
          </a:xfrm>
        </p:grpSpPr>
        <p:sp>
          <p:nvSpPr>
            <p:cNvPr id="52" name="矩形 51"/>
            <p:cNvSpPr/>
            <p:nvPr/>
          </p:nvSpPr>
          <p:spPr>
            <a:xfrm>
              <a:off x="6137721" y="2051523"/>
              <a:ext cx="2435756" cy="1079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6416881" y="2281296"/>
              <a:ext cx="1915727" cy="630074"/>
              <a:chOff x="6465370" y="887065"/>
              <a:chExt cx="1915727" cy="630074"/>
            </a:xfrm>
          </p:grpSpPr>
          <p:sp>
            <p:nvSpPr>
              <p:cNvPr id="54" name="TextBox 74"/>
              <p:cNvSpPr txBox="1"/>
              <p:nvPr/>
            </p:nvSpPr>
            <p:spPr>
              <a:xfrm>
                <a:off x="6465370" y="887065"/>
                <a:ext cx="1915727" cy="4675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9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2900" dirty="0">
                    <a:cs typeface="+mn-ea"/>
                    <a:sym typeface="+mn-lt"/>
                  </a:rPr>
                  <a:t>推进第二步骤</a:t>
                </a:r>
                <a:endParaRPr lang="zh-CN" altLang="en-US" sz="2900" dirty="0">
                  <a:cs typeface="+mn-ea"/>
                  <a:sym typeface="+mn-lt"/>
                </a:endParaRPr>
              </a:p>
            </p:txBody>
          </p:sp>
          <p:sp>
            <p:nvSpPr>
              <p:cNvPr id="55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6706688" y="1276634"/>
                <a:ext cx="1457233" cy="2405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此处添加简短文字说明。</a:t>
                </a:r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8342" y="4921739"/>
            <a:ext cx="3071888" cy="1243817"/>
            <a:chOff x="6137721" y="3534643"/>
            <a:chExt cx="2435756" cy="1079946"/>
          </a:xfrm>
        </p:grpSpPr>
        <p:sp>
          <p:nvSpPr>
            <p:cNvPr id="57" name="矩形 56"/>
            <p:cNvSpPr/>
            <p:nvPr/>
          </p:nvSpPr>
          <p:spPr>
            <a:xfrm>
              <a:off x="6137721" y="3534643"/>
              <a:ext cx="2435756" cy="1079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6416881" y="3764416"/>
              <a:ext cx="1915727" cy="630074"/>
              <a:chOff x="6465370" y="887065"/>
              <a:chExt cx="1915727" cy="630074"/>
            </a:xfrm>
          </p:grpSpPr>
          <p:sp>
            <p:nvSpPr>
              <p:cNvPr id="59" name="TextBox 79"/>
              <p:cNvSpPr txBox="1"/>
              <p:nvPr/>
            </p:nvSpPr>
            <p:spPr>
              <a:xfrm>
                <a:off x="6465370" y="887065"/>
                <a:ext cx="1915727" cy="4675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9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2900" dirty="0">
                    <a:cs typeface="+mn-ea"/>
                    <a:sym typeface="+mn-lt"/>
                  </a:rPr>
                  <a:t>推进第三步骤</a:t>
                </a:r>
                <a:endParaRPr lang="zh-CN" altLang="en-US" sz="2900" dirty="0">
                  <a:cs typeface="+mn-ea"/>
                  <a:sym typeface="+mn-lt"/>
                </a:endParaRPr>
              </a:p>
            </p:txBody>
          </p:sp>
          <p:sp>
            <p:nvSpPr>
              <p:cNvPr id="60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6706688" y="1276634"/>
                <a:ext cx="1457233" cy="2405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此处添加简短文字说明。</a:t>
                </a:r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61" name="TextBox 81"/>
          <p:cNvSpPr txBox="1"/>
          <p:nvPr/>
        </p:nvSpPr>
        <p:spPr>
          <a:xfrm>
            <a:off x="1237408" y="4426651"/>
            <a:ext cx="5938617" cy="1738905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您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您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2" name="圆角矩形 4"/>
          <p:cNvSpPr/>
          <p:nvPr/>
        </p:nvSpPr>
        <p:spPr>
          <a:xfrm>
            <a:off x="1340359" y="1743053"/>
            <a:ext cx="5835667" cy="2559591"/>
          </a:xfrm>
          <a:custGeom>
            <a:avLst/>
            <a:gdLst/>
            <a:ahLst/>
            <a:cxnLst/>
            <a:rect l="l" t="t" r="r" b="b"/>
            <a:pathLst>
              <a:path w="7961882" h="3169464">
                <a:moveTo>
                  <a:pt x="7235898" y="2392004"/>
                </a:moveTo>
                <a:lnTo>
                  <a:pt x="7910406" y="2392004"/>
                </a:lnTo>
                <a:cubicBezTo>
                  <a:pt x="7938835" y="2392004"/>
                  <a:pt x="7961882" y="2415051"/>
                  <a:pt x="7961882" y="2443480"/>
                </a:cubicBezTo>
                <a:lnTo>
                  <a:pt x="7961882" y="3117988"/>
                </a:lnTo>
                <a:cubicBezTo>
                  <a:pt x="7961882" y="3146417"/>
                  <a:pt x="7938835" y="3169464"/>
                  <a:pt x="7910406" y="3169464"/>
                </a:cubicBezTo>
                <a:lnTo>
                  <a:pt x="7235898" y="3169464"/>
                </a:lnTo>
                <a:cubicBezTo>
                  <a:pt x="7207469" y="3169464"/>
                  <a:pt x="7184422" y="3146417"/>
                  <a:pt x="7184422" y="3117988"/>
                </a:cubicBezTo>
                <a:lnTo>
                  <a:pt x="7184422" y="2443480"/>
                </a:lnTo>
                <a:cubicBezTo>
                  <a:pt x="7184422" y="2415051"/>
                  <a:pt x="7207469" y="2392004"/>
                  <a:pt x="7235898" y="2392004"/>
                </a:cubicBezTo>
                <a:close/>
                <a:moveTo>
                  <a:pt x="6437628" y="2392004"/>
                </a:moveTo>
                <a:lnTo>
                  <a:pt x="7112136" y="2392004"/>
                </a:lnTo>
                <a:cubicBezTo>
                  <a:pt x="7140565" y="2392004"/>
                  <a:pt x="7163612" y="2415051"/>
                  <a:pt x="7163612" y="2443480"/>
                </a:cubicBezTo>
                <a:lnTo>
                  <a:pt x="7163612" y="3117988"/>
                </a:lnTo>
                <a:cubicBezTo>
                  <a:pt x="7163612" y="3146417"/>
                  <a:pt x="7140565" y="3169464"/>
                  <a:pt x="7112136" y="3169464"/>
                </a:cubicBezTo>
                <a:lnTo>
                  <a:pt x="6437628" y="3169464"/>
                </a:lnTo>
                <a:cubicBezTo>
                  <a:pt x="6409199" y="3169464"/>
                  <a:pt x="6386152" y="3146417"/>
                  <a:pt x="6386152" y="3117988"/>
                </a:cubicBezTo>
                <a:lnTo>
                  <a:pt x="6386152" y="2443480"/>
                </a:lnTo>
                <a:cubicBezTo>
                  <a:pt x="6386152" y="2415051"/>
                  <a:pt x="6409199" y="2392004"/>
                  <a:pt x="6437628" y="2392004"/>
                </a:cubicBezTo>
                <a:close/>
                <a:moveTo>
                  <a:pt x="5639359" y="2392004"/>
                </a:moveTo>
                <a:lnTo>
                  <a:pt x="6313867" y="2392004"/>
                </a:lnTo>
                <a:cubicBezTo>
                  <a:pt x="6342296" y="2392004"/>
                  <a:pt x="6365343" y="2415051"/>
                  <a:pt x="6365343" y="2443480"/>
                </a:cubicBezTo>
                <a:lnTo>
                  <a:pt x="6365343" y="3117988"/>
                </a:lnTo>
                <a:cubicBezTo>
                  <a:pt x="6365343" y="3146417"/>
                  <a:pt x="6342296" y="3169464"/>
                  <a:pt x="6313867" y="3169464"/>
                </a:cubicBezTo>
                <a:lnTo>
                  <a:pt x="5639359" y="3169464"/>
                </a:lnTo>
                <a:cubicBezTo>
                  <a:pt x="5610930" y="3169464"/>
                  <a:pt x="5587883" y="3146417"/>
                  <a:pt x="5587883" y="3117988"/>
                </a:cubicBezTo>
                <a:lnTo>
                  <a:pt x="5587883" y="2443480"/>
                </a:lnTo>
                <a:cubicBezTo>
                  <a:pt x="5587883" y="2415051"/>
                  <a:pt x="5610930" y="2392004"/>
                  <a:pt x="5639359" y="2392004"/>
                </a:cubicBezTo>
                <a:close/>
                <a:moveTo>
                  <a:pt x="4841090" y="2392004"/>
                </a:moveTo>
                <a:lnTo>
                  <a:pt x="5515598" y="2392004"/>
                </a:lnTo>
                <a:cubicBezTo>
                  <a:pt x="5544027" y="2392004"/>
                  <a:pt x="5567074" y="2415051"/>
                  <a:pt x="5567074" y="2443480"/>
                </a:cubicBezTo>
                <a:lnTo>
                  <a:pt x="5567074" y="3117988"/>
                </a:lnTo>
                <a:cubicBezTo>
                  <a:pt x="5567074" y="3146417"/>
                  <a:pt x="5544027" y="3169464"/>
                  <a:pt x="5515598" y="3169464"/>
                </a:cubicBezTo>
                <a:lnTo>
                  <a:pt x="4841090" y="3169464"/>
                </a:lnTo>
                <a:cubicBezTo>
                  <a:pt x="4812661" y="3169464"/>
                  <a:pt x="4789614" y="3146417"/>
                  <a:pt x="4789614" y="3117988"/>
                </a:cubicBezTo>
                <a:lnTo>
                  <a:pt x="4789614" y="2443480"/>
                </a:lnTo>
                <a:cubicBezTo>
                  <a:pt x="4789614" y="2415051"/>
                  <a:pt x="4812661" y="2392004"/>
                  <a:pt x="4841090" y="2392004"/>
                </a:cubicBezTo>
                <a:close/>
                <a:moveTo>
                  <a:pt x="4042821" y="2392004"/>
                </a:moveTo>
                <a:lnTo>
                  <a:pt x="4717329" y="2392004"/>
                </a:lnTo>
                <a:cubicBezTo>
                  <a:pt x="4745758" y="2392004"/>
                  <a:pt x="4768805" y="2415051"/>
                  <a:pt x="4768805" y="2443480"/>
                </a:cubicBezTo>
                <a:lnTo>
                  <a:pt x="4768805" y="3117988"/>
                </a:lnTo>
                <a:cubicBezTo>
                  <a:pt x="4768805" y="3146417"/>
                  <a:pt x="4745758" y="3169464"/>
                  <a:pt x="4717329" y="3169464"/>
                </a:cubicBezTo>
                <a:lnTo>
                  <a:pt x="4042821" y="3169464"/>
                </a:lnTo>
                <a:cubicBezTo>
                  <a:pt x="4014392" y="3169464"/>
                  <a:pt x="3991345" y="3146417"/>
                  <a:pt x="3991345" y="3117988"/>
                </a:cubicBezTo>
                <a:lnTo>
                  <a:pt x="3991345" y="2443480"/>
                </a:lnTo>
                <a:cubicBezTo>
                  <a:pt x="3991345" y="2415051"/>
                  <a:pt x="4014392" y="2392004"/>
                  <a:pt x="4042821" y="2392004"/>
                </a:cubicBezTo>
                <a:close/>
                <a:moveTo>
                  <a:pt x="3244552" y="2392004"/>
                </a:moveTo>
                <a:lnTo>
                  <a:pt x="3919060" y="2392004"/>
                </a:lnTo>
                <a:cubicBezTo>
                  <a:pt x="3947489" y="2392004"/>
                  <a:pt x="3970536" y="2415051"/>
                  <a:pt x="3970536" y="2443480"/>
                </a:cubicBezTo>
                <a:lnTo>
                  <a:pt x="3970536" y="3117988"/>
                </a:lnTo>
                <a:cubicBezTo>
                  <a:pt x="3970536" y="3146417"/>
                  <a:pt x="3947489" y="3169464"/>
                  <a:pt x="3919060" y="3169464"/>
                </a:cubicBezTo>
                <a:lnTo>
                  <a:pt x="3244552" y="3169464"/>
                </a:lnTo>
                <a:cubicBezTo>
                  <a:pt x="3216123" y="3169464"/>
                  <a:pt x="3193076" y="3146417"/>
                  <a:pt x="3193076" y="3117988"/>
                </a:cubicBezTo>
                <a:lnTo>
                  <a:pt x="3193076" y="2443480"/>
                </a:lnTo>
                <a:cubicBezTo>
                  <a:pt x="3193076" y="2415051"/>
                  <a:pt x="3216123" y="2392004"/>
                  <a:pt x="3244552" y="2392004"/>
                </a:cubicBezTo>
                <a:close/>
                <a:moveTo>
                  <a:pt x="2446283" y="2392004"/>
                </a:moveTo>
                <a:lnTo>
                  <a:pt x="3120791" y="2392004"/>
                </a:lnTo>
                <a:cubicBezTo>
                  <a:pt x="3149220" y="2392004"/>
                  <a:pt x="3172267" y="2415051"/>
                  <a:pt x="3172267" y="2443480"/>
                </a:cubicBezTo>
                <a:lnTo>
                  <a:pt x="3172267" y="3117988"/>
                </a:lnTo>
                <a:cubicBezTo>
                  <a:pt x="3172267" y="3146417"/>
                  <a:pt x="3149220" y="3169464"/>
                  <a:pt x="3120791" y="3169464"/>
                </a:cubicBezTo>
                <a:lnTo>
                  <a:pt x="2446283" y="3169464"/>
                </a:lnTo>
                <a:cubicBezTo>
                  <a:pt x="2417854" y="3169464"/>
                  <a:pt x="2394807" y="3146417"/>
                  <a:pt x="2394807" y="3117988"/>
                </a:cubicBezTo>
                <a:lnTo>
                  <a:pt x="2394807" y="2443480"/>
                </a:lnTo>
                <a:cubicBezTo>
                  <a:pt x="2394807" y="2415051"/>
                  <a:pt x="2417854" y="2392004"/>
                  <a:pt x="2446283" y="2392004"/>
                </a:cubicBezTo>
                <a:close/>
                <a:moveTo>
                  <a:pt x="1648014" y="2392004"/>
                </a:moveTo>
                <a:lnTo>
                  <a:pt x="2322522" y="2392004"/>
                </a:lnTo>
                <a:cubicBezTo>
                  <a:pt x="2350951" y="2392004"/>
                  <a:pt x="2373998" y="2415051"/>
                  <a:pt x="2373998" y="2443480"/>
                </a:cubicBezTo>
                <a:lnTo>
                  <a:pt x="2373998" y="3117988"/>
                </a:lnTo>
                <a:cubicBezTo>
                  <a:pt x="2373998" y="3146417"/>
                  <a:pt x="2350951" y="3169464"/>
                  <a:pt x="2322522" y="3169464"/>
                </a:cubicBezTo>
                <a:lnTo>
                  <a:pt x="1648014" y="3169464"/>
                </a:lnTo>
                <a:cubicBezTo>
                  <a:pt x="1619585" y="3169464"/>
                  <a:pt x="1596538" y="3146417"/>
                  <a:pt x="1596538" y="3117988"/>
                </a:cubicBezTo>
                <a:lnTo>
                  <a:pt x="1596538" y="2443480"/>
                </a:lnTo>
                <a:cubicBezTo>
                  <a:pt x="1596538" y="2415051"/>
                  <a:pt x="1619585" y="2392004"/>
                  <a:pt x="1648014" y="2392004"/>
                </a:cubicBezTo>
                <a:close/>
                <a:moveTo>
                  <a:pt x="849745" y="2392004"/>
                </a:moveTo>
                <a:lnTo>
                  <a:pt x="1524253" y="2392004"/>
                </a:lnTo>
                <a:cubicBezTo>
                  <a:pt x="1552682" y="2392004"/>
                  <a:pt x="1575729" y="2415051"/>
                  <a:pt x="1575729" y="2443480"/>
                </a:cubicBezTo>
                <a:lnTo>
                  <a:pt x="1575729" y="3117988"/>
                </a:lnTo>
                <a:cubicBezTo>
                  <a:pt x="1575729" y="3146417"/>
                  <a:pt x="1552682" y="3169464"/>
                  <a:pt x="1524253" y="3169464"/>
                </a:cubicBezTo>
                <a:lnTo>
                  <a:pt x="849745" y="3169464"/>
                </a:lnTo>
                <a:cubicBezTo>
                  <a:pt x="821316" y="3169464"/>
                  <a:pt x="798269" y="3146417"/>
                  <a:pt x="798269" y="3117988"/>
                </a:cubicBezTo>
                <a:lnTo>
                  <a:pt x="798269" y="2443480"/>
                </a:lnTo>
                <a:cubicBezTo>
                  <a:pt x="798269" y="2415051"/>
                  <a:pt x="821316" y="2392004"/>
                  <a:pt x="849745" y="2392004"/>
                </a:cubicBezTo>
                <a:close/>
                <a:moveTo>
                  <a:pt x="51476" y="2392004"/>
                </a:moveTo>
                <a:lnTo>
                  <a:pt x="725984" y="2392004"/>
                </a:lnTo>
                <a:cubicBezTo>
                  <a:pt x="754413" y="2392004"/>
                  <a:pt x="777460" y="2415051"/>
                  <a:pt x="777460" y="2443480"/>
                </a:cubicBezTo>
                <a:lnTo>
                  <a:pt x="777460" y="3117988"/>
                </a:lnTo>
                <a:cubicBezTo>
                  <a:pt x="777460" y="3146417"/>
                  <a:pt x="754413" y="3169464"/>
                  <a:pt x="725984" y="3169464"/>
                </a:cubicBezTo>
                <a:lnTo>
                  <a:pt x="51476" y="3169464"/>
                </a:lnTo>
                <a:cubicBezTo>
                  <a:pt x="23047" y="3169464"/>
                  <a:pt x="0" y="3146417"/>
                  <a:pt x="0" y="3117988"/>
                </a:cubicBezTo>
                <a:lnTo>
                  <a:pt x="0" y="2443480"/>
                </a:lnTo>
                <a:cubicBezTo>
                  <a:pt x="0" y="2415051"/>
                  <a:pt x="23047" y="2392004"/>
                  <a:pt x="51476" y="2392004"/>
                </a:cubicBezTo>
                <a:close/>
                <a:moveTo>
                  <a:pt x="7235898" y="1594670"/>
                </a:moveTo>
                <a:lnTo>
                  <a:pt x="7910406" y="1594670"/>
                </a:lnTo>
                <a:cubicBezTo>
                  <a:pt x="7938835" y="1594670"/>
                  <a:pt x="7961882" y="1617717"/>
                  <a:pt x="7961882" y="1646146"/>
                </a:cubicBezTo>
                <a:lnTo>
                  <a:pt x="7961882" y="2320654"/>
                </a:lnTo>
                <a:cubicBezTo>
                  <a:pt x="7961882" y="2349083"/>
                  <a:pt x="7938835" y="2372130"/>
                  <a:pt x="7910406" y="2372130"/>
                </a:cubicBezTo>
                <a:lnTo>
                  <a:pt x="7235898" y="2372130"/>
                </a:lnTo>
                <a:cubicBezTo>
                  <a:pt x="7207469" y="2372130"/>
                  <a:pt x="7184422" y="2349083"/>
                  <a:pt x="7184422" y="2320654"/>
                </a:cubicBezTo>
                <a:lnTo>
                  <a:pt x="7184422" y="1646146"/>
                </a:lnTo>
                <a:cubicBezTo>
                  <a:pt x="7184422" y="1617717"/>
                  <a:pt x="7207469" y="1594670"/>
                  <a:pt x="7235898" y="1594670"/>
                </a:cubicBezTo>
                <a:close/>
                <a:moveTo>
                  <a:pt x="6437628" y="1594670"/>
                </a:moveTo>
                <a:lnTo>
                  <a:pt x="7112136" y="1594670"/>
                </a:lnTo>
                <a:cubicBezTo>
                  <a:pt x="7140565" y="1594670"/>
                  <a:pt x="7163612" y="1617717"/>
                  <a:pt x="7163612" y="1646146"/>
                </a:cubicBezTo>
                <a:lnTo>
                  <a:pt x="7163612" y="2320654"/>
                </a:lnTo>
                <a:cubicBezTo>
                  <a:pt x="7163612" y="2349083"/>
                  <a:pt x="7140565" y="2372130"/>
                  <a:pt x="7112136" y="2372130"/>
                </a:cubicBezTo>
                <a:lnTo>
                  <a:pt x="6437628" y="2372130"/>
                </a:lnTo>
                <a:cubicBezTo>
                  <a:pt x="6409199" y="2372130"/>
                  <a:pt x="6386152" y="2349083"/>
                  <a:pt x="6386152" y="2320654"/>
                </a:cubicBezTo>
                <a:lnTo>
                  <a:pt x="6386152" y="1646146"/>
                </a:lnTo>
                <a:cubicBezTo>
                  <a:pt x="6386152" y="1617717"/>
                  <a:pt x="6409199" y="1594670"/>
                  <a:pt x="6437628" y="1594670"/>
                </a:cubicBezTo>
                <a:close/>
                <a:moveTo>
                  <a:pt x="5639359" y="1594670"/>
                </a:moveTo>
                <a:lnTo>
                  <a:pt x="6313867" y="1594670"/>
                </a:lnTo>
                <a:cubicBezTo>
                  <a:pt x="6342296" y="1594670"/>
                  <a:pt x="6365343" y="1617717"/>
                  <a:pt x="6365343" y="1646146"/>
                </a:cubicBezTo>
                <a:lnTo>
                  <a:pt x="6365343" y="2320654"/>
                </a:lnTo>
                <a:cubicBezTo>
                  <a:pt x="6365343" y="2349083"/>
                  <a:pt x="6342296" y="2372130"/>
                  <a:pt x="6313867" y="2372130"/>
                </a:cubicBezTo>
                <a:lnTo>
                  <a:pt x="5639359" y="2372130"/>
                </a:lnTo>
                <a:cubicBezTo>
                  <a:pt x="5610930" y="2372130"/>
                  <a:pt x="5587883" y="2349083"/>
                  <a:pt x="5587883" y="2320654"/>
                </a:cubicBezTo>
                <a:lnTo>
                  <a:pt x="5587883" y="1646146"/>
                </a:lnTo>
                <a:cubicBezTo>
                  <a:pt x="5587883" y="1617717"/>
                  <a:pt x="5610930" y="1594670"/>
                  <a:pt x="5639359" y="1594670"/>
                </a:cubicBezTo>
                <a:close/>
                <a:moveTo>
                  <a:pt x="4841090" y="1594670"/>
                </a:moveTo>
                <a:lnTo>
                  <a:pt x="5515598" y="1594670"/>
                </a:lnTo>
                <a:cubicBezTo>
                  <a:pt x="5544027" y="1594670"/>
                  <a:pt x="5567074" y="1617717"/>
                  <a:pt x="5567074" y="1646146"/>
                </a:cubicBezTo>
                <a:lnTo>
                  <a:pt x="5567074" y="2320654"/>
                </a:lnTo>
                <a:cubicBezTo>
                  <a:pt x="5567074" y="2349083"/>
                  <a:pt x="5544027" y="2372130"/>
                  <a:pt x="5515598" y="2372130"/>
                </a:cubicBezTo>
                <a:lnTo>
                  <a:pt x="4841090" y="2372130"/>
                </a:lnTo>
                <a:cubicBezTo>
                  <a:pt x="4812661" y="2372130"/>
                  <a:pt x="4789614" y="2349083"/>
                  <a:pt x="4789614" y="2320654"/>
                </a:cubicBezTo>
                <a:lnTo>
                  <a:pt x="4789614" y="1646146"/>
                </a:lnTo>
                <a:cubicBezTo>
                  <a:pt x="4789614" y="1617717"/>
                  <a:pt x="4812661" y="1594670"/>
                  <a:pt x="4841090" y="1594670"/>
                </a:cubicBezTo>
                <a:close/>
                <a:moveTo>
                  <a:pt x="4042821" y="1594670"/>
                </a:moveTo>
                <a:lnTo>
                  <a:pt x="4717329" y="1594670"/>
                </a:lnTo>
                <a:cubicBezTo>
                  <a:pt x="4745758" y="1594670"/>
                  <a:pt x="4768805" y="1617717"/>
                  <a:pt x="4768805" y="1646146"/>
                </a:cubicBezTo>
                <a:lnTo>
                  <a:pt x="4768805" y="2320654"/>
                </a:lnTo>
                <a:cubicBezTo>
                  <a:pt x="4768805" y="2349083"/>
                  <a:pt x="4745758" y="2372130"/>
                  <a:pt x="4717329" y="2372130"/>
                </a:cubicBezTo>
                <a:lnTo>
                  <a:pt x="4042821" y="2372130"/>
                </a:lnTo>
                <a:cubicBezTo>
                  <a:pt x="4014392" y="2372130"/>
                  <a:pt x="3991345" y="2349083"/>
                  <a:pt x="3991345" y="2320654"/>
                </a:cubicBezTo>
                <a:lnTo>
                  <a:pt x="3991345" y="1646146"/>
                </a:lnTo>
                <a:cubicBezTo>
                  <a:pt x="3991345" y="1617717"/>
                  <a:pt x="4014392" y="1594670"/>
                  <a:pt x="4042821" y="1594670"/>
                </a:cubicBezTo>
                <a:close/>
                <a:moveTo>
                  <a:pt x="3244552" y="1594670"/>
                </a:moveTo>
                <a:lnTo>
                  <a:pt x="3919060" y="1594670"/>
                </a:lnTo>
                <a:cubicBezTo>
                  <a:pt x="3947489" y="1594670"/>
                  <a:pt x="3970536" y="1617717"/>
                  <a:pt x="3970536" y="1646146"/>
                </a:cubicBezTo>
                <a:lnTo>
                  <a:pt x="3970536" y="2320654"/>
                </a:lnTo>
                <a:cubicBezTo>
                  <a:pt x="3970536" y="2349083"/>
                  <a:pt x="3947489" y="2372130"/>
                  <a:pt x="3919060" y="2372130"/>
                </a:cubicBezTo>
                <a:lnTo>
                  <a:pt x="3244552" y="2372130"/>
                </a:lnTo>
                <a:cubicBezTo>
                  <a:pt x="3216123" y="2372130"/>
                  <a:pt x="3193076" y="2349083"/>
                  <a:pt x="3193076" y="2320654"/>
                </a:cubicBezTo>
                <a:lnTo>
                  <a:pt x="3193076" y="1646146"/>
                </a:lnTo>
                <a:cubicBezTo>
                  <a:pt x="3193076" y="1617717"/>
                  <a:pt x="3216123" y="1594670"/>
                  <a:pt x="3244552" y="1594670"/>
                </a:cubicBezTo>
                <a:close/>
                <a:moveTo>
                  <a:pt x="2446283" y="1594670"/>
                </a:moveTo>
                <a:lnTo>
                  <a:pt x="3120791" y="1594670"/>
                </a:lnTo>
                <a:cubicBezTo>
                  <a:pt x="3149220" y="1594670"/>
                  <a:pt x="3172267" y="1617717"/>
                  <a:pt x="3172267" y="1646146"/>
                </a:cubicBezTo>
                <a:lnTo>
                  <a:pt x="3172267" y="2320654"/>
                </a:lnTo>
                <a:cubicBezTo>
                  <a:pt x="3172267" y="2349083"/>
                  <a:pt x="3149220" y="2372130"/>
                  <a:pt x="3120791" y="2372130"/>
                </a:cubicBezTo>
                <a:lnTo>
                  <a:pt x="2446283" y="2372130"/>
                </a:lnTo>
                <a:cubicBezTo>
                  <a:pt x="2417854" y="2372130"/>
                  <a:pt x="2394807" y="2349083"/>
                  <a:pt x="2394807" y="2320654"/>
                </a:cubicBezTo>
                <a:lnTo>
                  <a:pt x="2394807" y="1646146"/>
                </a:lnTo>
                <a:cubicBezTo>
                  <a:pt x="2394807" y="1617717"/>
                  <a:pt x="2417854" y="1594670"/>
                  <a:pt x="2446283" y="1594670"/>
                </a:cubicBezTo>
                <a:close/>
                <a:moveTo>
                  <a:pt x="1648014" y="1594670"/>
                </a:moveTo>
                <a:lnTo>
                  <a:pt x="2322522" y="1594670"/>
                </a:lnTo>
                <a:cubicBezTo>
                  <a:pt x="2350951" y="1594670"/>
                  <a:pt x="2373998" y="1617717"/>
                  <a:pt x="2373998" y="1646146"/>
                </a:cubicBezTo>
                <a:lnTo>
                  <a:pt x="2373998" y="2320654"/>
                </a:lnTo>
                <a:cubicBezTo>
                  <a:pt x="2373998" y="2349083"/>
                  <a:pt x="2350951" y="2372130"/>
                  <a:pt x="2322522" y="2372130"/>
                </a:cubicBezTo>
                <a:lnTo>
                  <a:pt x="1648014" y="2372130"/>
                </a:lnTo>
                <a:cubicBezTo>
                  <a:pt x="1619585" y="2372130"/>
                  <a:pt x="1596538" y="2349083"/>
                  <a:pt x="1596538" y="2320654"/>
                </a:cubicBezTo>
                <a:lnTo>
                  <a:pt x="1596538" y="1646146"/>
                </a:lnTo>
                <a:cubicBezTo>
                  <a:pt x="1596538" y="1617717"/>
                  <a:pt x="1619585" y="1594670"/>
                  <a:pt x="1648014" y="1594670"/>
                </a:cubicBezTo>
                <a:close/>
                <a:moveTo>
                  <a:pt x="849745" y="1594670"/>
                </a:moveTo>
                <a:lnTo>
                  <a:pt x="1524253" y="1594670"/>
                </a:lnTo>
                <a:cubicBezTo>
                  <a:pt x="1552682" y="1594670"/>
                  <a:pt x="1575729" y="1617717"/>
                  <a:pt x="1575729" y="1646146"/>
                </a:cubicBezTo>
                <a:lnTo>
                  <a:pt x="1575729" y="2320654"/>
                </a:lnTo>
                <a:cubicBezTo>
                  <a:pt x="1575729" y="2349083"/>
                  <a:pt x="1552682" y="2372130"/>
                  <a:pt x="1524253" y="2372130"/>
                </a:cubicBezTo>
                <a:lnTo>
                  <a:pt x="849745" y="2372130"/>
                </a:lnTo>
                <a:cubicBezTo>
                  <a:pt x="821316" y="2372130"/>
                  <a:pt x="798269" y="2349083"/>
                  <a:pt x="798269" y="2320654"/>
                </a:cubicBezTo>
                <a:lnTo>
                  <a:pt x="798269" y="1646146"/>
                </a:lnTo>
                <a:cubicBezTo>
                  <a:pt x="798269" y="1617717"/>
                  <a:pt x="821316" y="1594670"/>
                  <a:pt x="849745" y="1594670"/>
                </a:cubicBezTo>
                <a:close/>
                <a:moveTo>
                  <a:pt x="51476" y="1594670"/>
                </a:moveTo>
                <a:lnTo>
                  <a:pt x="725984" y="1594670"/>
                </a:lnTo>
                <a:cubicBezTo>
                  <a:pt x="754413" y="1594670"/>
                  <a:pt x="777460" y="1617717"/>
                  <a:pt x="777460" y="1646146"/>
                </a:cubicBezTo>
                <a:lnTo>
                  <a:pt x="777460" y="2320654"/>
                </a:lnTo>
                <a:cubicBezTo>
                  <a:pt x="777460" y="2349083"/>
                  <a:pt x="754413" y="2372130"/>
                  <a:pt x="725984" y="2372130"/>
                </a:cubicBezTo>
                <a:lnTo>
                  <a:pt x="51476" y="2372130"/>
                </a:lnTo>
                <a:cubicBezTo>
                  <a:pt x="23047" y="2372130"/>
                  <a:pt x="0" y="2349083"/>
                  <a:pt x="0" y="2320654"/>
                </a:cubicBezTo>
                <a:lnTo>
                  <a:pt x="0" y="1646146"/>
                </a:lnTo>
                <a:cubicBezTo>
                  <a:pt x="0" y="1617717"/>
                  <a:pt x="23047" y="1594670"/>
                  <a:pt x="51476" y="1594670"/>
                </a:cubicBezTo>
                <a:close/>
                <a:moveTo>
                  <a:pt x="7235898" y="797335"/>
                </a:moveTo>
                <a:lnTo>
                  <a:pt x="7910406" y="797335"/>
                </a:lnTo>
                <a:cubicBezTo>
                  <a:pt x="7938835" y="797335"/>
                  <a:pt x="7961882" y="820382"/>
                  <a:pt x="7961882" y="848811"/>
                </a:cubicBezTo>
                <a:lnTo>
                  <a:pt x="7961882" y="1523319"/>
                </a:lnTo>
                <a:cubicBezTo>
                  <a:pt x="7961882" y="1551748"/>
                  <a:pt x="7938835" y="1574795"/>
                  <a:pt x="7910406" y="1574795"/>
                </a:cubicBezTo>
                <a:lnTo>
                  <a:pt x="7235898" y="1574795"/>
                </a:lnTo>
                <a:cubicBezTo>
                  <a:pt x="7207469" y="1574795"/>
                  <a:pt x="7184422" y="1551748"/>
                  <a:pt x="7184422" y="1523319"/>
                </a:cubicBezTo>
                <a:lnTo>
                  <a:pt x="7184422" y="848811"/>
                </a:lnTo>
                <a:cubicBezTo>
                  <a:pt x="7184422" y="820382"/>
                  <a:pt x="7207469" y="797335"/>
                  <a:pt x="7235898" y="797335"/>
                </a:cubicBezTo>
                <a:close/>
                <a:moveTo>
                  <a:pt x="6437628" y="797335"/>
                </a:moveTo>
                <a:lnTo>
                  <a:pt x="7112136" y="797335"/>
                </a:lnTo>
                <a:cubicBezTo>
                  <a:pt x="7140565" y="797335"/>
                  <a:pt x="7163612" y="820382"/>
                  <a:pt x="7163612" y="848811"/>
                </a:cubicBezTo>
                <a:lnTo>
                  <a:pt x="7163612" y="1523319"/>
                </a:lnTo>
                <a:cubicBezTo>
                  <a:pt x="7163612" y="1551748"/>
                  <a:pt x="7140565" y="1574795"/>
                  <a:pt x="7112136" y="1574795"/>
                </a:cubicBezTo>
                <a:lnTo>
                  <a:pt x="6437628" y="1574795"/>
                </a:lnTo>
                <a:cubicBezTo>
                  <a:pt x="6409199" y="1574795"/>
                  <a:pt x="6386152" y="1551748"/>
                  <a:pt x="6386152" y="1523319"/>
                </a:cubicBezTo>
                <a:lnTo>
                  <a:pt x="6386152" y="848811"/>
                </a:lnTo>
                <a:cubicBezTo>
                  <a:pt x="6386152" y="820382"/>
                  <a:pt x="6409199" y="797335"/>
                  <a:pt x="6437628" y="797335"/>
                </a:cubicBezTo>
                <a:close/>
                <a:moveTo>
                  <a:pt x="5639359" y="797335"/>
                </a:moveTo>
                <a:lnTo>
                  <a:pt x="6313867" y="797335"/>
                </a:lnTo>
                <a:cubicBezTo>
                  <a:pt x="6342296" y="797335"/>
                  <a:pt x="6365343" y="820382"/>
                  <a:pt x="6365343" y="848811"/>
                </a:cubicBezTo>
                <a:lnTo>
                  <a:pt x="6365343" y="1523319"/>
                </a:lnTo>
                <a:cubicBezTo>
                  <a:pt x="6365343" y="1551748"/>
                  <a:pt x="6342296" y="1574795"/>
                  <a:pt x="6313867" y="1574795"/>
                </a:cubicBezTo>
                <a:lnTo>
                  <a:pt x="5639359" y="1574795"/>
                </a:lnTo>
                <a:cubicBezTo>
                  <a:pt x="5610930" y="1574795"/>
                  <a:pt x="5587883" y="1551748"/>
                  <a:pt x="5587883" y="1523319"/>
                </a:cubicBezTo>
                <a:lnTo>
                  <a:pt x="5587883" y="848811"/>
                </a:lnTo>
                <a:cubicBezTo>
                  <a:pt x="5587883" y="820382"/>
                  <a:pt x="5610930" y="797335"/>
                  <a:pt x="5639359" y="797335"/>
                </a:cubicBezTo>
                <a:close/>
                <a:moveTo>
                  <a:pt x="4841090" y="797335"/>
                </a:moveTo>
                <a:lnTo>
                  <a:pt x="5515598" y="797335"/>
                </a:lnTo>
                <a:cubicBezTo>
                  <a:pt x="5544027" y="797335"/>
                  <a:pt x="5567074" y="820382"/>
                  <a:pt x="5567074" y="848811"/>
                </a:cubicBezTo>
                <a:lnTo>
                  <a:pt x="5567074" y="1523319"/>
                </a:lnTo>
                <a:cubicBezTo>
                  <a:pt x="5567074" y="1551748"/>
                  <a:pt x="5544027" y="1574795"/>
                  <a:pt x="5515598" y="1574795"/>
                </a:cubicBezTo>
                <a:lnTo>
                  <a:pt x="4841090" y="1574795"/>
                </a:lnTo>
                <a:cubicBezTo>
                  <a:pt x="4812661" y="1574795"/>
                  <a:pt x="4789614" y="1551748"/>
                  <a:pt x="4789614" y="1523319"/>
                </a:cubicBezTo>
                <a:lnTo>
                  <a:pt x="4789614" y="848811"/>
                </a:lnTo>
                <a:cubicBezTo>
                  <a:pt x="4789614" y="820382"/>
                  <a:pt x="4812661" y="797335"/>
                  <a:pt x="4841090" y="797335"/>
                </a:cubicBezTo>
                <a:close/>
                <a:moveTo>
                  <a:pt x="4042821" y="797335"/>
                </a:moveTo>
                <a:lnTo>
                  <a:pt x="4717329" y="797335"/>
                </a:lnTo>
                <a:cubicBezTo>
                  <a:pt x="4745758" y="797335"/>
                  <a:pt x="4768805" y="820382"/>
                  <a:pt x="4768805" y="848811"/>
                </a:cubicBezTo>
                <a:lnTo>
                  <a:pt x="4768805" y="1523319"/>
                </a:lnTo>
                <a:cubicBezTo>
                  <a:pt x="4768805" y="1551748"/>
                  <a:pt x="4745758" y="1574795"/>
                  <a:pt x="4717329" y="1574795"/>
                </a:cubicBezTo>
                <a:lnTo>
                  <a:pt x="4042821" y="1574795"/>
                </a:lnTo>
                <a:cubicBezTo>
                  <a:pt x="4014392" y="1574795"/>
                  <a:pt x="3991345" y="1551748"/>
                  <a:pt x="3991345" y="1523319"/>
                </a:cubicBezTo>
                <a:lnTo>
                  <a:pt x="3991345" y="848811"/>
                </a:lnTo>
                <a:cubicBezTo>
                  <a:pt x="3991345" y="820382"/>
                  <a:pt x="4014392" y="797335"/>
                  <a:pt x="4042821" y="797335"/>
                </a:cubicBezTo>
                <a:close/>
                <a:moveTo>
                  <a:pt x="3244552" y="797335"/>
                </a:moveTo>
                <a:lnTo>
                  <a:pt x="3919060" y="797335"/>
                </a:lnTo>
                <a:cubicBezTo>
                  <a:pt x="3947489" y="797335"/>
                  <a:pt x="3970536" y="820382"/>
                  <a:pt x="3970536" y="848811"/>
                </a:cubicBezTo>
                <a:lnTo>
                  <a:pt x="3970536" y="1523319"/>
                </a:lnTo>
                <a:cubicBezTo>
                  <a:pt x="3970536" y="1551748"/>
                  <a:pt x="3947489" y="1574795"/>
                  <a:pt x="3919060" y="1574795"/>
                </a:cubicBezTo>
                <a:lnTo>
                  <a:pt x="3244552" y="1574795"/>
                </a:lnTo>
                <a:cubicBezTo>
                  <a:pt x="3216123" y="1574795"/>
                  <a:pt x="3193076" y="1551748"/>
                  <a:pt x="3193076" y="1523319"/>
                </a:cubicBezTo>
                <a:lnTo>
                  <a:pt x="3193076" y="848811"/>
                </a:lnTo>
                <a:cubicBezTo>
                  <a:pt x="3193076" y="820382"/>
                  <a:pt x="3216123" y="797335"/>
                  <a:pt x="3244552" y="797335"/>
                </a:cubicBezTo>
                <a:close/>
                <a:moveTo>
                  <a:pt x="2446283" y="797335"/>
                </a:moveTo>
                <a:lnTo>
                  <a:pt x="3120791" y="797335"/>
                </a:lnTo>
                <a:cubicBezTo>
                  <a:pt x="3149220" y="797335"/>
                  <a:pt x="3172267" y="820382"/>
                  <a:pt x="3172267" y="848811"/>
                </a:cubicBezTo>
                <a:lnTo>
                  <a:pt x="3172267" y="1523319"/>
                </a:lnTo>
                <a:cubicBezTo>
                  <a:pt x="3172267" y="1551748"/>
                  <a:pt x="3149220" y="1574795"/>
                  <a:pt x="3120791" y="1574795"/>
                </a:cubicBezTo>
                <a:lnTo>
                  <a:pt x="2446283" y="1574795"/>
                </a:lnTo>
                <a:cubicBezTo>
                  <a:pt x="2417854" y="1574795"/>
                  <a:pt x="2394807" y="1551748"/>
                  <a:pt x="2394807" y="1523319"/>
                </a:cubicBezTo>
                <a:lnTo>
                  <a:pt x="2394807" y="848811"/>
                </a:lnTo>
                <a:cubicBezTo>
                  <a:pt x="2394807" y="820382"/>
                  <a:pt x="2417854" y="797335"/>
                  <a:pt x="2446283" y="797335"/>
                </a:cubicBezTo>
                <a:close/>
                <a:moveTo>
                  <a:pt x="1648014" y="797335"/>
                </a:moveTo>
                <a:lnTo>
                  <a:pt x="2322522" y="797335"/>
                </a:lnTo>
                <a:cubicBezTo>
                  <a:pt x="2350951" y="797335"/>
                  <a:pt x="2373998" y="820382"/>
                  <a:pt x="2373998" y="848811"/>
                </a:cubicBezTo>
                <a:lnTo>
                  <a:pt x="2373998" y="1523319"/>
                </a:lnTo>
                <a:cubicBezTo>
                  <a:pt x="2373998" y="1551748"/>
                  <a:pt x="2350951" y="1574795"/>
                  <a:pt x="2322522" y="1574795"/>
                </a:cubicBezTo>
                <a:lnTo>
                  <a:pt x="1648014" y="1574795"/>
                </a:lnTo>
                <a:cubicBezTo>
                  <a:pt x="1619585" y="1574795"/>
                  <a:pt x="1596538" y="1551748"/>
                  <a:pt x="1596538" y="1523319"/>
                </a:cubicBezTo>
                <a:lnTo>
                  <a:pt x="1596538" y="848811"/>
                </a:lnTo>
                <a:cubicBezTo>
                  <a:pt x="1596538" y="820382"/>
                  <a:pt x="1619585" y="797335"/>
                  <a:pt x="1648014" y="797335"/>
                </a:cubicBezTo>
                <a:close/>
                <a:moveTo>
                  <a:pt x="849745" y="797335"/>
                </a:moveTo>
                <a:lnTo>
                  <a:pt x="1524253" y="797335"/>
                </a:lnTo>
                <a:cubicBezTo>
                  <a:pt x="1552682" y="797335"/>
                  <a:pt x="1575729" y="820382"/>
                  <a:pt x="1575729" y="848811"/>
                </a:cubicBezTo>
                <a:lnTo>
                  <a:pt x="1575729" y="1523319"/>
                </a:lnTo>
                <a:cubicBezTo>
                  <a:pt x="1575729" y="1551748"/>
                  <a:pt x="1552682" y="1574795"/>
                  <a:pt x="1524253" y="1574795"/>
                </a:cubicBezTo>
                <a:lnTo>
                  <a:pt x="849745" y="1574795"/>
                </a:lnTo>
                <a:cubicBezTo>
                  <a:pt x="821316" y="1574795"/>
                  <a:pt x="798269" y="1551748"/>
                  <a:pt x="798269" y="1523319"/>
                </a:cubicBezTo>
                <a:lnTo>
                  <a:pt x="798269" y="848811"/>
                </a:lnTo>
                <a:cubicBezTo>
                  <a:pt x="798269" y="820382"/>
                  <a:pt x="821316" y="797335"/>
                  <a:pt x="849745" y="797335"/>
                </a:cubicBezTo>
                <a:close/>
                <a:moveTo>
                  <a:pt x="51476" y="797335"/>
                </a:moveTo>
                <a:lnTo>
                  <a:pt x="725984" y="797335"/>
                </a:lnTo>
                <a:cubicBezTo>
                  <a:pt x="754413" y="797335"/>
                  <a:pt x="777460" y="820382"/>
                  <a:pt x="777460" y="848811"/>
                </a:cubicBezTo>
                <a:lnTo>
                  <a:pt x="777460" y="1523319"/>
                </a:lnTo>
                <a:cubicBezTo>
                  <a:pt x="777460" y="1551748"/>
                  <a:pt x="754413" y="1574795"/>
                  <a:pt x="725984" y="1574795"/>
                </a:cubicBezTo>
                <a:lnTo>
                  <a:pt x="51476" y="1574795"/>
                </a:lnTo>
                <a:cubicBezTo>
                  <a:pt x="23047" y="1574795"/>
                  <a:pt x="0" y="1551748"/>
                  <a:pt x="0" y="1523319"/>
                </a:cubicBezTo>
                <a:lnTo>
                  <a:pt x="0" y="848811"/>
                </a:lnTo>
                <a:cubicBezTo>
                  <a:pt x="0" y="820382"/>
                  <a:pt x="23047" y="797335"/>
                  <a:pt x="51476" y="797335"/>
                </a:cubicBezTo>
                <a:close/>
                <a:moveTo>
                  <a:pt x="7235898" y="0"/>
                </a:moveTo>
                <a:lnTo>
                  <a:pt x="7910406" y="0"/>
                </a:lnTo>
                <a:cubicBezTo>
                  <a:pt x="7938835" y="0"/>
                  <a:pt x="7961882" y="23047"/>
                  <a:pt x="7961882" y="51476"/>
                </a:cubicBezTo>
                <a:lnTo>
                  <a:pt x="7961882" y="725984"/>
                </a:lnTo>
                <a:cubicBezTo>
                  <a:pt x="7961882" y="754413"/>
                  <a:pt x="7938835" y="777460"/>
                  <a:pt x="7910406" y="777460"/>
                </a:cubicBezTo>
                <a:lnTo>
                  <a:pt x="7235898" y="777460"/>
                </a:lnTo>
                <a:cubicBezTo>
                  <a:pt x="7207469" y="777460"/>
                  <a:pt x="7184422" y="754413"/>
                  <a:pt x="7184422" y="725984"/>
                </a:cubicBezTo>
                <a:lnTo>
                  <a:pt x="7184422" y="51476"/>
                </a:lnTo>
                <a:cubicBezTo>
                  <a:pt x="7184422" y="23047"/>
                  <a:pt x="7207469" y="0"/>
                  <a:pt x="7235898" y="0"/>
                </a:cubicBezTo>
                <a:close/>
                <a:moveTo>
                  <a:pt x="6437628" y="0"/>
                </a:moveTo>
                <a:lnTo>
                  <a:pt x="7112136" y="0"/>
                </a:lnTo>
                <a:cubicBezTo>
                  <a:pt x="7140565" y="0"/>
                  <a:pt x="7163612" y="23047"/>
                  <a:pt x="7163612" y="51476"/>
                </a:cubicBezTo>
                <a:lnTo>
                  <a:pt x="7163612" y="725984"/>
                </a:lnTo>
                <a:cubicBezTo>
                  <a:pt x="7163612" y="754413"/>
                  <a:pt x="7140565" y="777460"/>
                  <a:pt x="7112136" y="777460"/>
                </a:cubicBezTo>
                <a:lnTo>
                  <a:pt x="6437628" y="777460"/>
                </a:lnTo>
                <a:cubicBezTo>
                  <a:pt x="6409199" y="777460"/>
                  <a:pt x="6386152" y="754413"/>
                  <a:pt x="6386152" y="725984"/>
                </a:cubicBezTo>
                <a:lnTo>
                  <a:pt x="6386152" y="51476"/>
                </a:lnTo>
                <a:cubicBezTo>
                  <a:pt x="6386152" y="23047"/>
                  <a:pt x="6409199" y="0"/>
                  <a:pt x="6437628" y="0"/>
                </a:cubicBezTo>
                <a:close/>
                <a:moveTo>
                  <a:pt x="5639359" y="0"/>
                </a:moveTo>
                <a:lnTo>
                  <a:pt x="6313867" y="0"/>
                </a:lnTo>
                <a:cubicBezTo>
                  <a:pt x="6342296" y="0"/>
                  <a:pt x="6365343" y="23047"/>
                  <a:pt x="6365343" y="51476"/>
                </a:cubicBezTo>
                <a:lnTo>
                  <a:pt x="6365343" y="725984"/>
                </a:lnTo>
                <a:cubicBezTo>
                  <a:pt x="6365343" y="754413"/>
                  <a:pt x="6342296" y="777460"/>
                  <a:pt x="6313867" y="777460"/>
                </a:cubicBezTo>
                <a:lnTo>
                  <a:pt x="5639359" y="777460"/>
                </a:lnTo>
                <a:cubicBezTo>
                  <a:pt x="5610930" y="777460"/>
                  <a:pt x="5587883" y="754413"/>
                  <a:pt x="5587883" y="725984"/>
                </a:cubicBezTo>
                <a:lnTo>
                  <a:pt x="5587883" y="51476"/>
                </a:lnTo>
                <a:cubicBezTo>
                  <a:pt x="5587883" y="23047"/>
                  <a:pt x="5610930" y="0"/>
                  <a:pt x="5639359" y="0"/>
                </a:cubicBezTo>
                <a:close/>
                <a:moveTo>
                  <a:pt x="4841090" y="0"/>
                </a:moveTo>
                <a:lnTo>
                  <a:pt x="5515598" y="0"/>
                </a:lnTo>
                <a:cubicBezTo>
                  <a:pt x="5544027" y="0"/>
                  <a:pt x="5567074" y="23047"/>
                  <a:pt x="5567074" y="51476"/>
                </a:cubicBezTo>
                <a:lnTo>
                  <a:pt x="5567074" y="725984"/>
                </a:lnTo>
                <a:cubicBezTo>
                  <a:pt x="5567074" y="754413"/>
                  <a:pt x="5544027" y="777460"/>
                  <a:pt x="5515598" y="777460"/>
                </a:cubicBezTo>
                <a:lnTo>
                  <a:pt x="4841090" y="777460"/>
                </a:lnTo>
                <a:cubicBezTo>
                  <a:pt x="4812661" y="777460"/>
                  <a:pt x="4789614" y="754413"/>
                  <a:pt x="4789614" y="725984"/>
                </a:cubicBezTo>
                <a:lnTo>
                  <a:pt x="4789614" y="51476"/>
                </a:lnTo>
                <a:cubicBezTo>
                  <a:pt x="4789614" y="23047"/>
                  <a:pt x="4812661" y="0"/>
                  <a:pt x="4841090" y="0"/>
                </a:cubicBezTo>
                <a:close/>
                <a:moveTo>
                  <a:pt x="4042821" y="0"/>
                </a:moveTo>
                <a:lnTo>
                  <a:pt x="4717329" y="0"/>
                </a:lnTo>
                <a:cubicBezTo>
                  <a:pt x="4745758" y="0"/>
                  <a:pt x="4768805" y="23047"/>
                  <a:pt x="4768805" y="51476"/>
                </a:cubicBezTo>
                <a:lnTo>
                  <a:pt x="4768805" y="725984"/>
                </a:lnTo>
                <a:cubicBezTo>
                  <a:pt x="4768805" y="754413"/>
                  <a:pt x="4745758" y="777460"/>
                  <a:pt x="4717329" y="777460"/>
                </a:cubicBezTo>
                <a:lnTo>
                  <a:pt x="4042821" y="777460"/>
                </a:lnTo>
                <a:cubicBezTo>
                  <a:pt x="4014392" y="777460"/>
                  <a:pt x="3991345" y="754413"/>
                  <a:pt x="3991345" y="725984"/>
                </a:cubicBezTo>
                <a:lnTo>
                  <a:pt x="3991345" y="51476"/>
                </a:lnTo>
                <a:cubicBezTo>
                  <a:pt x="3991345" y="23047"/>
                  <a:pt x="4014392" y="0"/>
                  <a:pt x="4042821" y="0"/>
                </a:cubicBezTo>
                <a:close/>
                <a:moveTo>
                  <a:pt x="3244552" y="0"/>
                </a:moveTo>
                <a:lnTo>
                  <a:pt x="3919060" y="0"/>
                </a:lnTo>
                <a:cubicBezTo>
                  <a:pt x="3947489" y="0"/>
                  <a:pt x="3970536" y="23047"/>
                  <a:pt x="3970536" y="51476"/>
                </a:cubicBezTo>
                <a:lnTo>
                  <a:pt x="3970536" y="725984"/>
                </a:lnTo>
                <a:cubicBezTo>
                  <a:pt x="3970536" y="754413"/>
                  <a:pt x="3947489" y="777460"/>
                  <a:pt x="3919060" y="777460"/>
                </a:cubicBezTo>
                <a:lnTo>
                  <a:pt x="3244552" y="777460"/>
                </a:lnTo>
                <a:cubicBezTo>
                  <a:pt x="3216123" y="777460"/>
                  <a:pt x="3193076" y="754413"/>
                  <a:pt x="3193076" y="725984"/>
                </a:cubicBezTo>
                <a:lnTo>
                  <a:pt x="3193076" y="51476"/>
                </a:lnTo>
                <a:cubicBezTo>
                  <a:pt x="3193076" y="23047"/>
                  <a:pt x="3216123" y="0"/>
                  <a:pt x="3244552" y="0"/>
                </a:cubicBezTo>
                <a:close/>
                <a:moveTo>
                  <a:pt x="2446283" y="0"/>
                </a:moveTo>
                <a:lnTo>
                  <a:pt x="3120791" y="0"/>
                </a:lnTo>
                <a:cubicBezTo>
                  <a:pt x="3149220" y="0"/>
                  <a:pt x="3172267" y="23047"/>
                  <a:pt x="3172267" y="51476"/>
                </a:cubicBezTo>
                <a:lnTo>
                  <a:pt x="3172267" y="725984"/>
                </a:lnTo>
                <a:cubicBezTo>
                  <a:pt x="3172267" y="754413"/>
                  <a:pt x="3149220" y="777460"/>
                  <a:pt x="3120791" y="777460"/>
                </a:cubicBezTo>
                <a:lnTo>
                  <a:pt x="2446283" y="777460"/>
                </a:lnTo>
                <a:cubicBezTo>
                  <a:pt x="2417854" y="777460"/>
                  <a:pt x="2394807" y="754413"/>
                  <a:pt x="2394807" y="725984"/>
                </a:cubicBezTo>
                <a:lnTo>
                  <a:pt x="2394807" y="51476"/>
                </a:lnTo>
                <a:cubicBezTo>
                  <a:pt x="2394807" y="23047"/>
                  <a:pt x="2417854" y="0"/>
                  <a:pt x="2446283" y="0"/>
                </a:cubicBezTo>
                <a:close/>
                <a:moveTo>
                  <a:pt x="1648014" y="0"/>
                </a:moveTo>
                <a:lnTo>
                  <a:pt x="2322522" y="0"/>
                </a:lnTo>
                <a:cubicBezTo>
                  <a:pt x="2350951" y="0"/>
                  <a:pt x="2373998" y="23047"/>
                  <a:pt x="2373998" y="51476"/>
                </a:cubicBezTo>
                <a:lnTo>
                  <a:pt x="2373998" y="725984"/>
                </a:lnTo>
                <a:cubicBezTo>
                  <a:pt x="2373998" y="754413"/>
                  <a:pt x="2350951" y="777460"/>
                  <a:pt x="2322522" y="777460"/>
                </a:cubicBezTo>
                <a:lnTo>
                  <a:pt x="1648014" y="777460"/>
                </a:lnTo>
                <a:cubicBezTo>
                  <a:pt x="1619585" y="777460"/>
                  <a:pt x="1596538" y="754413"/>
                  <a:pt x="1596538" y="725984"/>
                </a:cubicBezTo>
                <a:lnTo>
                  <a:pt x="1596538" y="51476"/>
                </a:lnTo>
                <a:cubicBezTo>
                  <a:pt x="1596538" y="23047"/>
                  <a:pt x="1619585" y="0"/>
                  <a:pt x="1648014" y="0"/>
                </a:cubicBezTo>
                <a:close/>
                <a:moveTo>
                  <a:pt x="849745" y="0"/>
                </a:moveTo>
                <a:lnTo>
                  <a:pt x="1524253" y="0"/>
                </a:lnTo>
                <a:cubicBezTo>
                  <a:pt x="1552682" y="0"/>
                  <a:pt x="1575729" y="23047"/>
                  <a:pt x="1575729" y="51476"/>
                </a:cubicBezTo>
                <a:lnTo>
                  <a:pt x="1575729" y="725984"/>
                </a:lnTo>
                <a:cubicBezTo>
                  <a:pt x="1575729" y="754413"/>
                  <a:pt x="1552682" y="777460"/>
                  <a:pt x="1524253" y="777460"/>
                </a:cubicBezTo>
                <a:lnTo>
                  <a:pt x="849745" y="777460"/>
                </a:lnTo>
                <a:cubicBezTo>
                  <a:pt x="821316" y="777460"/>
                  <a:pt x="798269" y="754413"/>
                  <a:pt x="798269" y="725984"/>
                </a:cubicBezTo>
                <a:lnTo>
                  <a:pt x="798269" y="51476"/>
                </a:lnTo>
                <a:cubicBezTo>
                  <a:pt x="798269" y="23047"/>
                  <a:pt x="821316" y="0"/>
                  <a:pt x="849745" y="0"/>
                </a:cubicBezTo>
                <a:close/>
                <a:moveTo>
                  <a:pt x="51476" y="0"/>
                </a:moveTo>
                <a:lnTo>
                  <a:pt x="725984" y="0"/>
                </a:lnTo>
                <a:cubicBezTo>
                  <a:pt x="754413" y="0"/>
                  <a:pt x="777460" y="23047"/>
                  <a:pt x="777460" y="51476"/>
                </a:cubicBezTo>
                <a:lnTo>
                  <a:pt x="777460" y="725984"/>
                </a:lnTo>
                <a:cubicBezTo>
                  <a:pt x="777460" y="754413"/>
                  <a:pt x="754413" y="777460"/>
                  <a:pt x="725984" y="777460"/>
                </a:cubicBezTo>
                <a:lnTo>
                  <a:pt x="51476" y="777460"/>
                </a:lnTo>
                <a:cubicBezTo>
                  <a:pt x="23047" y="777460"/>
                  <a:pt x="0" y="754413"/>
                  <a:pt x="0" y="725984"/>
                </a:cubicBezTo>
                <a:lnTo>
                  <a:pt x="0" y="51476"/>
                </a:lnTo>
                <a:cubicBezTo>
                  <a:pt x="0" y="23047"/>
                  <a:pt x="23047" y="0"/>
                  <a:pt x="51476" y="0"/>
                </a:cubicBezTo>
                <a:close/>
              </a:path>
            </a:pathLst>
          </a:custGeom>
          <a:blipFill dpi="0" rotWithShape="1">
            <a:blip r:embed="rId1"/>
            <a:srcRect/>
            <a:stretch>
              <a:fillRect l="-1757" r="-175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4662755" y="1614087"/>
            <a:ext cx="28664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latin typeface="Agency FB" panose="020B0503020202020204" pitchFamily="34" charset="0"/>
                <a:ea typeface="微软雅黑" panose="020B0503020204020204" pitchFamily="34" charset="-122"/>
              </a:rPr>
              <a:t>PART    </a:t>
            </a:r>
            <a:r>
              <a:rPr lang="en-US" altLang="zh-CN" sz="6000" b="1" dirty="0" smtClean="0"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6000" b="1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887429" y="2587662"/>
            <a:ext cx="6417141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chemeClr val="accent1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战略规划及品牌运营</a:t>
            </a:r>
            <a:endParaRPr lang="zh-CN" altLang="en-US" sz="5400" b="1" dirty="0">
              <a:solidFill>
                <a:schemeClr val="accent1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3" name="矩形 1"/>
          <p:cNvSpPr>
            <a:spLocks noChangeArrowheads="1"/>
          </p:cNvSpPr>
          <p:nvPr/>
        </p:nvSpPr>
        <p:spPr bwMode="auto">
          <a:xfrm>
            <a:off x="4050631" y="3905083"/>
            <a:ext cx="4090737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zh-CN" altLang="en-US" sz="1800" dirty="0">
                <a:solidFill>
                  <a:schemeClr val="tx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  <a:endParaRPr lang="zh-CN" altLang="en-US" sz="1800" dirty="0">
              <a:solidFill>
                <a:schemeClr val="tx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118316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674831"/>
            <a:ext cx="12192000" cy="11831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899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899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9" grpId="0"/>
      <p:bldP spid="13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175172" y="179233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战略规划及品牌运营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0" name="Docer Falling Dust PPT demo"/>
          <p:cNvSpPr/>
          <p:nvPr/>
        </p:nvSpPr>
        <p:spPr>
          <a:xfrm>
            <a:off x="1796773" y="1971305"/>
            <a:ext cx="1916609" cy="890651"/>
          </a:xfrm>
          <a:custGeom>
            <a:avLst/>
            <a:gdLst>
              <a:gd name="connsiteX0" fmla="*/ 0 w 1916609"/>
              <a:gd name="connsiteY0" fmla="*/ 0 h 890651"/>
              <a:gd name="connsiteX1" fmla="*/ 1916609 w 1916609"/>
              <a:gd name="connsiteY1" fmla="*/ 0 h 890651"/>
              <a:gd name="connsiteX2" fmla="*/ 1915240 w 1916609"/>
              <a:gd name="connsiteY2" fmla="*/ 27098 h 890651"/>
              <a:gd name="connsiteX3" fmla="*/ 958304 w 1916609"/>
              <a:gd name="connsiteY3" fmla="*/ 890651 h 890651"/>
              <a:gd name="connsiteX4" fmla="*/ 1368 w 1916609"/>
              <a:gd name="connsiteY4" fmla="*/ 27098 h 890651"/>
              <a:gd name="connsiteX5" fmla="*/ 0 w 1916609"/>
              <a:gd name="connsiteY5" fmla="*/ 0 h 890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6609" h="890651">
                <a:moveTo>
                  <a:pt x="0" y="0"/>
                </a:moveTo>
                <a:lnTo>
                  <a:pt x="1916609" y="0"/>
                </a:lnTo>
                <a:lnTo>
                  <a:pt x="1915240" y="27098"/>
                </a:lnTo>
                <a:cubicBezTo>
                  <a:pt x="1865981" y="512143"/>
                  <a:pt x="1456345" y="890651"/>
                  <a:pt x="958304" y="890651"/>
                </a:cubicBezTo>
                <a:cubicBezTo>
                  <a:pt x="460263" y="890651"/>
                  <a:pt x="50627" y="512143"/>
                  <a:pt x="1368" y="2709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Docer Falling Dust PPT demo"/>
          <p:cNvSpPr/>
          <p:nvPr/>
        </p:nvSpPr>
        <p:spPr>
          <a:xfrm>
            <a:off x="1472541" y="1971304"/>
            <a:ext cx="2565070" cy="3800104"/>
          </a:xfrm>
          <a:custGeom>
            <a:avLst/>
            <a:gdLst>
              <a:gd name="connsiteX0" fmla="*/ 0 w 2565070"/>
              <a:gd name="connsiteY0" fmla="*/ 0 h 3800104"/>
              <a:gd name="connsiteX1" fmla="*/ 324231 w 2565070"/>
              <a:gd name="connsiteY1" fmla="*/ 0 h 3800104"/>
              <a:gd name="connsiteX2" fmla="*/ 325599 w 2565070"/>
              <a:gd name="connsiteY2" fmla="*/ 27098 h 3800104"/>
              <a:gd name="connsiteX3" fmla="*/ 1282535 w 2565070"/>
              <a:gd name="connsiteY3" fmla="*/ 890651 h 3800104"/>
              <a:gd name="connsiteX4" fmla="*/ 2239471 w 2565070"/>
              <a:gd name="connsiteY4" fmla="*/ 27098 h 3800104"/>
              <a:gd name="connsiteX5" fmla="*/ 2240840 w 2565070"/>
              <a:gd name="connsiteY5" fmla="*/ 0 h 3800104"/>
              <a:gd name="connsiteX6" fmla="*/ 2565070 w 2565070"/>
              <a:gd name="connsiteY6" fmla="*/ 0 h 3800104"/>
              <a:gd name="connsiteX7" fmla="*/ 2565070 w 2565070"/>
              <a:gd name="connsiteY7" fmla="*/ 3800104 h 3800104"/>
              <a:gd name="connsiteX8" fmla="*/ 0 w 2565070"/>
              <a:gd name="connsiteY8" fmla="*/ 3800104 h 3800104"/>
              <a:gd name="connsiteX9" fmla="*/ 0 w 2565070"/>
              <a:gd name="connsiteY9" fmla="*/ 0 h 3800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65070" h="3800104">
                <a:moveTo>
                  <a:pt x="0" y="0"/>
                </a:moveTo>
                <a:lnTo>
                  <a:pt x="324231" y="0"/>
                </a:lnTo>
                <a:lnTo>
                  <a:pt x="325599" y="27098"/>
                </a:lnTo>
                <a:cubicBezTo>
                  <a:pt x="374858" y="512143"/>
                  <a:pt x="784494" y="890651"/>
                  <a:pt x="1282535" y="890651"/>
                </a:cubicBezTo>
                <a:cubicBezTo>
                  <a:pt x="1780576" y="890651"/>
                  <a:pt x="2190212" y="512143"/>
                  <a:pt x="2239471" y="27098"/>
                </a:cubicBezTo>
                <a:lnTo>
                  <a:pt x="2240840" y="0"/>
                </a:lnTo>
                <a:lnTo>
                  <a:pt x="2565070" y="0"/>
                </a:lnTo>
                <a:lnTo>
                  <a:pt x="2565070" y="3800104"/>
                </a:lnTo>
                <a:lnTo>
                  <a:pt x="0" y="380010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Docer Falling Dust PPT demo"/>
          <p:cNvSpPr/>
          <p:nvPr/>
        </p:nvSpPr>
        <p:spPr>
          <a:xfrm>
            <a:off x="1721923" y="3111337"/>
            <a:ext cx="2066306" cy="24106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Docer Falling Dust PPT demo"/>
          <p:cNvSpPr/>
          <p:nvPr/>
        </p:nvSpPr>
        <p:spPr>
          <a:xfrm>
            <a:off x="2265746" y="1947552"/>
            <a:ext cx="978660" cy="763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01</a:t>
            </a:r>
            <a:endParaRPr lang="en-US" altLang="zh-CN" sz="4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Docer Falling Dust PPT demo"/>
          <p:cNvSpPr/>
          <p:nvPr/>
        </p:nvSpPr>
        <p:spPr>
          <a:xfrm>
            <a:off x="1916730" y="3706379"/>
            <a:ext cx="1707603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您的内容打在这里或者通过复制您的文本后，并选择只保留文字。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Docer Falling Dust PPT demo"/>
          <p:cNvSpPr/>
          <p:nvPr/>
        </p:nvSpPr>
        <p:spPr>
          <a:xfrm>
            <a:off x="1885819" y="3276005"/>
            <a:ext cx="1738514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添加标题内容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6" name="Docer Falling Dust PPT demo"/>
          <p:cNvGrpSpPr/>
          <p:nvPr/>
        </p:nvGrpSpPr>
        <p:grpSpPr>
          <a:xfrm>
            <a:off x="2512819" y="4886439"/>
            <a:ext cx="531151" cy="370804"/>
            <a:chOff x="5626101" y="3128962"/>
            <a:chExt cx="925512" cy="646113"/>
          </a:xfrm>
          <a:solidFill>
            <a:schemeClr val="tx1"/>
          </a:solidFill>
        </p:grpSpPr>
        <p:sp>
          <p:nvSpPr>
            <p:cNvPr id="37" name="Docer Falling Dust PPT demo"/>
            <p:cNvSpPr>
              <a:spLocks noEditPoints="1"/>
            </p:cNvSpPr>
            <p:nvPr/>
          </p:nvSpPr>
          <p:spPr bwMode="auto">
            <a:xfrm>
              <a:off x="6297613" y="3178175"/>
              <a:ext cx="254000" cy="306388"/>
            </a:xfrm>
            <a:custGeom>
              <a:avLst/>
              <a:gdLst>
                <a:gd name="T0" fmla="*/ 51 w 146"/>
                <a:gd name="T1" fmla="*/ 0 h 175"/>
                <a:gd name="T2" fmla="*/ 0 w 146"/>
                <a:gd name="T3" fmla="*/ 37 h 175"/>
                <a:gd name="T4" fmla="*/ 55 w 146"/>
                <a:gd name="T5" fmla="*/ 93 h 175"/>
                <a:gd name="T6" fmla="*/ 94 w 146"/>
                <a:gd name="T7" fmla="*/ 175 h 175"/>
                <a:gd name="T8" fmla="*/ 146 w 146"/>
                <a:gd name="T9" fmla="*/ 137 h 175"/>
                <a:gd name="T10" fmla="*/ 106 w 146"/>
                <a:gd name="T11" fmla="*/ 67 h 175"/>
                <a:gd name="T12" fmla="*/ 51 w 146"/>
                <a:gd name="T13" fmla="*/ 0 h 175"/>
                <a:gd name="T14" fmla="*/ 120 w 146"/>
                <a:gd name="T15" fmla="*/ 130 h 175"/>
                <a:gd name="T16" fmla="*/ 109 w 146"/>
                <a:gd name="T17" fmla="*/ 140 h 175"/>
                <a:gd name="T18" fmla="*/ 98 w 146"/>
                <a:gd name="T19" fmla="*/ 130 h 175"/>
                <a:gd name="T20" fmla="*/ 109 w 146"/>
                <a:gd name="T21" fmla="*/ 119 h 175"/>
                <a:gd name="T22" fmla="*/ 120 w 146"/>
                <a:gd name="T23" fmla="*/ 13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175">
                  <a:moveTo>
                    <a:pt x="51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30" y="57"/>
                    <a:pt x="55" y="93"/>
                  </a:cubicBezTo>
                  <a:cubicBezTo>
                    <a:pt x="80" y="130"/>
                    <a:pt x="94" y="175"/>
                    <a:pt x="94" y="175"/>
                  </a:cubicBezTo>
                  <a:cubicBezTo>
                    <a:pt x="146" y="137"/>
                    <a:pt x="146" y="137"/>
                    <a:pt x="146" y="137"/>
                  </a:cubicBezTo>
                  <a:cubicBezTo>
                    <a:pt x="146" y="137"/>
                    <a:pt x="133" y="105"/>
                    <a:pt x="106" y="67"/>
                  </a:cubicBezTo>
                  <a:cubicBezTo>
                    <a:pt x="79" y="29"/>
                    <a:pt x="51" y="0"/>
                    <a:pt x="51" y="0"/>
                  </a:cubicBezTo>
                  <a:close/>
                  <a:moveTo>
                    <a:pt x="120" y="130"/>
                  </a:moveTo>
                  <a:cubicBezTo>
                    <a:pt x="120" y="136"/>
                    <a:pt x="115" y="140"/>
                    <a:pt x="109" y="140"/>
                  </a:cubicBezTo>
                  <a:cubicBezTo>
                    <a:pt x="103" y="140"/>
                    <a:pt x="98" y="136"/>
                    <a:pt x="98" y="130"/>
                  </a:cubicBezTo>
                  <a:cubicBezTo>
                    <a:pt x="98" y="124"/>
                    <a:pt x="103" y="119"/>
                    <a:pt x="109" y="119"/>
                  </a:cubicBezTo>
                  <a:cubicBezTo>
                    <a:pt x="115" y="119"/>
                    <a:pt x="120" y="124"/>
                    <a:pt x="120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38" name="Docer Falling Dust PPT demo"/>
            <p:cNvSpPr>
              <a:spLocks noEditPoints="1"/>
            </p:cNvSpPr>
            <p:nvPr/>
          </p:nvSpPr>
          <p:spPr bwMode="auto">
            <a:xfrm>
              <a:off x="5626101" y="3128962"/>
              <a:ext cx="827088" cy="646113"/>
            </a:xfrm>
            <a:custGeom>
              <a:avLst/>
              <a:gdLst>
                <a:gd name="T0" fmla="*/ 57 w 474"/>
                <a:gd name="T1" fmla="*/ 181 h 371"/>
                <a:gd name="T2" fmla="*/ 70 w 474"/>
                <a:gd name="T3" fmla="*/ 164 h 371"/>
                <a:gd name="T4" fmla="*/ 62 w 474"/>
                <a:gd name="T5" fmla="*/ 227 h 371"/>
                <a:gd name="T6" fmla="*/ 98 w 474"/>
                <a:gd name="T7" fmla="*/ 284 h 371"/>
                <a:gd name="T8" fmla="*/ 133 w 474"/>
                <a:gd name="T9" fmla="*/ 321 h 371"/>
                <a:gd name="T10" fmla="*/ 175 w 474"/>
                <a:gd name="T11" fmla="*/ 324 h 371"/>
                <a:gd name="T12" fmla="*/ 215 w 474"/>
                <a:gd name="T13" fmla="*/ 355 h 371"/>
                <a:gd name="T14" fmla="*/ 244 w 474"/>
                <a:gd name="T15" fmla="*/ 371 h 371"/>
                <a:gd name="T16" fmla="*/ 272 w 474"/>
                <a:gd name="T17" fmla="*/ 353 h 371"/>
                <a:gd name="T18" fmla="*/ 317 w 474"/>
                <a:gd name="T19" fmla="*/ 354 h 371"/>
                <a:gd name="T20" fmla="*/ 333 w 474"/>
                <a:gd name="T21" fmla="*/ 337 h 371"/>
                <a:gd name="T22" fmla="*/ 367 w 474"/>
                <a:gd name="T23" fmla="*/ 299 h 371"/>
                <a:gd name="T24" fmla="*/ 389 w 474"/>
                <a:gd name="T25" fmla="*/ 247 h 371"/>
                <a:gd name="T26" fmla="*/ 364 w 474"/>
                <a:gd name="T27" fmla="*/ 235 h 371"/>
                <a:gd name="T28" fmla="*/ 375 w 474"/>
                <a:gd name="T29" fmla="*/ 260 h 371"/>
                <a:gd name="T30" fmla="*/ 360 w 474"/>
                <a:gd name="T31" fmla="*/ 281 h 371"/>
                <a:gd name="T32" fmla="*/ 341 w 474"/>
                <a:gd name="T33" fmla="*/ 265 h 371"/>
                <a:gd name="T34" fmla="*/ 282 w 474"/>
                <a:gd name="T35" fmla="*/ 206 h 371"/>
                <a:gd name="T36" fmla="*/ 269 w 474"/>
                <a:gd name="T37" fmla="*/ 219 h 371"/>
                <a:gd name="T38" fmla="*/ 328 w 474"/>
                <a:gd name="T39" fmla="*/ 278 h 371"/>
                <a:gd name="T40" fmla="*/ 334 w 474"/>
                <a:gd name="T41" fmla="*/ 284 h 371"/>
                <a:gd name="T42" fmla="*/ 348 w 474"/>
                <a:gd name="T43" fmla="*/ 298 h 371"/>
                <a:gd name="T44" fmla="*/ 317 w 474"/>
                <a:gd name="T45" fmla="*/ 307 h 371"/>
                <a:gd name="T46" fmla="*/ 311 w 474"/>
                <a:gd name="T47" fmla="*/ 302 h 371"/>
                <a:gd name="T48" fmla="*/ 238 w 474"/>
                <a:gd name="T49" fmla="*/ 244 h 371"/>
                <a:gd name="T50" fmla="*/ 296 w 474"/>
                <a:gd name="T51" fmla="*/ 312 h 371"/>
                <a:gd name="T52" fmla="*/ 309 w 474"/>
                <a:gd name="T53" fmla="*/ 327 h 371"/>
                <a:gd name="T54" fmla="*/ 280 w 474"/>
                <a:gd name="T55" fmla="*/ 336 h 371"/>
                <a:gd name="T56" fmla="*/ 275 w 474"/>
                <a:gd name="T57" fmla="*/ 331 h 371"/>
                <a:gd name="T58" fmla="*/ 273 w 474"/>
                <a:gd name="T59" fmla="*/ 329 h 371"/>
                <a:gd name="T60" fmla="*/ 217 w 474"/>
                <a:gd name="T61" fmla="*/ 288 h 371"/>
                <a:gd name="T62" fmla="*/ 250 w 474"/>
                <a:gd name="T63" fmla="*/ 332 h 371"/>
                <a:gd name="T64" fmla="*/ 259 w 474"/>
                <a:gd name="T65" fmla="*/ 344 h 371"/>
                <a:gd name="T66" fmla="*/ 229 w 474"/>
                <a:gd name="T67" fmla="*/ 347 h 371"/>
                <a:gd name="T68" fmla="*/ 224 w 474"/>
                <a:gd name="T69" fmla="*/ 343 h 371"/>
                <a:gd name="T70" fmla="*/ 222 w 474"/>
                <a:gd name="T71" fmla="*/ 341 h 371"/>
                <a:gd name="T72" fmla="*/ 187 w 474"/>
                <a:gd name="T73" fmla="*/ 313 h 371"/>
                <a:gd name="T74" fmla="*/ 174 w 474"/>
                <a:gd name="T75" fmla="*/ 258 h 371"/>
                <a:gd name="T76" fmla="*/ 134 w 474"/>
                <a:gd name="T77" fmla="*/ 206 h 371"/>
                <a:gd name="T78" fmla="*/ 100 w 474"/>
                <a:gd name="T79" fmla="*/ 188 h 371"/>
                <a:gd name="T80" fmla="*/ 112 w 474"/>
                <a:gd name="T81" fmla="*/ 113 h 371"/>
                <a:gd name="T82" fmla="*/ 116 w 474"/>
                <a:gd name="T83" fmla="*/ 109 h 371"/>
                <a:gd name="T84" fmla="*/ 202 w 474"/>
                <a:gd name="T85" fmla="*/ 99 h 371"/>
                <a:gd name="T86" fmla="*/ 201 w 474"/>
                <a:gd name="T87" fmla="*/ 145 h 371"/>
                <a:gd name="T88" fmla="*/ 368 w 474"/>
                <a:gd name="T89" fmla="*/ 226 h 371"/>
                <a:gd name="T90" fmla="*/ 456 w 474"/>
                <a:gd name="T91" fmla="*/ 172 h 371"/>
                <a:gd name="T92" fmla="*/ 344 w 474"/>
                <a:gd name="T93" fmla="*/ 104 h 371"/>
                <a:gd name="T94" fmla="*/ 217 w 474"/>
                <a:gd name="T95" fmla="*/ 87 h 371"/>
                <a:gd name="T96" fmla="*/ 187 w 474"/>
                <a:gd name="T97" fmla="*/ 62 h 371"/>
                <a:gd name="T98" fmla="*/ 190 w 474"/>
                <a:gd name="T99" fmla="*/ 47 h 371"/>
                <a:gd name="T100" fmla="*/ 135 w 474"/>
                <a:gd name="T101" fmla="*/ 1 h 371"/>
                <a:gd name="T102" fmla="*/ 3 w 474"/>
                <a:gd name="T103" fmla="*/ 120 h 371"/>
                <a:gd name="T104" fmla="*/ 49 w 474"/>
                <a:gd name="T105" fmla="*/ 179 h 371"/>
                <a:gd name="T106" fmla="*/ 76 w 474"/>
                <a:gd name="T107" fmla="*/ 65 h 371"/>
                <a:gd name="T108" fmla="*/ 168 w 474"/>
                <a:gd name="T109" fmla="*/ 51 h 371"/>
                <a:gd name="T110" fmla="*/ 65 w 474"/>
                <a:gd name="T111" fmla="*/ 139 h 371"/>
                <a:gd name="T112" fmla="*/ 22 w 474"/>
                <a:gd name="T113" fmla="*/ 125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4" h="371">
                  <a:moveTo>
                    <a:pt x="56" y="181"/>
                  </a:moveTo>
                  <a:cubicBezTo>
                    <a:pt x="56" y="181"/>
                    <a:pt x="57" y="181"/>
                    <a:pt x="57" y="181"/>
                  </a:cubicBezTo>
                  <a:cubicBezTo>
                    <a:pt x="60" y="181"/>
                    <a:pt x="63" y="179"/>
                    <a:pt x="64" y="176"/>
                  </a:cubicBezTo>
                  <a:cubicBezTo>
                    <a:pt x="64" y="176"/>
                    <a:pt x="66" y="171"/>
                    <a:pt x="70" y="164"/>
                  </a:cubicBezTo>
                  <a:cubicBezTo>
                    <a:pt x="85" y="198"/>
                    <a:pt x="85" y="198"/>
                    <a:pt x="85" y="198"/>
                  </a:cubicBezTo>
                  <a:cubicBezTo>
                    <a:pt x="73" y="206"/>
                    <a:pt x="60" y="218"/>
                    <a:pt x="62" y="227"/>
                  </a:cubicBezTo>
                  <a:cubicBezTo>
                    <a:pt x="66" y="245"/>
                    <a:pt x="75" y="268"/>
                    <a:pt x="87" y="270"/>
                  </a:cubicBezTo>
                  <a:cubicBezTo>
                    <a:pt x="100" y="272"/>
                    <a:pt x="98" y="284"/>
                    <a:pt x="98" y="284"/>
                  </a:cubicBezTo>
                  <a:cubicBezTo>
                    <a:pt x="98" y="284"/>
                    <a:pt x="112" y="318"/>
                    <a:pt x="123" y="316"/>
                  </a:cubicBezTo>
                  <a:cubicBezTo>
                    <a:pt x="133" y="314"/>
                    <a:pt x="133" y="321"/>
                    <a:pt x="133" y="321"/>
                  </a:cubicBezTo>
                  <a:cubicBezTo>
                    <a:pt x="133" y="321"/>
                    <a:pt x="133" y="339"/>
                    <a:pt x="146" y="337"/>
                  </a:cubicBezTo>
                  <a:cubicBezTo>
                    <a:pt x="152" y="336"/>
                    <a:pt x="164" y="331"/>
                    <a:pt x="175" y="324"/>
                  </a:cubicBezTo>
                  <a:cubicBezTo>
                    <a:pt x="215" y="355"/>
                    <a:pt x="215" y="355"/>
                    <a:pt x="215" y="355"/>
                  </a:cubicBezTo>
                  <a:cubicBezTo>
                    <a:pt x="215" y="355"/>
                    <a:pt x="215" y="355"/>
                    <a:pt x="215" y="355"/>
                  </a:cubicBezTo>
                  <a:cubicBezTo>
                    <a:pt x="216" y="356"/>
                    <a:pt x="218" y="357"/>
                    <a:pt x="219" y="359"/>
                  </a:cubicBezTo>
                  <a:cubicBezTo>
                    <a:pt x="227" y="364"/>
                    <a:pt x="234" y="371"/>
                    <a:pt x="244" y="371"/>
                  </a:cubicBezTo>
                  <a:cubicBezTo>
                    <a:pt x="250" y="371"/>
                    <a:pt x="256" y="368"/>
                    <a:pt x="264" y="363"/>
                  </a:cubicBezTo>
                  <a:cubicBezTo>
                    <a:pt x="267" y="360"/>
                    <a:pt x="270" y="356"/>
                    <a:pt x="272" y="353"/>
                  </a:cubicBezTo>
                  <a:cubicBezTo>
                    <a:pt x="279" y="360"/>
                    <a:pt x="286" y="365"/>
                    <a:pt x="295" y="365"/>
                  </a:cubicBezTo>
                  <a:cubicBezTo>
                    <a:pt x="302" y="365"/>
                    <a:pt x="309" y="362"/>
                    <a:pt x="317" y="354"/>
                  </a:cubicBezTo>
                  <a:cubicBezTo>
                    <a:pt x="323" y="348"/>
                    <a:pt x="327" y="342"/>
                    <a:pt x="328" y="336"/>
                  </a:cubicBezTo>
                  <a:cubicBezTo>
                    <a:pt x="329" y="336"/>
                    <a:pt x="331" y="337"/>
                    <a:pt x="333" y="337"/>
                  </a:cubicBezTo>
                  <a:cubicBezTo>
                    <a:pt x="339" y="337"/>
                    <a:pt x="347" y="334"/>
                    <a:pt x="355" y="326"/>
                  </a:cubicBezTo>
                  <a:cubicBezTo>
                    <a:pt x="365" y="316"/>
                    <a:pt x="368" y="306"/>
                    <a:pt x="367" y="299"/>
                  </a:cubicBezTo>
                  <a:cubicBezTo>
                    <a:pt x="375" y="296"/>
                    <a:pt x="381" y="291"/>
                    <a:pt x="383" y="288"/>
                  </a:cubicBezTo>
                  <a:cubicBezTo>
                    <a:pt x="401" y="271"/>
                    <a:pt x="395" y="254"/>
                    <a:pt x="389" y="247"/>
                  </a:cubicBezTo>
                  <a:cubicBezTo>
                    <a:pt x="376" y="235"/>
                    <a:pt x="376" y="235"/>
                    <a:pt x="376" y="235"/>
                  </a:cubicBezTo>
                  <a:cubicBezTo>
                    <a:pt x="373" y="232"/>
                    <a:pt x="367" y="232"/>
                    <a:pt x="364" y="235"/>
                  </a:cubicBezTo>
                  <a:cubicBezTo>
                    <a:pt x="360" y="239"/>
                    <a:pt x="360" y="245"/>
                    <a:pt x="364" y="248"/>
                  </a:cubicBezTo>
                  <a:cubicBezTo>
                    <a:pt x="375" y="260"/>
                    <a:pt x="375" y="260"/>
                    <a:pt x="375" y="260"/>
                  </a:cubicBezTo>
                  <a:cubicBezTo>
                    <a:pt x="375" y="260"/>
                    <a:pt x="380" y="266"/>
                    <a:pt x="370" y="275"/>
                  </a:cubicBezTo>
                  <a:cubicBezTo>
                    <a:pt x="363" y="282"/>
                    <a:pt x="361" y="281"/>
                    <a:pt x="360" y="281"/>
                  </a:cubicBezTo>
                  <a:cubicBezTo>
                    <a:pt x="356" y="280"/>
                    <a:pt x="351" y="275"/>
                    <a:pt x="346" y="270"/>
                  </a:cubicBezTo>
                  <a:cubicBezTo>
                    <a:pt x="344" y="268"/>
                    <a:pt x="343" y="267"/>
                    <a:pt x="341" y="265"/>
                  </a:cubicBezTo>
                  <a:cubicBezTo>
                    <a:pt x="341" y="265"/>
                    <a:pt x="341" y="265"/>
                    <a:pt x="341" y="265"/>
                  </a:cubicBezTo>
                  <a:cubicBezTo>
                    <a:pt x="282" y="206"/>
                    <a:pt x="282" y="206"/>
                    <a:pt x="282" y="206"/>
                  </a:cubicBezTo>
                  <a:cubicBezTo>
                    <a:pt x="278" y="202"/>
                    <a:pt x="273" y="202"/>
                    <a:pt x="269" y="206"/>
                  </a:cubicBezTo>
                  <a:cubicBezTo>
                    <a:pt x="266" y="210"/>
                    <a:pt x="266" y="215"/>
                    <a:pt x="269" y="219"/>
                  </a:cubicBezTo>
                  <a:cubicBezTo>
                    <a:pt x="328" y="278"/>
                    <a:pt x="328" y="278"/>
                    <a:pt x="328" y="278"/>
                  </a:cubicBezTo>
                  <a:cubicBezTo>
                    <a:pt x="328" y="278"/>
                    <a:pt x="328" y="278"/>
                    <a:pt x="328" y="278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33" y="283"/>
                    <a:pt x="334" y="283"/>
                    <a:pt x="334" y="284"/>
                  </a:cubicBezTo>
                  <a:cubicBezTo>
                    <a:pt x="334" y="285"/>
                    <a:pt x="335" y="285"/>
                    <a:pt x="336" y="286"/>
                  </a:cubicBezTo>
                  <a:cubicBezTo>
                    <a:pt x="348" y="298"/>
                    <a:pt x="348" y="298"/>
                    <a:pt x="348" y="298"/>
                  </a:cubicBezTo>
                  <a:cubicBezTo>
                    <a:pt x="348" y="298"/>
                    <a:pt x="353" y="303"/>
                    <a:pt x="343" y="312"/>
                  </a:cubicBezTo>
                  <a:cubicBezTo>
                    <a:pt x="333" y="322"/>
                    <a:pt x="331" y="320"/>
                    <a:pt x="317" y="307"/>
                  </a:cubicBezTo>
                  <a:cubicBezTo>
                    <a:pt x="315" y="305"/>
                    <a:pt x="313" y="304"/>
                    <a:pt x="312" y="302"/>
                  </a:cubicBezTo>
                  <a:cubicBezTo>
                    <a:pt x="312" y="302"/>
                    <a:pt x="312" y="302"/>
                    <a:pt x="311" y="302"/>
                  </a:cubicBezTo>
                  <a:cubicBezTo>
                    <a:pt x="251" y="244"/>
                    <a:pt x="251" y="244"/>
                    <a:pt x="251" y="244"/>
                  </a:cubicBezTo>
                  <a:cubicBezTo>
                    <a:pt x="247" y="240"/>
                    <a:pt x="241" y="241"/>
                    <a:pt x="238" y="244"/>
                  </a:cubicBezTo>
                  <a:cubicBezTo>
                    <a:pt x="234" y="248"/>
                    <a:pt x="235" y="254"/>
                    <a:pt x="238" y="257"/>
                  </a:cubicBezTo>
                  <a:cubicBezTo>
                    <a:pt x="296" y="312"/>
                    <a:pt x="296" y="312"/>
                    <a:pt x="296" y="312"/>
                  </a:cubicBezTo>
                  <a:cubicBezTo>
                    <a:pt x="296" y="313"/>
                    <a:pt x="297" y="315"/>
                    <a:pt x="298" y="316"/>
                  </a:cubicBezTo>
                  <a:cubicBezTo>
                    <a:pt x="309" y="327"/>
                    <a:pt x="309" y="327"/>
                    <a:pt x="309" y="327"/>
                  </a:cubicBezTo>
                  <a:cubicBezTo>
                    <a:pt x="311" y="328"/>
                    <a:pt x="313" y="333"/>
                    <a:pt x="305" y="342"/>
                  </a:cubicBezTo>
                  <a:cubicBezTo>
                    <a:pt x="295" y="351"/>
                    <a:pt x="293" y="350"/>
                    <a:pt x="280" y="336"/>
                  </a:cubicBezTo>
                  <a:cubicBezTo>
                    <a:pt x="278" y="335"/>
                    <a:pt x="277" y="333"/>
                    <a:pt x="276" y="332"/>
                  </a:cubicBezTo>
                  <a:cubicBezTo>
                    <a:pt x="275" y="332"/>
                    <a:pt x="275" y="332"/>
                    <a:pt x="275" y="331"/>
                  </a:cubicBezTo>
                  <a:cubicBezTo>
                    <a:pt x="273" y="329"/>
                    <a:pt x="273" y="329"/>
                    <a:pt x="273" y="329"/>
                  </a:cubicBezTo>
                  <a:cubicBezTo>
                    <a:pt x="273" y="329"/>
                    <a:pt x="273" y="329"/>
                    <a:pt x="273" y="329"/>
                  </a:cubicBezTo>
                  <a:cubicBezTo>
                    <a:pt x="230" y="287"/>
                    <a:pt x="230" y="287"/>
                    <a:pt x="230" y="287"/>
                  </a:cubicBezTo>
                  <a:cubicBezTo>
                    <a:pt x="226" y="284"/>
                    <a:pt x="221" y="284"/>
                    <a:pt x="217" y="288"/>
                  </a:cubicBezTo>
                  <a:cubicBezTo>
                    <a:pt x="214" y="291"/>
                    <a:pt x="214" y="297"/>
                    <a:pt x="217" y="300"/>
                  </a:cubicBezTo>
                  <a:cubicBezTo>
                    <a:pt x="250" y="332"/>
                    <a:pt x="250" y="332"/>
                    <a:pt x="250" y="332"/>
                  </a:cubicBezTo>
                  <a:cubicBezTo>
                    <a:pt x="259" y="341"/>
                    <a:pt x="259" y="341"/>
                    <a:pt x="259" y="341"/>
                  </a:cubicBezTo>
                  <a:cubicBezTo>
                    <a:pt x="259" y="341"/>
                    <a:pt x="260" y="342"/>
                    <a:pt x="259" y="344"/>
                  </a:cubicBezTo>
                  <a:cubicBezTo>
                    <a:pt x="259" y="346"/>
                    <a:pt x="257" y="348"/>
                    <a:pt x="254" y="351"/>
                  </a:cubicBezTo>
                  <a:cubicBezTo>
                    <a:pt x="244" y="359"/>
                    <a:pt x="241" y="357"/>
                    <a:pt x="229" y="347"/>
                  </a:cubicBezTo>
                  <a:cubicBezTo>
                    <a:pt x="224" y="343"/>
                    <a:pt x="224" y="343"/>
                    <a:pt x="224" y="343"/>
                  </a:cubicBezTo>
                  <a:cubicBezTo>
                    <a:pt x="224" y="343"/>
                    <a:pt x="224" y="343"/>
                    <a:pt x="224" y="343"/>
                  </a:cubicBezTo>
                  <a:cubicBezTo>
                    <a:pt x="224" y="343"/>
                    <a:pt x="224" y="343"/>
                    <a:pt x="224" y="343"/>
                  </a:cubicBezTo>
                  <a:cubicBezTo>
                    <a:pt x="222" y="341"/>
                    <a:pt x="222" y="341"/>
                    <a:pt x="222" y="341"/>
                  </a:cubicBezTo>
                  <a:cubicBezTo>
                    <a:pt x="222" y="341"/>
                    <a:pt x="222" y="341"/>
                    <a:pt x="222" y="341"/>
                  </a:cubicBezTo>
                  <a:cubicBezTo>
                    <a:pt x="187" y="313"/>
                    <a:pt x="187" y="313"/>
                    <a:pt x="187" y="313"/>
                  </a:cubicBezTo>
                  <a:cubicBezTo>
                    <a:pt x="191" y="308"/>
                    <a:pt x="195" y="301"/>
                    <a:pt x="195" y="295"/>
                  </a:cubicBezTo>
                  <a:cubicBezTo>
                    <a:pt x="197" y="272"/>
                    <a:pt x="174" y="258"/>
                    <a:pt x="174" y="258"/>
                  </a:cubicBezTo>
                  <a:cubicBezTo>
                    <a:pt x="174" y="258"/>
                    <a:pt x="172" y="241"/>
                    <a:pt x="156" y="233"/>
                  </a:cubicBezTo>
                  <a:cubicBezTo>
                    <a:pt x="149" y="229"/>
                    <a:pt x="151" y="216"/>
                    <a:pt x="134" y="206"/>
                  </a:cubicBezTo>
                  <a:cubicBezTo>
                    <a:pt x="128" y="202"/>
                    <a:pt x="123" y="181"/>
                    <a:pt x="105" y="185"/>
                  </a:cubicBezTo>
                  <a:cubicBezTo>
                    <a:pt x="105" y="185"/>
                    <a:pt x="103" y="186"/>
                    <a:pt x="100" y="188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90" y="136"/>
                    <a:pt x="99" y="124"/>
                    <a:pt x="112" y="113"/>
                  </a:cubicBezTo>
                  <a:cubicBezTo>
                    <a:pt x="112" y="112"/>
                    <a:pt x="113" y="112"/>
                    <a:pt x="113" y="112"/>
                  </a:cubicBezTo>
                  <a:cubicBezTo>
                    <a:pt x="114" y="111"/>
                    <a:pt x="115" y="110"/>
                    <a:pt x="116" y="109"/>
                  </a:cubicBezTo>
                  <a:cubicBezTo>
                    <a:pt x="140" y="91"/>
                    <a:pt x="159" y="81"/>
                    <a:pt x="167" y="77"/>
                  </a:cubicBezTo>
                  <a:cubicBezTo>
                    <a:pt x="174" y="82"/>
                    <a:pt x="191" y="92"/>
                    <a:pt x="202" y="99"/>
                  </a:cubicBezTo>
                  <a:cubicBezTo>
                    <a:pt x="191" y="110"/>
                    <a:pt x="188" y="125"/>
                    <a:pt x="195" y="139"/>
                  </a:cubicBezTo>
                  <a:cubicBezTo>
                    <a:pt x="201" y="145"/>
                    <a:pt x="201" y="145"/>
                    <a:pt x="201" y="145"/>
                  </a:cubicBezTo>
                  <a:cubicBezTo>
                    <a:pt x="201" y="145"/>
                    <a:pt x="259" y="140"/>
                    <a:pt x="270" y="140"/>
                  </a:cubicBezTo>
                  <a:cubicBezTo>
                    <a:pt x="281" y="140"/>
                    <a:pt x="344" y="215"/>
                    <a:pt x="368" y="226"/>
                  </a:cubicBezTo>
                  <a:cubicBezTo>
                    <a:pt x="391" y="236"/>
                    <a:pt x="380" y="242"/>
                    <a:pt x="412" y="227"/>
                  </a:cubicBezTo>
                  <a:cubicBezTo>
                    <a:pt x="474" y="199"/>
                    <a:pt x="473" y="206"/>
                    <a:pt x="456" y="172"/>
                  </a:cubicBezTo>
                  <a:cubicBezTo>
                    <a:pt x="427" y="115"/>
                    <a:pt x="396" y="91"/>
                    <a:pt x="396" y="91"/>
                  </a:cubicBezTo>
                  <a:cubicBezTo>
                    <a:pt x="396" y="91"/>
                    <a:pt x="358" y="106"/>
                    <a:pt x="344" y="104"/>
                  </a:cubicBezTo>
                  <a:cubicBezTo>
                    <a:pt x="329" y="103"/>
                    <a:pt x="306" y="70"/>
                    <a:pt x="243" y="78"/>
                  </a:cubicBezTo>
                  <a:cubicBezTo>
                    <a:pt x="233" y="80"/>
                    <a:pt x="224" y="83"/>
                    <a:pt x="217" y="87"/>
                  </a:cubicBezTo>
                  <a:cubicBezTo>
                    <a:pt x="208" y="81"/>
                    <a:pt x="192" y="71"/>
                    <a:pt x="181" y="65"/>
                  </a:cubicBezTo>
                  <a:cubicBezTo>
                    <a:pt x="185" y="63"/>
                    <a:pt x="187" y="62"/>
                    <a:pt x="187" y="62"/>
                  </a:cubicBezTo>
                  <a:cubicBezTo>
                    <a:pt x="190" y="60"/>
                    <a:pt x="192" y="58"/>
                    <a:pt x="193" y="55"/>
                  </a:cubicBezTo>
                  <a:cubicBezTo>
                    <a:pt x="193" y="52"/>
                    <a:pt x="192" y="49"/>
                    <a:pt x="190" y="47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2" y="1"/>
                    <a:pt x="138" y="0"/>
                    <a:pt x="135" y="1"/>
                  </a:cubicBezTo>
                  <a:cubicBezTo>
                    <a:pt x="133" y="2"/>
                    <a:pt x="99" y="17"/>
                    <a:pt x="64" y="52"/>
                  </a:cubicBezTo>
                  <a:cubicBezTo>
                    <a:pt x="29" y="86"/>
                    <a:pt x="4" y="119"/>
                    <a:pt x="3" y="120"/>
                  </a:cubicBezTo>
                  <a:cubicBezTo>
                    <a:pt x="0" y="124"/>
                    <a:pt x="0" y="129"/>
                    <a:pt x="4" y="132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1" y="180"/>
                    <a:pt x="53" y="181"/>
                    <a:pt x="56" y="181"/>
                  </a:cubicBezTo>
                  <a:close/>
                  <a:moveTo>
                    <a:pt x="76" y="65"/>
                  </a:moveTo>
                  <a:cubicBezTo>
                    <a:pt x="101" y="40"/>
                    <a:pt x="126" y="26"/>
                    <a:pt x="136" y="21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53" y="59"/>
                    <a:pt x="126" y="76"/>
                    <a:pt x="102" y="97"/>
                  </a:cubicBezTo>
                  <a:cubicBezTo>
                    <a:pt x="78" y="116"/>
                    <a:pt x="68" y="132"/>
                    <a:pt x="65" y="139"/>
                  </a:cubicBezTo>
                  <a:cubicBezTo>
                    <a:pt x="60" y="146"/>
                    <a:pt x="56" y="152"/>
                    <a:pt x="53" y="157"/>
                  </a:cubicBezTo>
                  <a:cubicBezTo>
                    <a:pt x="22" y="125"/>
                    <a:pt x="22" y="125"/>
                    <a:pt x="22" y="125"/>
                  </a:cubicBezTo>
                  <a:cubicBezTo>
                    <a:pt x="31" y="114"/>
                    <a:pt x="51" y="89"/>
                    <a:pt x="76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39" name="Docer Falling Dust PPT demo"/>
            <p:cNvSpPr/>
            <p:nvPr/>
          </p:nvSpPr>
          <p:spPr bwMode="auto">
            <a:xfrm>
              <a:off x="5838826" y="3197225"/>
              <a:ext cx="41275" cy="42863"/>
            </a:xfrm>
            <a:custGeom>
              <a:avLst/>
              <a:gdLst>
                <a:gd name="T0" fmla="*/ 14 w 24"/>
                <a:gd name="T1" fmla="*/ 23 h 24"/>
                <a:gd name="T2" fmla="*/ 23 w 24"/>
                <a:gd name="T3" fmla="*/ 11 h 24"/>
                <a:gd name="T4" fmla="*/ 10 w 24"/>
                <a:gd name="T5" fmla="*/ 1 h 24"/>
                <a:gd name="T6" fmla="*/ 1 w 24"/>
                <a:gd name="T7" fmla="*/ 14 h 24"/>
                <a:gd name="T8" fmla="*/ 14 w 24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4" y="23"/>
                  </a:moveTo>
                  <a:cubicBezTo>
                    <a:pt x="20" y="22"/>
                    <a:pt x="24" y="17"/>
                    <a:pt x="23" y="11"/>
                  </a:cubicBezTo>
                  <a:cubicBezTo>
                    <a:pt x="22" y="5"/>
                    <a:pt x="17" y="0"/>
                    <a:pt x="10" y="1"/>
                  </a:cubicBezTo>
                  <a:cubicBezTo>
                    <a:pt x="4" y="2"/>
                    <a:pt x="0" y="8"/>
                    <a:pt x="1" y="14"/>
                  </a:cubicBezTo>
                  <a:cubicBezTo>
                    <a:pt x="2" y="20"/>
                    <a:pt x="8" y="24"/>
                    <a:pt x="1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</p:grpSp>
      <p:sp>
        <p:nvSpPr>
          <p:cNvPr id="40" name="Docer Falling Dust PPT demo"/>
          <p:cNvSpPr/>
          <p:nvPr/>
        </p:nvSpPr>
        <p:spPr>
          <a:xfrm>
            <a:off x="8417164" y="1971305"/>
            <a:ext cx="1916609" cy="890651"/>
          </a:xfrm>
          <a:custGeom>
            <a:avLst/>
            <a:gdLst>
              <a:gd name="connsiteX0" fmla="*/ 0 w 1916609"/>
              <a:gd name="connsiteY0" fmla="*/ 0 h 890651"/>
              <a:gd name="connsiteX1" fmla="*/ 1916609 w 1916609"/>
              <a:gd name="connsiteY1" fmla="*/ 0 h 890651"/>
              <a:gd name="connsiteX2" fmla="*/ 1915240 w 1916609"/>
              <a:gd name="connsiteY2" fmla="*/ 27098 h 890651"/>
              <a:gd name="connsiteX3" fmla="*/ 958304 w 1916609"/>
              <a:gd name="connsiteY3" fmla="*/ 890651 h 890651"/>
              <a:gd name="connsiteX4" fmla="*/ 1368 w 1916609"/>
              <a:gd name="connsiteY4" fmla="*/ 27098 h 890651"/>
              <a:gd name="connsiteX5" fmla="*/ 0 w 1916609"/>
              <a:gd name="connsiteY5" fmla="*/ 0 h 890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6609" h="890651">
                <a:moveTo>
                  <a:pt x="0" y="0"/>
                </a:moveTo>
                <a:lnTo>
                  <a:pt x="1916609" y="0"/>
                </a:lnTo>
                <a:lnTo>
                  <a:pt x="1915240" y="27098"/>
                </a:lnTo>
                <a:cubicBezTo>
                  <a:pt x="1865981" y="512143"/>
                  <a:pt x="1456345" y="890651"/>
                  <a:pt x="958304" y="890651"/>
                </a:cubicBezTo>
                <a:cubicBezTo>
                  <a:pt x="460263" y="890651"/>
                  <a:pt x="50627" y="512143"/>
                  <a:pt x="1368" y="2709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Docer Falling Dust PPT demo"/>
          <p:cNvSpPr/>
          <p:nvPr/>
        </p:nvSpPr>
        <p:spPr>
          <a:xfrm>
            <a:off x="8092932" y="1971304"/>
            <a:ext cx="2565070" cy="3800104"/>
          </a:xfrm>
          <a:custGeom>
            <a:avLst/>
            <a:gdLst>
              <a:gd name="connsiteX0" fmla="*/ 0 w 2565070"/>
              <a:gd name="connsiteY0" fmla="*/ 0 h 3800104"/>
              <a:gd name="connsiteX1" fmla="*/ 324231 w 2565070"/>
              <a:gd name="connsiteY1" fmla="*/ 0 h 3800104"/>
              <a:gd name="connsiteX2" fmla="*/ 325599 w 2565070"/>
              <a:gd name="connsiteY2" fmla="*/ 27098 h 3800104"/>
              <a:gd name="connsiteX3" fmla="*/ 1282535 w 2565070"/>
              <a:gd name="connsiteY3" fmla="*/ 890651 h 3800104"/>
              <a:gd name="connsiteX4" fmla="*/ 2239471 w 2565070"/>
              <a:gd name="connsiteY4" fmla="*/ 27098 h 3800104"/>
              <a:gd name="connsiteX5" fmla="*/ 2240840 w 2565070"/>
              <a:gd name="connsiteY5" fmla="*/ 0 h 3800104"/>
              <a:gd name="connsiteX6" fmla="*/ 2565070 w 2565070"/>
              <a:gd name="connsiteY6" fmla="*/ 0 h 3800104"/>
              <a:gd name="connsiteX7" fmla="*/ 2565070 w 2565070"/>
              <a:gd name="connsiteY7" fmla="*/ 3800104 h 3800104"/>
              <a:gd name="connsiteX8" fmla="*/ 0 w 2565070"/>
              <a:gd name="connsiteY8" fmla="*/ 3800104 h 3800104"/>
              <a:gd name="connsiteX9" fmla="*/ 0 w 2565070"/>
              <a:gd name="connsiteY9" fmla="*/ 0 h 3800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65070" h="3800104">
                <a:moveTo>
                  <a:pt x="0" y="0"/>
                </a:moveTo>
                <a:lnTo>
                  <a:pt x="324231" y="0"/>
                </a:lnTo>
                <a:lnTo>
                  <a:pt x="325599" y="27098"/>
                </a:lnTo>
                <a:cubicBezTo>
                  <a:pt x="374858" y="512143"/>
                  <a:pt x="784494" y="890651"/>
                  <a:pt x="1282535" y="890651"/>
                </a:cubicBezTo>
                <a:cubicBezTo>
                  <a:pt x="1780576" y="890651"/>
                  <a:pt x="2190212" y="512143"/>
                  <a:pt x="2239471" y="27098"/>
                </a:cubicBezTo>
                <a:lnTo>
                  <a:pt x="2240840" y="0"/>
                </a:lnTo>
                <a:lnTo>
                  <a:pt x="2565070" y="0"/>
                </a:lnTo>
                <a:lnTo>
                  <a:pt x="2565070" y="3800104"/>
                </a:lnTo>
                <a:lnTo>
                  <a:pt x="0" y="38001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Docer Falling Dust PPT demo"/>
          <p:cNvSpPr/>
          <p:nvPr/>
        </p:nvSpPr>
        <p:spPr>
          <a:xfrm>
            <a:off x="8342314" y="3111337"/>
            <a:ext cx="2066306" cy="24106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Docer Falling Dust PPT demo"/>
          <p:cNvSpPr/>
          <p:nvPr/>
        </p:nvSpPr>
        <p:spPr>
          <a:xfrm>
            <a:off x="8886137" y="1947552"/>
            <a:ext cx="978660" cy="763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02</a:t>
            </a:r>
            <a:endParaRPr lang="en-US" altLang="zh-CN" sz="4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Docer Falling Dust PPT demo"/>
          <p:cNvSpPr/>
          <p:nvPr/>
        </p:nvSpPr>
        <p:spPr>
          <a:xfrm>
            <a:off x="8537121" y="3706379"/>
            <a:ext cx="1707603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您的内容打在这里或者通过复制您的文本后，并选择只保留文字。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Docer Falling Dust PPT demo"/>
          <p:cNvSpPr/>
          <p:nvPr/>
        </p:nvSpPr>
        <p:spPr>
          <a:xfrm>
            <a:off x="8506210" y="3276005"/>
            <a:ext cx="1738514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添加标题内容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6" name="Docer Falling Dust PPT demo"/>
          <p:cNvGrpSpPr/>
          <p:nvPr/>
        </p:nvGrpSpPr>
        <p:grpSpPr>
          <a:xfrm>
            <a:off x="9191907" y="4859283"/>
            <a:ext cx="367120" cy="534796"/>
            <a:chOff x="8331200" y="1257300"/>
            <a:chExt cx="330200" cy="481013"/>
          </a:xfrm>
          <a:solidFill>
            <a:schemeClr val="tx1"/>
          </a:solidFill>
        </p:grpSpPr>
        <p:sp>
          <p:nvSpPr>
            <p:cNvPr id="47" name="Oval 135"/>
            <p:cNvSpPr>
              <a:spLocks noChangeArrowheads="1"/>
            </p:cNvSpPr>
            <p:nvPr/>
          </p:nvSpPr>
          <p:spPr bwMode="auto">
            <a:xfrm>
              <a:off x="8440738" y="1365250"/>
              <a:ext cx="112713" cy="1127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36"/>
            <p:cNvSpPr>
              <a:spLocks noEditPoints="1"/>
            </p:cNvSpPr>
            <p:nvPr/>
          </p:nvSpPr>
          <p:spPr bwMode="auto">
            <a:xfrm>
              <a:off x="8331200" y="1257300"/>
              <a:ext cx="330200" cy="330200"/>
            </a:xfrm>
            <a:custGeom>
              <a:avLst/>
              <a:gdLst>
                <a:gd name="T0" fmla="*/ 88 w 88"/>
                <a:gd name="T1" fmla="*/ 44 h 88"/>
                <a:gd name="T2" fmla="*/ 79 w 88"/>
                <a:gd name="T3" fmla="*/ 35 h 88"/>
                <a:gd name="T4" fmla="*/ 82 w 88"/>
                <a:gd name="T5" fmla="*/ 22 h 88"/>
                <a:gd name="T6" fmla="*/ 70 w 88"/>
                <a:gd name="T7" fmla="*/ 19 h 88"/>
                <a:gd name="T8" fmla="*/ 66 w 88"/>
                <a:gd name="T9" fmla="*/ 6 h 88"/>
                <a:gd name="T10" fmla="*/ 53 w 88"/>
                <a:gd name="T11" fmla="*/ 9 h 88"/>
                <a:gd name="T12" fmla="*/ 44 w 88"/>
                <a:gd name="T13" fmla="*/ 0 h 88"/>
                <a:gd name="T14" fmla="*/ 35 w 88"/>
                <a:gd name="T15" fmla="*/ 9 h 88"/>
                <a:gd name="T16" fmla="*/ 22 w 88"/>
                <a:gd name="T17" fmla="*/ 6 h 88"/>
                <a:gd name="T18" fmla="*/ 18 w 88"/>
                <a:gd name="T19" fmla="*/ 19 h 88"/>
                <a:gd name="T20" fmla="*/ 6 w 88"/>
                <a:gd name="T21" fmla="*/ 22 h 88"/>
                <a:gd name="T22" fmla="*/ 9 w 88"/>
                <a:gd name="T23" fmla="*/ 35 h 88"/>
                <a:gd name="T24" fmla="*/ 0 w 88"/>
                <a:gd name="T25" fmla="*/ 44 h 88"/>
                <a:gd name="T26" fmla="*/ 9 w 88"/>
                <a:gd name="T27" fmla="*/ 54 h 88"/>
                <a:gd name="T28" fmla="*/ 6 w 88"/>
                <a:gd name="T29" fmla="*/ 66 h 88"/>
                <a:gd name="T30" fmla="*/ 18 w 88"/>
                <a:gd name="T31" fmla="*/ 70 h 88"/>
                <a:gd name="T32" fmla="*/ 22 w 88"/>
                <a:gd name="T33" fmla="*/ 82 h 88"/>
                <a:gd name="T34" fmla="*/ 35 w 88"/>
                <a:gd name="T35" fmla="*/ 79 h 88"/>
                <a:gd name="T36" fmla="*/ 44 w 88"/>
                <a:gd name="T37" fmla="*/ 88 h 88"/>
                <a:gd name="T38" fmla="*/ 53 w 88"/>
                <a:gd name="T39" fmla="*/ 79 h 88"/>
                <a:gd name="T40" fmla="*/ 66 w 88"/>
                <a:gd name="T41" fmla="*/ 82 h 88"/>
                <a:gd name="T42" fmla="*/ 70 w 88"/>
                <a:gd name="T43" fmla="*/ 70 h 88"/>
                <a:gd name="T44" fmla="*/ 82 w 88"/>
                <a:gd name="T45" fmla="*/ 66 h 88"/>
                <a:gd name="T46" fmla="*/ 79 w 88"/>
                <a:gd name="T47" fmla="*/ 54 h 88"/>
                <a:gd name="T48" fmla="*/ 88 w 88"/>
                <a:gd name="T49" fmla="*/ 44 h 88"/>
                <a:gd name="T50" fmla="*/ 44 w 88"/>
                <a:gd name="T51" fmla="*/ 69 h 88"/>
                <a:gd name="T52" fmla="*/ 19 w 88"/>
                <a:gd name="T53" fmla="*/ 44 h 88"/>
                <a:gd name="T54" fmla="*/ 44 w 88"/>
                <a:gd name="T55" fmla="*/ 20 h 88"/>
                <a:gd name="T56" fmla="*/ 69 w 88"/>
                <a:gd name="T57" fmla="*/ 44 h 88"/>
                <a:gd name="T58" fmla="*/ 44 w 88"/>
                <a:gd name="T59" fmla="*/ 6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8" h="88">
                  <a:moveTo>
                    <a:pt x="88" y="44"/>
                  </a:moveTo>
                  <a:cubicBezTo>
                    <a:pt x="79" y="35"/>
                    <a:pt x="79" y="35"/>
                    <a:pt x="79" y="35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79" y="54"/>
                    <a:pt x="79" y="54"/>
                    <a:pt x="79" y="54"/>
                  </a:cubicBezTo>
                  <a:lnTo>
                    <a:pt x="88" y="44"/>
                  </a:lnTo>
                  <a:close/>
                  <a:moveTo>
                    <a:pt x="44" y="69"/>
                  </a:moveTo>
                  <a:cubicBezTo>
                    <a:pt x="30" y="69"/>
                    <a:pt x="19" y="58"/>
                    <a:pt x="19" y="44"/>
                  </a:cubicBezTo>
                  <a:cubicBezTo>
                    <a:pt x="19" y="31"/>
                    <a:pt x="30" y="20"/>
                    <a:pt x="44" y="20"/>
                  </a:cubicBezTo>
                  <a:cubicBezTo>
                    <a:pt x="58" y="20"/>
                    <a:pt x="69" y="31"/>
                    <a:pt x="69" y="44"/>
                  </a:cubicBezTo>
                  <a:cubicBezTo>
                    <a:pt x="69" y="58"/>
                    <a:pt x="58" y="69"/>
                    <a:pt x="4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37"/>
            <p:cNvSpPr/>
            <p:nvPr/>
          </p:nvSpPr>
          <p:spPr bwMode="auto">
            <a:xfrm>
              <a:off x="8440738" y="1595438"/>
              <a:ext cx="112713" cy="142875"/>
            </a:xfrm>
            <a:custGeom>
              <a:avLst/>
              <a:gdLst>
                <a:gd name="T0" fmla="*/ 52 w 71"/>
                <a:gd name="T1" fmla="*/ 12 h 90"/>
                <a:gd name="T2" fmla="*/ 35 w 71"/>
                <a:gd name="T3" fmla="*/ 28 h 90"/>
                <a:gd name="T4" fmla="*/ 19 w 71"/>
                <a:gd name="T5" fmla="*/ 12 h 90"/>
                <a:gd name="T6" fmla="*/ 7 w 71"/>
                <a:gd name="T7" fmla="*/ 0 h 90"/>
                <a:gd name="T8" fmla="*/ 0 w 71"/>
                <a:gd name="T9" fmla="*/ 2 h 90"/>
                <a:gd name="T10" fmla="*/ 0 w 71"/>
                <a:gd name="T11" fmla="*/ 90 h 90"/>
                <a:gd name="T12" fmla="*/ 35 w 71"/>
                <a:gd name="T13" fmla="*/ 57 h 90"/>
                <a:gd name="T14" fmla="*/ 71 w 71"/>
                <a:gd name="T15" fmla="*/ 90 h 90"/>
                <a:gd name="T16" fmla="*/ 71 w 71"/>
                <a:gd name="T17" fmla="*/ 2 h 90"/>
                <a:gd name="T18" fmla="*/ 64 w 71"/>
                <a:gd name="T19" fmla="*/ 0 h 90"/>
                <a:gd name="T20" fmla="*/ 52 w 71"/>
                <a:gd name="T21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90">
                  <a:moveTo>
                    <a:pt x="52" y="12"/>
                  </a:moveTo>
                  <a:lnTo>
                    <a:pt x="35" y="28"/>
                  </a:lnTo>
                  <a:lnTo>
                    <a:pt x="19" y="12"/>
                  </a:lnTo>
                  <a:lnTo>
                    <a:pt x="7" y="0"/>
                  </a:lnTo>
                  <a:lnTo>
                    <a:pt x="0" y="2"/>
                  </a:lnTo>
                  <a:lnTo>
                    <a:pt x="0" y="90"/>
                  </a:lnTo>
                  <a:lnTo>
                    <a:pt x="35" y="57"/>
                  </a:lnTo>
                  <a:lnTo>
                    <a:pt x="71" y="90"/>
                  </a:lnTo>
                  <a:lnTo>
                    <a:pt x="71" y="2"/>
                  </a:lnTo>
                  <a:lnTo>
                    <a:pt x="64" y="0"/>
                  </a:lnTo>
                  <a:lnTo>
                    <a:pt x="5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0" name="Docer Falling Dust PPT demo"/>
          <p:cNvSpPr/>
          <p:nvPr/>
        </p:nvSpPr>
        <p:spPr>
          <a:xfrm>
            <a:off x="4203862" y="1947552"/>
            <a:ext cx="3669476" cy="2612573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Docer Falling Dust PPT demo"/>
          <p:cNvSpPr/>
          <p:nvPr/>
        </p:nvSpPr>
        <p:spPr>
          <a:xfrm>
            <a:off x="4534803" y="5162010"/>
            <a:ext cx="306093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Docer Falling Dust PPT demo"/>
          <p:cNvSpPr/>
          <p:nvPr/>
        </p:nvSpPr>
        <p:spPr>
          <a:xfrm>
            <a:off x="4534803" y="4731636"/>
            <a:ext cx="2359797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添加标题内容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/>
      <p:bldP spid="34" grpId="0"/>
      <p:bldP spid="35" grpId="0"/>
      <p:bldP spid="40" grpId="0" animBg="1"/>
      <p:bldP spid="41" grpId="0" animBg="1"/>
      <p:bldP spid="42" grpId="0" animBg="1"/>
      <p:bldP spid="43" grpId="0"/>
      <p:bldP spid="44" grpId="0"/>
      <p:bldP spid="45" grpId="0"/>
      <p:bldP spid="50" grpId="0" animBg="1"/>
      <p:bldP spid="51" grpId="0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070966" y="3841596"/>
            <a:ext cx="4559813" cy="247588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83000">
                    <a:srgbClr val="C00000"/>
                  </a:gs>
                  <a:gs pos="100000">
                    <a:srgbClr val="C00000"/>
                  </a:gs>
                </a:gsLst>
                <a:lin ang="5400000" scaled="1"/>
              </a:gra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447540" y="3483474"/>
            <a:ext cx="1806665" cy="677945"/>
            <a:chOff x="3123788" y="1995506"/>
            <a:chExt cx="1806665" cy="677945"/>
          </a:xfrm>
          <a:solidFill>
            <a:schemeClr val="accent1"/>
          </a:solidFill>
        </p:grpSpPr>
        <p:sp>
          <p:nvSpPr>
            <p:cNvPr id="34" name="圆角矩形 33"/>
            <p:cNvSpPr/>
            <p:nvPr/>
          </p:nvSpPr>
          <p:spPr>
            <a:xfrm>
              <a:off x="3123788" y="1995506"/>
              <a:ext cx="1806665" cy="67794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gradFill>
                  <a:gsLst>
                    <a:gs pos="90000">
                      <a:srgbClr val="C00000"/>
                    </a:gs>
                    <a:gs pos="30000">
                      <a:srgbClr val="FF3300"/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345330" y="2086010"/>
              <a:ext cx="1363580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 smtClean="0">
                  <a:gradFill>
                    <a:gsLst>
                      <a:gs pos="8300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gradFill>
                  <a:gsLst>
                    <a:gs pos="83000">
                      <a:prstClr val="white"/>
                    </a:gs>
                    <a:gs pos="100000">
                      <a:prstClr val="white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矩形 1"/>
          <p:cNvSpPr>
            <a:spLocks noChangeArrowheads="1"/>
          </p:cNvSpPr>
          <p:nvPr/>
        </p:nvSpPr>
        <p:spPr bwMode="auto">
          <a:xfrm>
            <a:off x="1305504" y="4422486"/>
            <a:ext cx="4090737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380903" y="3841596"/>
            <a:ext cx="4559813" cy="2475884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83000">
                    <a:srgbClr val="C00000"/>
                  </a:gs>
                  <a:gs pos="100000">
                    <a:srgbClr val="C00000"/>
                  </a:gs>
                </a:gsLst>
                <a:lin ang="5400000" scaled="1"/>
              </a:gra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81540" y="3483474"/>
            <a:ext cx="1758539" cy="677945"/>
            <a:chOff x="3123788" y="1995506"/>
            <a:chExt cx="1758539" cy="677945"/>
          </a:xfrm>
          <a:solidFill>
            <a:schemeClr val="accent2"/>
          </a:solidFill>
        </p:grpSpPr>
        <p:sp>
          <p:nvSpPr>
            <p:cNvPr id="40" name="圆角矩形 39"/>
            <p:cNvSpPr/>
            <p:nvPr/>
          </p:nvSpPr>
          <p:spPr>
            <a:xfrm>
              <a:off x="3123788" y="1995506"/>
              <a:ext cx="1758539" cy="67794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gradFill>
                  <a:gsLst>
                    <a:gs pos="90000">
                      <a:srgbClr val="C00000"/>
                    </a:gs>
                    <a:gs pos="30000">
                      <a:srgbClr val="FF3300"/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3384836" y="2102216"/>
              <a:ext cx="1363580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gradFill>
                    <a:gsLst>
                      <a:gs pos="8300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gradFill>
                  <a:gsLst>
                    <a:gs pos="83000">
                      <a:prstClr val="white"/>
                    </a:gs>
                    <a:gs pos="100000">
                      <a:prstClr val="white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6615441" y="4422486"/>
            <a:ext cx="409073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　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TextBox 45"/>
          <p:cNvSpPr txBox="1"/>
          <p:nvPr/>
        </p:nvSpPr>
        <p:spPr>
          <a:xfrm>
            <a:off x="1144003" y="1687110"/>
            <a:ext cx="9689431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5410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您的内容打在这里，或者通过粘贴复制并只保留文字内容您的内容打在这里，或者通过粘贴复制并只保留文字内容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您的内容打在这里，或者通过粘贴复制并只保留文字内容您的内容打在这里，或者通过粘贴复制并只保留文字内容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175172" y="179233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战略规划及品牌运营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7" grpId="0" autoUpdateAnimBg="0"/>
      <p:bldP spid="38" grpId="0" animBg="1"/>
      <p:bldP spid="4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1365168" y="1854782"/>
            <a:ext cx="2762389" cy="0"/>
          </a:xfrm>
          <a:custGeom>
            <a:avLst/>
            <a:gdLst>
              <a:gd name="connsiteX0" fmla="*/ 3210339 w 3210339"/>
              <a:gd name="connsiteY0" fmla="*/ 0 h 0"/>
              <a:gd name="connsiteX1" fmla="*/ 0 w 321033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10339">
                <a:moveTo>
                  <a:pt x="3210339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7936177" y="1886349"/>
            <a:ext cx="2767682" cy="226319"/>
          </a:xfrm>
          <a:custGeom>
            <a:avLst/>
            <a:gdLst>
              <a:gd name="connsiteX0" fmla="*/ 3210339 w 3210339"/>
              <a:gd name="connsiteY0" fmla="*/ 0 h 0"/>
              <a:gd name="connsiteX1" fmla="*/ 0 w 321033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10339">
                <a:moveTo>
                  <a:pt x="3210339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964174" y="1439136"/>
            <a:ext cx="4566094" cy="3339214"/>
            <a:chOff x="3964174" y="1951556"/>
            <a:chExt cx="4566094" cy="3339214"/>
          </a:xfrm>
        </p:grpSpPr>
        <p:sp>
          <p:nvSpPr>
            <p:cNvPr id="8" name="同心圆 7"/>
            <p:cNvSpPr/>
            <p:nvPr/>
          </p:nvSpPr>
          <p:spPr>
            <a:xfrm>
              <a:off x="6180039" y="1951556"/>
              <a:ext cx="2134433" cy="2134434"/>
            </a:xfrm>
            <a:prstGeom prst="donut">
              <a:avLst>
                <a:gd name="adj" fmla="val 21409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 rot="2700000">
              <a:off x="3442860" y="2903949"/>
              <a:ext cx="2134434" cy="1091805"/>
            </a:xfrm>
            <a:custGeom>
              <a:avLst/>
              <a:gdLst>
                <a:gd name="connsiteX0" fmla="*/ 1365 w 2480554"/>
                <a:gd name="connsiteY0" fmla="*/ 0 h 1268853"/>
                <a:gd name="connsiteX1" fmla="*/ 533801 w 2480554"/>
                <a:gd name="connsiteY1" fmla="*/ 0 h 1268853"/>
                <a:gd name="connsiteX2" fmla="*/ 531061 w 2480554"/>
                <a:gd name="connsiteY2" fmla="*/ 28576 h 1268853"/>
                <a:gd name="connsiteX3" fmla="*/ 738786 w 2480554"/>
                <a:gd name="connsiteY3" fmla="*/ 530067 h 1268853"/>
                <a:gd name="connsiteX4" fmla="*/ 1741768 w 2480554"/>
                <a:gd name="connsiteY4" fmla="*/ 530067 h 1268853"/>
                <a:gd name="connsiteX5" fmla="*/ 1949492 w 2480554"/>
                <a:gd name="connsiteY5" fmla="*/ 28576 h 1268853"/>
                <a:gd name="connsiteX6" fmla="*/ 1946753 w 2480554"/>
                <a:gd name="connsiteY6" fmla="*/ 0 h 1268853"/>
                <a:gd name="connsiteX7" fmla="*/ 2479189 w 2480554"/>
                <a:gd name="connsiteY7" fmla="*/ 0 h 1268853"/>
                <a:gd name="connsiteX8" fmla="*/ 2480554 w 2480554"/>
                <a:gd name="connsiteY8" fmla="*/ 28576 h 1268853"/>
                <a:gd name="connsiteX9" fmla="*/ 2117285 w 2480554"/>
                <a:gd name="connsiteY9" fmla="*/ 905585 h 1268853"/>
                <a:gd name="connsiteX10" fmla="*/ 363269 w 2480554"/>
                <a:gd name="connsiteY10" fmla="*/ 905585 h 1268853"/>
                <a:gd name="connsiteX11" fmla="*/ 0 w 2480554"/>
                <a:gd name="connsiteY11" fmla="*/ 28576 h 1268853"/>
                <a:gd name="connsiteX12" fmla="*/ 1365 w 2480554"/>
                <a:gd name="connsiteY12" fmla="*/ 0 h 1268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0554" h="1268853">
                  <a:moveTo>
                    <a:pt x="1365" y="0"/>
                  </a:moveTo>
                  <a:lnTo>
                    <a:pt x="533801" y="0"/>
                  </a:lnTo>
                  <a:lnTo>
                    <a:pt x="531061" y="28576"/>
                  </a:lnTo>
                  <a:cubicBezTo>
                    <a:pt x="531062" y="210080"/>
                    <a:pt x="600303" y="391584"/>
                    <a:pt x="738786" y="530067"/>
                  </a:cubicBezTo>
                  <a:cubicBezTo>
                    <a:pt x="1015752" y="807033"/>
                    <a:pt x="1464802" y="807033"/>
                    <a:pt x="1741768" y="530067"/>
                  </a:cubicBezTo>
                  <a:cubicBezTo>
                    <a:pt x="1880251" y="391584"/>
                    <a:pt x="1949492" y="210080"/>
                    <a:pt x="1949492" y="28576"/>
                  </a:cubicBezTo>
                  <a:lnTo>
                    <a:pt x="1946753" y="0"/>
                  </a:lnTo>
                  <a:lnTo>
                    <a:pt x="2479189" y="0"/>
                  </a:lnTo>
                  <a:lnTo>
                    <a:pt x="2480554" y="28576"/>
                  </a:lnTo>
                  <a:cubicBezTo>
                    <a:pt x="2480554" y="345991"/>
                    <a:pt x="2359464" y="663405"/>
                    <a:pt x="2117285" y="905585"/>
                  </a:cubicBezTo>
                  <a:cubicBezTo>
                    <a:pt x="1632927" y="1389943"/>
                    <a:pt x="847627" y="1389943"/>
                    <a:pt x="363269" y="905585"/>
                  </a:cubicBezTo>
                  <a:cubicBezTo>
                    <a:pt x="121089" y="663405"/>
                    <a:pt x="0" y="345991"/>
                    <a:pt x="0" y="28576"/>
                  </a:cubicBezTo>
                  <a:lnTo>
                    <a:pt x="136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 rot="18900000" flipH="1">
              <a:off x="5046500" y="2420403"/>
              <a:ext cx="3483768" cy="2174948"/>
            </a:xfrm>
            <a:custGeom>
              <a:avLst/>
              <a:gdLst>
                <a:gd name="connsiteX0" fmla="*/ 361904 w 4048697"/>
                <a:gd name="connsiteY0" fmla="*/ 363269 h 2527639"/>
                <a:gd name="connsiteX1" fmla="*/ 4311 w 4048697"/>
                <a:gd name="connsiteY1" fmla="*/ 1121393 h 2527639"/>
                <a:gd name="connsiteX2" fmla="*/ 0 w 4048697"/>
                <a:gd name="connsiteY2" fmla="*/ 1211701 h 2527639"/>
                <a:gd name="connsiteX3" fmla="*/ 532436 w 4048697"/>
                <a:gd name="connsiteY3" fmla="*/ 1211701 h 2527639"/>
                <a:gd name="connsiteX4" fmla="*/ 542680 w 4048697"/>
                <a:gd name="connsiteY4" fmla="*/ 1104822 h 2527639"/>
                <a:gd name="connsiteX5" fmla="*/ 737421 w 4048697"/>
                <a:gd name="connsiteY5" fmla="*/ 738787 h 2527639"/>
                <a:gd name="connsiteX6" fmla="*/ 1740403 w 4048697"/>
                <a:gd name="connsiteY6" fmla="*/ 738787 h 2527639"/>
                <a:gd name="connsiteX7" fmla="*/ 1935144 w 4048697"/>
                <a:gd name="connsiteY7" fmla="*/ 1104822 h 2527639"/>
                <a:gd name="connsiteX8" fmla="*/ 1945047 w 4048697"/>
                <a:gd name="connsiteY8" fmla="*/ 1208142 h 2527639"/>
                <a:gd name="connsiteX9" fmla="*/ 1940558 w 4048697"/>
                <a:gd name="connsiteY9" fmla="*/ 1208142 h 2527639"/>
                <a:gd name="connsiteX10" fmla="*/ 1936775 w 4048697"/>
                <a:gd name="connsiteY10" fmla="*/ 1287363 h 2527639"/>
                <a:gd name="connsiteX11" fmla="*/ 2300044 w 4048697"/>
                <a:gd name="connsiteY11" fmla="*/ 2164371 h 2527639"/>
                <a:gd name="connsiteX12" fmla="*/ 3959864 w 4048697"/>
                <a:gd name="connsiteY12" fmla="*/ 2249511 h 2527639"/>
                <a:gd name="connsiteX13" fmla="*/ 4048697 w 4048697"/>
                <a:gd name="connsiteY13" fmla="*/ 2169220 h 2527639"/>
                <a:gd name="connsiteX14" fmla="*/ 3672922 w 4048697"/>
                <a:gd name="connsiteY14" fmla="*/ 1793445 h 2527639"/>
                <a:gd name="connsiteX15" fmla="*/ 3567286 w 4048697"/>
                <a:gd name="connsiteY15" fmla="*/ 1879732 h 2527639"/>
                <a:gd name="connsiteX16" fmla="*/ 2675562 w 4048697"/>
                <a:gd name="connsiteY16" fmla="*/ 1788853 h 2527639"/>
                <a:gd name="connsiteX17" fmla="*/ 2467836 w 4048697"/>
                <a:gd name="connsiteY17" fmla="*/ 1287363 h 2527639"/>
                <a:gd name="connsiteX18" fmla="*/ 2475089 w 4048697"/>
                <a:gd name="connsiteY18" fmla="*/ 1211701 h 2527639"/>
                <a:gd name="connsiteX19" fmla="*/ 2477824 w 4048697"/>
                <a:gd name="connsiteY19" fmla="*/ 1211701 h 2527639"/>
                <a:gd name="connsiteX20" fmla="*/ 2473513 w 4048697"/>
                <a:gd name="connsiteY20" fmla="*/ 1121393 h 2527639"/>
                <a:gd name="connsiteX21" fmla="*/ 2115920 w 4048697"/>
                <a:gd name="connsiteY21" fmla="*/ 363269 h 2527639"/>
                <a:gd name="connsiteX22" fmla="*/ 361904 w 4048697"/>
                <a:gd name="connsiteY22" fmla="*/ 363269 h 2527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48697" h="2527639">
                  <a:moveTo>
                    <a:pt x="361904" y="363269"/>
                  </a:moveTo>
                  <a:cubicBezTo>
                    <a:pt x="149997" y="575176"/>
                    <a:pt x="30799" y="844685"/>
                    <a:pt x="4311" y="1121393"/>
                  </a:cubicBezTo>
                  <a:lnTo>
                    <a:pt x="0" y="1211701"/>
                  </a:lnTo>
                  <a:lnTo>
                    <a:pt x="532436" y="1211701"/>
                  </a:lnTo>
                  <a:lnTo>
                    <a:pt x="542680" y="1104822"/>
                  </a:lnTo>
                  <a:cubicBezTo>
                    <a:pt x="568645" y="970710"/>
                    <a:pt x="633559" y="842649"/>
                    <a:pt x="737421" y="738787"/>
                  </a:cubicBezTo>
                  <a:cubicBezTo>
                    <a:pt x="1014387" y="461821"/>
                    <a:pt x="1463437" y="461821"/>
                    <a:pt x="1740403" y="738787"/>
                  </a:cubicBezTo>
                  <a:cubicBezTo>
                    <a:pt x="1844265" y="842649"/>
                    <a:pt x="1909179" y="970710"/>
                    <a:pt x="1935144" y="1104822"/>
                  </a:cubicBezTo>
                  <a:lnTo>
                    <a:pt x="1945047" y="1208142"/>
                  </a:lnTo>
                  <a:lnTo>
                    <a:pt x="1940558" y="1208142"/>
                  </a:lnTo>
                  <a:lnTo>
                    <a:pt x="1936775" y="1287363"/>
                  </a:lnTo>
                  <a:cubicBezTo>
                    <a:pt x="1936776" y="1604776"/>
                    <a:pt x="2057864" y="1922192"/>
                    <a:pt x="2300044" y="2164371"/>
                  </a:cubicBezTo>
                  <a:cubicBezTo>
                    <a:pt x="2754131" y="2618456"/>
                    <a:pt x="3472715" y="2646837"/>
                    <a:pt x="3959864" y="2249511"/>
                  </a:cubicBezTo>
                  <a:lnTo>
                    <a:pt x="4048697" y="2169220"/>
                  </a:lnTo>
                  <a:lnTo>
                    <a:pt x="3672922" y="1793445"/>
                  </a:lnTo>
                  <a:lnTo>
                    <a:pt x="3567286" y="1879732"/>
                  </a:lnTo>
                  <a:cubicBezTo>
                    <a:pt x="3292004" y="2061491"/>
                    <a:pt x="2917907" y="2031198"/>
                    <a:pt x="2675562" y="1788853"/>
                  </a:cubicBezTo>
                  <a:cubicBezTo>
                    <a:pt x="2537079" y="1650371"/>
                    <a:pt x="2467836" y="1468867"/>
                    <a:pt x="2467836" y="1287363"/>
                  </a:cubicBezTo>
                  <a:lnTo>
                    <a:pt x="2475089" y="1211701"/>
                  </a:lnTo>
                  <a:lnTo>
                    <a:pt x="2477824" y="1211701"/>
                  </a:lnTo>
                  <a:lnTo>
                    <a:pt x="2473513" y="1121393"/>
                  </a:lnTo>
                  <a:cubicBezTo>
                    <a:pt x="2447025" y="844684"/>
                    <a:pt x="2327827" y="575176"/>
                    <a:pt x="2115920" y="363269"/>
                  </a:cubicBezTo>
                  <a:cubicBezTo>
                    <a:pt x="1631562" y="-121089"/>
                    <a:pt x="846262" y="-121089"/>
                    <a:pt x="361904" y="3632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4142283" y="2014010"/>
              <a:ext cx="1965287" cy="3276760"/>
            </a:xfrm>
            <a:custGeom>
              <a:avLst/>
              <a:gdLst>
                <a:gd name="connsiteX0" fmla="*/ 855837 w 2283979"/>
                <a:gd name="connsiteY0" fmla="*/ 0 h 3808120"/>
                <a:gd name="connsiteX1" fmla="*/ 2096114 w 2283979"/>
                <a:gd name="connsiteY1" fmla="*/ 1240277 h 3808120"/>
                <a:gd name="connsiteX2" fmla="*/ 1812895 w 2283979"/>
                <a:gd name="connsiteY2" fmla="*/ 2029208 h 3808120"/>
                <a:gd name="connsiteX3" fmla="*/ 1752086 w 2283979"/>
                <a:gd name="connsiteY3" fmla="*/ 2096114 h 3808120"/>
                <a:gd name="connsiteX4" fmla="*/ 1751333 w 2283979"/>
                <a:gd name="connsiteY4" fmla="*/ 2095360 h 3808120"/>
                <a:gd name="connsiteX5" fmla="*/ 1688665 w 2283979"/>
                <a:gd name="connsiteY5" fmla="*/ 2171314 h 3808120"/>
                <a:gd name="connsiteX6" fmla="*/ 1567542 w 2283979"/>
                <a:gd name="connsiteY6" fmla="*/ 2567844 h 3808120"/>
                <a:gd name="connsiteX7" fmla="*/ 2276757 w 2283979"/>
                <a:gd name="connsiteY7" fmla="*/ 3277058 h 3808120"/>
                <a:gd name="connsiteX8" fmla="*/ 2283979 w 2283979"/>
                <a:gd name="connsiteY8" fmla="*/ 3276330 h 3808120"/>
                <a:gd name="connsiteX9" fmla="*/ 2283979 w 2283979"/>
                <a:gd name="connsiteY9" fmla="*/ 3807756 h 3808120"/>
                <a:gd name="connsiteX10" fmla="*/ 2276757 w 2283979"/>
                <a:gd name="connsiteY10" fmla="*/ 3808120 h 3808120"/>
                <a:gd name="connsiteX11" fmla="*/ 1036480 w 2283979"/>
                <a:gd name="connsiteY11" fmla="*/ 2567843 h 3808120"/>
                <a:gd name="connsiteX12" fmla="*/ 1319699 w 2283979"/>
                <a:gd name="connsiteY12" fmla="*/ 1778912 h 3808120"/>
                <a:gd name="connsiteX13" fmla="*/ 1374543 w 2283979"/>
                <a:gd name="connsiteY13" fmla="*/ 1718569 h 3808120"/>
                <a:gd name="connsiteX14" fmla="*/ 1375598 w 2283979"/>
                <a:gd name="connsiteY14" fmla="*/ 1719624 h 3808120"/>
                <a:gd name="connsiteX15" fmla="*/ 1443929 w 2283979"/>
                <a:gd name="connsiteY15" fmla="*/ 1636806 h 3808120"/>
                <a:gd name="connsiteX16" fmla="*/ 1565052 w 2283979"/>
                <a:gd name="connsiteY16" fmla="*/ 1240277 h 3808120"/>
                <a:gd name="connsiteX17" fmla="*/ 855836 w 2283979"/>
                <a:gd name="connsiteY17" fmla="*/ 531062 h 3808120"/>
                <a:gd name="connsiteX18" fmla="*/ 459308 w 2283979"/>
                <a:gd name="connsiteY18" fmla="*/ 652185 h 3808120"/>
                <a:gd name="connsiteX19" fmla="*/ 376489 w 2283979"/>
                <a:gd name="connsiteY19" fmla="*/ 720516 h 3808120"/>
                <a:gd name="connsiteX20" fmla="*/ 0 w 2283979"/>
                <a:gd name="connsiteY20" fmla="*/ 344027 h 3808120"/>
                <a:gd name="connsiteX21" fmla="*/ 66906 w 2283979"/>
                <a:gd name="connsiteY21" fmla="*/ 283218 h 3808120"/>
                <a:gd name="connsiteX22" fmla="*/ 855837 w 2283979"/>
                <a:gd name="connsiteY22" fmla="*/ 0 h 380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83979" h="3808120">
                  <a:moveTo>
                    <a:pt x="855837" y="0"/>
                  </a:moveTo>
                  <a:cubicBezTo>
                    <a:pt x="1540823" y="0"/>
                    <a:pt x="2096114" y="555291"/>
                    <a:pt x="2096114" y="1240277"/>
                  </a:cubicBezTo>
                  <a:cubicBezTo>
                    <a:pt x="2096114" y="1539958"/>
                    <a:pt x="1989828" y="1814815"/>
                    <a:pt x="1812895" y="2029208"/>
                  </a:cubicBezTo>
                  <a:lnTo>
                    <a:pt x="1752086" y="2096114"/>
                  </a:lnTo>
                  <a:lnTo>
                    <a:pt x="1751333" y="2095360"/>
                  </a:lnTo>
                  <a:lnTo>
                    <a:pt x="1688665" y="2171314"/>
                  </a:lnTo>
                  <a:cubicBezTo>
                    <a:pt x="1612194" y="2284506"/>
                    <a:pt x="1567542" y="2420961"/>
                    <a:pt x="1567542" y="2567844"/>
                  </a:cubicBezTo>
                  <a:cubicBezTo>
                    <a:pt x="1567543" y="2959532"/>
                    <a:pt x="1885068" y="3277058"/>
                    <a:pt x="2276757" y="3277058"/>
                  </a:cubicBezTo>
                  <a:lnTo>
                    <a:pt x="2283979" y="3276330"/>
                  </a:lnTo>
                  <a:lnTo>
                    <a:pt x="2283979" y="3807756"/>
                  </a:lnTo>
                  <a:lnTo>
                    <a:pt x="2276757" y="3808120"/>
                  </a:lnTo>
                  <a:cubicBezTo>
                    <a:pt x="1591772" y="3808120"/>
                    <a:pt x="1036481" y="3252829"/>
                    <a:pt x="1036480" y="2567843"/>
                  </a:cubicBezTo>
                  <a:cubicBezTo>
                    <a:pt x="1036480" y="2268163"/>
                    <a:pt x="1142766" y="1993305"/>
                    <a:pt x="1319699" y="1778912"/>
                  </a:cubicBezTo>
                  <a:lnTo>
                    <a:pt x="1374543" y="1718569"/>
                  </a:lnTo>
                  <a:lnTo>
                    <a:pt x="1375598" y="1719624"/>
                  </a:lnTo>
                  <a:lnTo>
                    <a:pt x="1443929" y="1636806"/>
                  </a:lnTo>
                  <a:cubicBezTo>
                    <a:pt x="1520400" y="1523614"/>
                    <a:pt x="1565052" y="1387160"/>
                    <a:pt x="1565052" y="1240277"/>
                  </a:cubicBezTo>
                  <a:cubicBezTo>
                    <a:pt x="1565052" y="848588"/>
                    <a:pt x="1247525" y="531062"/>
                    <a:pt x="855836" y="531062"/>
                  </a:cubicBezTo>
                  <a:cubicBezTo>
                    <a:pt x="708953" y="531062"/>
                    <a:pt x="572499" y="575714"/>
                    <a:pt x="459308" y="652185"/>
                  </a:cubicBezTo>
                  <a:lnTo>
                    <a:pt x="376489" y="720516"/>
                  </a:lnTo>
                  <a:lnTo>
                    <a:pt x="0" y="344027"/>
                  </a:lnTo>
                  <a:lnTo>
                    <a:pt x="66906" y="283218"/>
                  </a:lnTo>
                  <a:cubicBezTo>
                    <a:pt x="281298" y="106286"/>
                    <a:pt x="556155" y="0"/>
                    <a:pt x="8558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24215" y="2191745"/>
            <a:ext cx="890516" cy="745686"/>
            <a:chOff x="4424215" y="2704165"/>
            <a:chExt cx="890516" cy="745686"/>
          </a:xfrm>
        </p:grpSpPr>
        <p:sp>
          <p:nvSpPr>
            <p:cNvPr id="13" name="椭圆 12"/>
            <p:cNvSpPr/>
            <p:nvPr/>
          </p:nvSpPr>
          <p:spPr>
            <a:xfrm>
              <a:off x="4510077" y="2704165"/>
              <a:ext cx="745686" cy="745686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424215" y="2811514"/>
              <a:ext cx="8905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18421" y="2112668"/>
            <a:ext cx="890516" cy="745686"/>
            <a:chOff x="6818421" y="2625088"/>
            <a:chExt cx="890516" cy="745686"/>
          </a:xfrm>
        </p:grpSpPr>
        <p:sp>
          <p:nvSpPr>
            <p:cNvPr id="16" name="椭圆 15"/>
            <p:cNvSpPr/>
            <p:nvPr/>
          </p:nvSpPr>
          <p:spPr>
            <a:xfrm>
              <a:off x="6880424" y="2625088"/>
              <a:ext cx="745686" cy="745686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818421" y="2739832"/>
              <a:ext cx="8905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650725" y="3351728"/>
            <a:ext cx="890516" cy="745686"/>
            <a:chOff x="5650725" y="3864148"/>
            <a:chExt cx="890516" cy="745686"/>
          </a:xfrm>
        </p:grpSpPr>
        <p:sp>
          <p:nvSpPr>
            <p:cNvPr id="19" name="椭圆 18"/>
            <p:cNvSpPr/>
            <p:nvPr/>
          </p:nvSpPr>
          <p:spPr>
            <a:xfrm>
              <a:off x="5734727" y="3864148"/>
              <a:ext cx="745686" cy="745686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5650725" y="3979910"/>
              <a:ext cx="8905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187030" y="2187945"/>
            <a:ext cx="2576355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69474" y="5052543"/>
            <a:ext cx="2576355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82493" y="2205606"/>
            <a:ext cx="2576355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75172" y="173947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战略规划及品牌运营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rot="13500000">
            <a:off x="4302917" y="1622982"/>
            <a:ext cx="1662717" cy="2189382"/>
          </a:xfrm>
          <a:custGeom>
            <a:avLst/>
            <a:gdLst>
              <a:gd name="connsiteX0" fmla="*/ 686867 w 1662717"/>
              <a:gd name="connsiteY0" fmla="*/ 2189382 h 2189382"/>
              <a:gd name="connsiteX1" fmla="*/ 20892 w 1662717"/>
              <a:gd name="connsiteY1" fmla="*/ 1523406 h 2189382"/>
              <a:gd name="connsiteX2" fmla="*/ 37411 w 1662717"/>
              <a:gd name="connsiteY2" fmla="*/ 1503184 h 2189382"/>
              <a:gd name="connsiteX3" fmla="*/ 37411 w 1662717"/>
              <a:gd name="connsiteY3" fmla="*/ 710606 h 2189382"/>
              <a:gd name="connsiteX4" fmla="*/ 0 w 1662717"/>
              <a:gd name="connsiteY4" fmla="*/ 664806 h 2189382"/>
              <a:gd name="connsiteX5" fmla="*/ 664806 w 1662717"/>
              <a:gd name="connsiteY5" fmla="*/ 0 h 2189382"/>
              <a:gd name="connsiteX6" fmla="*/ 720540 w 1662717"/>
              <a:gd name="connsiteY6" fmla="*/ 61662 h 2189382"/>
              <a:gd name="connsiteX7" fmla="*/ 1068694 w 1662717"/>
              <a:gd name="connsiteY7" fmla="*/ 829814 h 2189382"/>
              <a:gd name="connsiteX8" fmla="*/ 1078849 w 1662717"/>
              <a:gd name="connsiteY8" fmla="*/ 910399 h 2189382"/>
              <a:gd name="connsiteX9" fmla="*/ 1236980 w 1662717"/>
              <a:gd name="connsiteY9" fmla="*/ 910399 h 2189382"/>
              <a:gd name="connsiteX10" fmla="*/ 1236980 w 1662717"/>
              <a:gd name="connsiteY10" fmla="*/ 710203 h 2189382"/>
              <a:gd name="connsiteX11" fmla="*/ 1662717 w 1662717"/>
              <a:gd name="connsiteY11" fmla="*/ 1110595 h 2189382"/>
              <a:gd name="connsiteX12" fmla="*/ 1236980 w 1662717"/>
              <a:gd name="connsiteY12" fmla="*/ 1510987 h 2189382"/>
              <a:gd name="connsiteX13" fmla="*/ 1236980 w 1662717"/>
              <a:gd name="connsiteY13" fmla="*/ 1310791 h 2189382"/>
              <a:gd name="connsiteX14" fmla="*/ 1077917 w 1662717"/>
              <a:gd name="connsiteY14" fmla="*/ 1310791 h 2189382"/>
              <a:gd name="connsiteX15" fmla="*/ 1068694 w 1662717"/>
              <a:gd name="connsiteY15" fmla="*/ 1383976 h 2189382"/>
              <a:gd name="connsiteX16" fmla="*/ 720540 w 1662717"/>
              <a:gd name="connsiteY16" fmla="*/ 2152127 h 218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62717" h="2189382">
                <a:moveTo>
                  <a:pt x="686867" y="2189382"/>
                </a:moveTo>
                <a:lnTo>
                  <a:pt x="20892" y="1523406"/>
                </a:lnTo>
                <a:lnTo>
                  <a:pt x="37411" y="1503184"/>
                </a:lnTo>
                <a:cubicBezTo>
                  <a:pt x="195621" y="1263566"/>
                  <a:pt x="195621" y="950224"/>
                  <a:pt x="37411" y="710606"/>
                </a:cubicBezTo>
                <a:lnTo>
                  <a:pt x="0" y="664806"/>
                </a:lnTo>
                <a:lnTo>
                  <a:pt x="664806" y="0"/>
                </a:lnTo>
                <a:lnTo>
                  <a:pt x="720540" y="61662"/>
                </a:lnTo>
                <a:cubicBezTo>
                  <a:pt x="906222" y="289321"/>
                  <a:pt x="1022274" y="554836"/>
                  <a:pt x="1068694" y="829814"/>
                </a:cubicBezTo>
                <a:lnTo>
                  <a:pt x="1078849" y="910399"/>
                </a:lnTo>
                <a:lnTo>
                  <a:pt x="1236980" y="910399"/>
                </a:lnTo>
                <a:lnTo>
                  <a:pt x="1236980" y="710203"/>
                </a:lnTo>
                <a:lnTo>
                  <a:pt x="1662717" y="1110595"/>
                </a:lnTo>
                <a:lnTo>
                  <a:pt x="1236980" y="1510987"/>
                </a:lnTo>
                <a:lnTo>
                  <a:pt x="1236980" y="1310791"/>
                </a:lnTo>
                <a:lnTo>
                  <a:pt x="1077917" y="1310791"/>
                </a:lnTo>
                <a:lnTo>
                  <a:pt x="1068694" y="1383976"/>
                </a:lnTo>
                <a:cubicBezTo>
                  <a:pt x="1022274" y="1658954"/>
                  <a:pt x="906222" y="1924468"/>
                  <a:pt x="720540" y="21521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 rot="18900000">
            <a:off x="6260626" y="1593523"/>
            <a:ext cx="1669977" cy="2238199"/>
          </a:xfrm>
          <a:custGeom>
            <a:avLst/>
            <a:gdLst>
              <a:gd name="connsiteX0" fmla="*/ 663637 w 1669977"/>
              <a:gd name="connsiteY0" fmla="*/ 0 h 2238199"/>
              <a:gd name="connsiteX1" fmla="*/ 741434 w 1669977"/>
              <a:gd name="connsiteY1" fmla="*/ 86071 h 2238199"/>
              <a:gd name="connsiteX2" fmla="*/ 1089588 w 1669977"/>
              <a:gd name="connsiteY2" fmla="*/ 854222 h 2238199"/>
              <a:gd name="connsiteX3" fmla="*/ 1097092 w 1669977"/>
              <a:gd name="connsiteY3" fmla="*/ 913774 h 2238199"/>
              <a:gd name="connsiteX4" fmla="*/ 1244240 w 1669977"/>
              <a:gd name="connsiteY4" fmla="*/ 913774 h 2238199"/>
              <a:gd name="connsiteX5" fmla="*/ 1244240 w 1669977"/>
              <a:gd name="connsiteY5" fmla="*/ 713578 h 2238199"/>
              <a:gd name="connsiteX6" fmla="*/ 1669977 w 1669977"/>
              <a:gd name="connsiteY6" fmla="*/ 1113970 h 2238199"/>
              <a:gd name="connsiteX7" fmla="*/ 1244240 w 1669977"/>
              <a:gd name="connsiteY7" fmla="*/ 1514362 h 2238199"/>
              <a:gd name="connsiteX8" fmla="*/ 1244240 w 1669977"/>
              <a:gd name="connsiteY8" fmla="*/ 1314166 h 2238199"/>
              <a:gd name="connsiteX9" fmla="*/ 1101461 w 1669977"/>
              <a:gd name="connsiteY9" fmla="*/ 1314166 h 2238199"/>
              <a:gd name="connsiteX10" fmla="*/ 1089588 w 1669977"/>
              <a:gd name="connsiteY10" fmla="*/ 1408385 h 2238199"/>
              <a:gd name="connsiteX11" fmla="*/ 741434 w 1669977"/>
              <a:gd name="connsiteY11" fmla="*/ 2176537 h 2238199"/>
              <a:gd name="connsiteX12" fmla="*/ 685700 w 1669977"/>
              <a:gd name="connsiteY12" fmla="*/ 2238199 h 2238199"/>
              <a:gd name="connsiteX13" fmla="*/ 20893 w 1669977"/>
              <a:gd name="connsiteY13" fmla="*/ 1573392 h 2238199"/>
              <a:gd name="connsiteX14" fmla="*/ 58305 w 1669977"/>
              <a:gd name="connsiteY14" fmla="*/ 1527593 h 2238199"/>
              <a:gd name="connsiteX15" fmla="*/ 58305 w 1669977"/>
              <a:gd name="connsiteY15" fmla="*/ 735015 h 2238199"/>
              <a:gd name="connsiteX16" fmla="*/ 0 w 1669977"/>
              <a:gd name="connsiteY16" fmla="*/ 663637 h 2238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69977" h="2238199">
                <a:moveTo>
                  <a:pt x="663637" y="0"/>
                </a:moveTo>
                <a:lnTo>
                  <a:pt x="741434" y="86071"/>
                </a:lnTo>
                <a:cubicBezTo>
                  <a:pt x="927116" y="313730"/>
                  <a:pt x="1043168" y="579244"/>
                  <a:pt x="1089588" y="854222"/>
                </a:cubicBezTo>
                <a:lnTo>
                  <a:pt x="1097092" y="913774"/>
                </a:lnTo>
                <a:lnTo>
                  <a:pt x="1244240" y="913774"/>
                </a:lnTo>
                <a:lnTo>
                  <a:pt x="1244240" y="713578"/>
                </a:lnTo>
                <a:lnTo>
                  <a:pt x="1669977" y="1113970"/>
                </a:lnTo>
                <a:lnTo>
                  <a:pt x="1244240" y="1514362"/>
                </a:lnTo>
                <a:lnTo>
                  <a:pt x="1244240" y="1314166"/>
                </a:lnTo>
                <a:lnTo>
                  <a:pt x="1101461" y="1314166"/>
                </a:lnTo>
                <a:lnTo>
                  <a:pt x="1089588" y="1408385"/>
                </a:lnTo>
                <a:cubicBezTo>
                  <a:pt x="1043168" y="1683363"/>
                  <a:pt x="927116" y="1948877"/>
                  <a:pt x="741434" y="2176537"/>
                </a:cubicBezTo>
                <a:lnTo>
                  <a:pt x="685700" y="2238199"/>
                </a:lnTo>
                <a:lnTo>
                  <a:pt x="20893" y="1573392"/>
                </a:lnTo>
                <a:lnTo>
                  <a:pt x="58305" y="1527593"/>
                </a:lnTo>
                <a:cubicBezTo>
                  <a:pt x="216515" y="1287975"/>
                  <a:pt x="216515" y="974633"/>
                  <a:pt x="58305" y="735015"/>
                </a:cubicBezTo>
                <a:lnTo>
                  <a:pt x="0" y="6636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rot="8100000" flipV="1">
            <a:off x="4290610" y="3584366"/>
            <a:ext cx="1677138" cy="2189384"/>
          </a:xfrm>
          <a:custGeom>
            <a:avLst/>
            <a:gdLst>
              <a:gd name="connsiteX0" fmla="*/ 664806 w 1677138"/>
              <a:gd name="connsiteY0" fmla="*/ 0 h 2189384"/>
              <a:gd name="connsiteX1" fmla="*/ 0 w 1677138"/>
              <a:gd name="connsiteY1" fmla="*/ 664806 h 2189384"/>
              <a:gd name="connsiteX2" fmla="*/ 37413 w 1677138"/>
              <a:gd name="connsiteY2" fmla="*/ 710607 h 2189384"/>
              <a:gd name="connsiteX3" fmla="*/ 37413 w 1677138"/>
              <a:gd name="connsiteY3" fmla="*/ 1503186 h 2189384"/>
              <a:gd name="connsiteX4" fmla="*/ 20894 w 1677138"/>
              <a:gd name="connsiteY4" fmla="*/ 1523408 h 2189384"/>
              <a:gd name="connsiteX5" fmla="*/ 686869 w 1677138"/>
              <a:gd name="connsiteY5" fmla="*/ 2189384 h 2189384"/>
              <a:gd name="connsiteX6" fmla="*/ 720542 w 1677138"/>
              <a:gd name="connsiteY6" fmla="*/ 2152129 h 2189384"/>
              <a:gd name="connsiteX7" fmla="*/ 1068697 w 1677138"/>
              <a:gd name="connsiteY7" fmla="*/ 1383978 h 2189384"/>
              <a:gd name="connsiteX8" fmla="*/ 1076102 w 1677138"/>
              <a:gd name="connsiteY8" fmla="*/ 1325211 h 2189384"/>
              <a:gd name="connsiteX9" fmla="*/ 1251401 w 1677138"/>
              <a:gd name="connsiteY9" fmla="*/ 1325211 h 2189384"/>
              <a:gd name="connsiteX10" fmla="*/ 1251401 w 1677138"/>
              <a:gd name="connsiteY10" fmla="*/ 1525407 h 2189384"/>
              <a:gd name="connsiteX11" fmla="*/ 1677138 w 1677138"/>
              <a:gd name="connsiteY11" fmla="*/ 1125015 h 2189384"/>
              <a:gd name="connsiteX12" fmla="*/ 1251401 w 1677138"/>
              <a:gd name="connsiteY12" fmla="*/ 724623 h 2189384"/>
              <a:gd name="connsiteX13" fmla="*/ 1251401 w 1677138"/>
              <a:gd name="connsiteY13" fmla="*/ 924819 h 2189384"/>
              <a:gd name="connsiteX14" fmla="*/ 1080668 w 1677138"/>
              <a:gd name="connsiteY14" fmla="*/ 924819 h 2189384"/>
              <a:gd name="connsiteX15" fmla="*/ 1068697 w 1677138"/>
              <a:gd name="connsiteY15" fmla="*/ 829816 h 2189384"/>
              <a:gd name="connsiteX16" fmla="*/ 720542 w 1677138"/>
              <a:gd name="connsiteY16" fmla="*/ 61664 h 218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77138" h="2189384">
                <a:moveTo>
                  <a:pt x="664806" y="0"/>
                </a:moveTo>
                <a:lnTo>
                  <a:pt x="0" y="664806"/>
                </a:lnTo>
                <a:lnTo>
                  <a:pt x="37413" y="710607"/>
                </a:lnTo>
                <a:cubicBezTo>
                  <a:pt x="195623" y="950226"/>
                  <a:pt x="195623" y="1263567"/>
                  <a:pt x="37413" y="1503186"/>
                </a:cubicBezTo>
                <a:lnTo>
                  <a:pt x="20894" y="1523408"/>
                </a:lnTo>
                <a:lnTo>
                  <a:pt x="686869" y="2189384"/>
                </a:lnTo>
                <a:lnTo>
                  <a:pt x="720542" y="2152129"/>
                </a:lnTo>
                <a:cubicBezTo>
                  <a:pt x="906225" y="1924470"/>
                  <a:pt x="1022276" y="1658956"/>
                  <a:pt x="1068697" y="1383978"/>
                </a:cubicBezTo>
                <a:lnTo>
                  <a:pt x="1076102" y="1325211"/>
                </a:lnTo>
                <a:lnTo>
                  <a:pt x="1251401" y="1325211"/>
                </a:lnTo>
                <a:lnTo>
                  <a:pt x="1251401" y="1525407"/>
                </a:lnTo>
                <a:lnTo>
                  <a:pt x="1677138" y="1125015"/>
                </a:lnTo>
                <a:lnTo>
                  <a:pt x="1251401" y="724623"/>
                </a:lnTo>
                <a:lnTo>
                  <a:pt x="1251401" y="924819"/>
                </a:lnTo>
                <a:lnTo>
                  <a:pt x="1080668" y="924819"/>
                </a:lnTo>
                <a:lnTo>
                  <a:pt x="1068697" y="829816"/>
                </a:lnTo>
                <a:cubicBezTo>
                  <a:pt x="1022276" y="554837"/>
                  <a:pt x="906224" y="289323"/>
                  <a:pt x="720542" y="616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 rot="2700000" flipV="1">
            <a:off x="6258515" y="3565010"/>
            <a:ext cx="1684397" cy="2238201"/>
          </a:xfrm>
          <a:custGeom>
            <a:avLst/>
            <a:gdLst>
              <a:gd name="connsiteX0" fmla="*/ 20893 w 1684397"/>
              <a:gd name="connsiteY0" fmla="*/ 1573394 h 2238201"/>
              <a:gd name="connsiteX1" fmla="*/ 685700 w 1684397"/>
              <a:gd name="connsiteY1" fmla="*/ 2238201 h 2238201"/>
              <a:gd name="connsiteX2" fmla="*/ 741435 w 1684397"/>
              <a:gd name="connsiteY2" fmla="*/ 2176537 h 2238201"/>
              <a:gd name="connsiteX3" fmla="*/ 1089589 w 1684397"/>
              <a:gd name="connsiteY3" fmla="*/ 1408385 h 2238201"/>
              <a:gd name="connsiteX4" fmla="*/ 1103279 w 1684397"/>
              <a:gd name="connsiteY4" fmla="*/ 1299747 h 2238201"/>
              <a:gd name="connsiteX5" fmla="*/ 1258660 w 1684397"/>
              <a:gd name="connsiteY5" fmla="*/ 1299747 h 2238201"/>
              <a:gd name="connsiteX6" fmla="*/ 1258660 w 1684397"/>
              <a:gd name="connsiteY6" fmla="*/ 1499943 h 2238201"/>
              <a:gd name="connsiteX7" fmla="*/ 1684397 w 1684397"/>
              <a:gd name="connsiteY7" fmla="*/ 1099551 h 2238201"/>
              <a:gd name="connsiteX8" fmla="*/ 1258660 w 1684397"/>
              <a:gd name="connsiteY8" fmla="*/ 699159 h 2238201"/>
              <a:gd name="connsiteX9" fmla="*/ 1258660 w 1684397"/>
              <a:gd name="connsiteY9" fmla="*/ 899355 h 2238201"/>
              <a:gd name="connsiteX10" fmla="*/ 1095276 w 1684397"/>
              <a:gd name="connsiteY10" fmla="*/ 899355 h 2238201"/>
              <a:gd name="connsiteX11" fmla="*/ 1089589 w 1684397"/>
              <a:gd name="connsiteY11" fmla="*/ 854223 h 2238201"/>
              <a:gd name="connsiteX12" fmla="*/ 741434 w 1684397"/>
              <a:gd name="connsiteY12" fmla="*/ 86072 h 2238201"/>
              <a:gd name="connsiteX13" fmla="*/ 663638 w 1684397"/>
              <a:gd name="connsiteY13" fmla="*/ 0 h 2238201"/>
              <a:gd name="connsiteX14" fmla="*/ 0 w 1684397"/>
              <a:gd name="connsiteY14" fmla="*/ 663637 h 2238201"/>
              <a:gd name="connsiteX15" fmla="*/ 58305 w 1684397"/>
              <a:gd name="connsiteY15" fmla="*/ 735015 h 2238201"/>
              <a:gd name="connsiteX16" fmla="*/ 58306 w 1684397"/>
              <a:gd name="connsiteY16" fmla="*/ 1527593 h 2238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84397" h="2238201">
                <a:moveTo>
                  <a:pt x="20893" y="1573394"/>
                </a:moveTo>
                <a:lnTo>
                  <a:pt x="685700" y="2238201"/>
                </a:lnTo>
                <a:lnTo>
                  <a:pt x="741435" y="2176537"/>
                </a:lnTo>
                <a:cubicBezTo>
                  <a:pt x="927117" y="1948877"/>
                  <a:pt x="1043168" y="1683363"/>
                  <a:pt x="1089589" y="1408385"/>
                </a:cubicBezTo>
                <a:lnTo>
                  <a:pt x="1103279" y="1299747"/>
                </a:lnTo>
                <a:lnTo>
                  <a:pt x="1258660" y="1299747"/>
                </a:lnTo>
                <a:lnTo>
                  <a:pt x="1258660" y="1499943"/>
                </a:lnTo>
                <a:lnTo>
                  <a:pt x="1684397" y="1099551"/>
                </a:lnTo>
                <a:lnTo>
                  <a:pt x="1258660" y="699159"/>
                </a:lnTo>
                <a:lnTo>
                  <a:pt x="1258660" y="899355"/>
                </a:lnTo>
                <a:lnTo>
                  <a:pt x="1095276" y="899355"/>
                </a:lnTo>
                <a:lnTo>
                  <a:pt x="1089589" y="854223"/>
                </a:lnTo>
                <a:cubicBezTo>
                  <a:pt x="1043168" y="579245"/>
                  <a:pt x="927117" y="313731"/>
                  <a:pt x="741434" y="86072"/>
                </a:cubicBezTo>
                <a:lnTo>
                  <a:pt x="663638" y="0"/>
                </a:lnTo>
                <a:lnTo>
                  <a:pt x="0" y="663637"/>
                </a:lnTo>
                <a:lnTo>
                  <a:pt x="58305" y="735015"/>
                </a:lnTo>
                <a:cubicBezTo>
                  <a:pt x="216516" y="974634"/>
                  <a:pt x="216516" y="1287975"/>
                  <a:pt x="58306" y="152759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15844" y="2073229"/>
            <a:ext cx="2409527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15844" y="4307412"/>
            <a:ext cx="2409527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910994" y="2083855"/>
            <a:ext cx="2409527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10994" y="4297712"/>
            <a:ext cx="2409527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35842" y="2490819"/>
            <a:ext cx="8678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4000" b="1" dirty="0">
              <a:solidFill>
                <a:prstClr val="white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79692" y="2456953"/>
            <a:ext cx="8678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4000" b="1" dirty="0">
              <a:solidFill>
                <a:prstClr val="white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72741" y="4119249"/>
            <a:ext cx="8678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4000" b="1" dirty="0">
              <a:solidFill>
                <a:prstClr val="white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96199" y="4104473"/>
            <a:ext cx="8678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4000" b="1" dirty="0">
              <a:solidFill>
                <a:prstClr val="white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75172" y="173947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战略规划及品牌运营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121761" y="3481184"/>
            <a:ext cx="5745163" cy="850900"/>
            <a:chOff x="2822576" y="3382963"/>
            <a:chExt cx="5745163" cy="850900"/>
          </a:xfrm>
          <a:solidFill>
            <a:schemeClr val="accent1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2951164" y="3709988"/>
              <a:ext cx="5616575" cy="230187"/>
            </a:xfrm>
            <a:custGeom>
              <a:avLst/>
              <a:gdLst>
                <a:gd name="T0" fmla="*/ 171 w 174"/>
                <a:gd name="T1" fmla="*/ 7 h 7"/>
                <a:gd name="T2" fmla="*/ 3 w 174"/>
                <a:gd name="T3" fmla="*/ 7 h 7"/>
                <a:gd name="T4" fmla="*/ 0 w 174"/>
                <a:gd name="T5" fmla="*/ 3 h 7"/>
                <a:gd name="T6" fmla="*/ 3 w 174"/>
                <a:gd name="T7" fmla="*/ 0 h 7"/>
                <a:gd name="T8" fmla="*/ 171 w 174"/>
                <a:gd name="T9" fmla="*/ 0 h 7"/>
                <a:gd name="T10" fmla="*/ 174 w 174"/>
                <a:gd name="T11" fmla="*/ 3 h 7"/>
                <a:gd name="T12" fmla="*/ 171 w 17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7">
                  <a:moveTo>
                    <a:pt x="171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3" y="0"/>
                    <a:pt x="174" y="1"/>
                    <a:pt x="174" y="3"/>
                  </a:cubicBezTo>
                  <a:cubicBezTo>
                    <a:pt x="174" y="5"/>
                    <a:pt x="173" y="7"/>
                    <a:pt x="17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14"/>
            <p:cNvSpPr/>
            <p:nvPr/>
          </p:nvSpPr>
          <p:spPr bwMode="auto">
            <a:xfrm>
              <a:off x="2822576" y="3382963"/>
              <a:ext cx="515938" cy="850900"/>
            </a:xfrm>
            <a:custGeom>
              <a:avLst/>
              <a:gdLst>
                <a:gd name="T0" fmla="*/ 13 w 16"/>
                <a:gd name="T1" fmla="*/ 26 h 26"/>
                <a:gd name="T2" fmla="*/ 11 w 16"/>
                <a:gd name="T3" fmla="*/ 25 h 26"/>
                <a:gd name="T4" fmla="*/ 1 w 16"/>
                <a:gd name="T5" fmla="*/ 16 h 26"/>
                <a:gd name="T6" fmla="*/ 1 w 16"/>
                <a:gd name="T7" fmla="*/ 11 h 26"/>
                <a:gd name="T8" fmla="*/ 11 w 16"/>
                <a:gd name="T9" fmla="*/ 2 h 26"/>
                <a:gd name="T10" fmla="*/ 15 w 16"/>
                <a:gd name="T11" fmla="*/ 2 h 26"/>
                <a:gd name="T12" fmla="*/ 15 w 16"/>
                <a:gd name="T13" fmla="*/ 6 h 26"/>
                <a:gd name="T14" fmla="*/ 8 w 16"/>
                <a:gd name="T15" fmla="*/ 13 h 26"/>
                <a:gd name="T16" fmla="*/ 15 w 16"/>
                <a:gd name="T17" fmla="*/ 21 h 26"/>
                <a:gd name="T18" fmla="*/ 15 w 16"/>
                <a:gd name="T19" fmla="*/ 25 h 26"/>
                <a:gd name="T20" fmla="*/ 13 w 16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26">
                  <a:moveTo>
                    <a:pt x="13" y="26"/>
                  </a:moveTo>
                  <a:cubicBezTo>
                    <a:pt x="12" y="26"/>
                    <a:pt x="11" y="26"/>
                    <a:pt x="11" y="2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0"/>
                    <a:pt x="14" y="0"/>
                    <a:pt x="15" y="2"/>
                  </a:cubicBezTo>
                  <a:cubicBezTo>
                    <a:pt x="16" y="3"/>
                    <a:pt x="16" y="5"/>
                    <a:pt x="15" y="6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2"/>
                    <a:pt x="16" y="24"/>
                    <a:pt x="15" y="25"/>
                  </a:cubicBezTo>
                  <a:cubicBezTo>
                    <a:pt x="14" y="26"/>
                    <a:pt x="14" y="26"/>
                    <a:pt x="1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315561" y="2762046"/>
            <a:ext cx="4681538" cy="1276350"/>
            <a:chOff x="4016376" y="2663825"/>
            <a:chExt cx="4681538" cy="1276350"/>
          </a:xfrm>
          <a:solidFill>
            <a:schemeClr val="accent4"/>
          </a:solidFill>
        </p:grpSpPr>
        <p:sp>
          <p:nvSpPr>
            <p:cNvPr id="8" name="Freeform 6"/>
            <p:cNvSpPr/>
            <p:nvPr/>
          </p:nvSpPr>
          <p:spPr bwMode="auto">
            <a:xfrm>
              <a:off x="4178301" y="2728913"/>
              <a:ext cx="4519613" cy="1211262"/>
            </a:xfrm>
            <a:custGeom>
              <a:avLst/>
              <a:gdLst>
                <a:gd name="T0" fmla="*/ 137 w 140"/>
                <a:gd name="T1" fmla="*/ 37 h 37"/>
                <a:gd name="T2" fmla="*/ 29 w 140"/>
                <a:gd name="T3" fmla="*/ 37 h 37"/>
                <a:gd name="T4" fmla="*/ 13 w 140"/>
                <a:gd name="T5" fmla="*/ 27 h 37"/>
                <a:gd name="T6" fmla="*/ 1 w 140"/>
                <a:gd name="T7" fmla="*/ 5 h 37"/>
                <a:gd name="T8" fmla="*/ 2 w 140"/>
                <a:gd name="T9" fmla="*/ 0 h 37"/>
                <a:gd name="T10" fmla="*/ 7 w 140"/>
                <a:gd name="T11" fmla="*/ 2 h 37"/>
                <a:gd name="T12" fmla="*/ 19 w 140"/>
                <a:gd name="T13" fmla="*/ 24 h 37"/>
                <a:gd name="T14" fmla="*/ 29 w 140"/>
                <a:gd name="T15" fmla="*/ 30 h 37"/>
                <a:gd name="T16" fmla="*/ 137 w 140"/>
                <a:gd name="T17" fmla="*/ 30 h 37"/>
                <a:gd name="T18" fmla="*/ 140 w 140"/>
                <a:gd name="T19" fmla="*/ 33 h 37"/>
                <a:gd name="T20" fmla="*/ 137 w 140"/>
                <a:gd name="T2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37">
                  <a:moveTo>
                    <a:pt x="137" y="37"/>
                  </a:moveTo>
                  <a:cubicBezTo>
                    <a:pt x="29" y="37"/>
                    <a:pt x="29" y="37"/>
                    <a:pt x="29" y="37"/>
                  </a:cubicBezTo>
                  <a:cubicBezTo>
                    <a:pt x="22" y="37"/>
                    <a:pt x="16" y="33"/>
                    <a:pt x="13" y="27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1" y="1"/>
                    <a:pt x="2" y="0"/>
                  </a:cubicBezTo>
                  <a:cubicBezTo>
                    <a:pt x="4" y="0"/>
                    <a:pt x="6" y="0"/>
                    <a:pt x="7" y="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1" y="28"/>
                    <a:pt x="25" y="30"/>
                    <a:pt x="29" y="30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9" y="30"/>
                    <a:pt x="140" y="32"/>
                    <a:pt x="140" y="33"/>
                  </a:cubicBezTo>
                  <a:cubicBezTo>
                    <a:pt x="140" y="35"/>
                    <a:pt x="139" y="37"/>
                    <a:pt x="137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4016376" y="2663825"/>
              <a:ext cx="839788" cy="654050"/>
            </a:xfrm>
            <a:custGeom>
              <a:avLst/>
              <a:gdLst>
                <a:gd name="T0" fmla="*/ 3 w 26"/>
                <a:gd name="T1" fmla="*/ 20 h 20"/>
                <a:gd name="T2" fmla="*/ 2 w 26"/>
                <a:gd name="T3" fmla="*/ 20 h 20"/>
                <a:gd name="T4" fmla="*/ 1 w 26"/>
                <a:gd name="T5" fmla="*/ 16 h 20"/>
                <a:gd name="T6" fmla="*/ 6 w 26"/>
                <a:gd name="T7" fmla="*/ 2 h 20"/>
                <a:gd name="T8" fmla="*/ 10 w 26"/>
                <a:gd name="T9" fmla="*/ 0 h 20"/>
                <a:gd name="T10" fmla="*/ 24 w 26"/>
                <a:gd name="T11" fmla="*/ 5 h 20"/>
                <a:gd name="T12" fmla="*/ 25 w 26"/>
                <a:gd name="T13" fmla="*/ 9 h 20"/>
                <a:gd name="T14" fmla="*/ 22 w 26"/>
                <a:gd name="T15" fmla="*/ 11 h 20"/>
                <a:gd name="T16" fmla="*/ 10 w 26"/>
                <a:gd name="T17" fmla="*/ 7 h 20"/>
                <a:gd name="T18" fmla="*/ 6 w 26"/>
                <a:gd name="T19" fmla="*/ 18 h 20"/>
                <a:gd name="T20" fmla="*/ 3 w 26"/>
                <a:gd name="T2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0">
                  <a:moveTo>
                    <a:pt x="3" y="20"/>
                  </a:moveTo>
                  <a:cubicBezTo>
                    <a:pt x="3" y="20"/>
                    <a:pt x="3" y="20"/>
                    <a:pt x="2" y="20"/>
                  </a:cubicBezTo>
                  <a:cubicBezTo>
                    <a:pt x="1" y="19"/>
                    <a:pt x="0" y="18"/>
                    <a:pt x="1" y="16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8" y="0"/>
                    <a:pt x="10" y="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6" y="8"/>
                    <a:pt x="25" y="9"/>
                  </a:cubicBezTo>
                  <a:cubicBezTo>
                    <a:pt x="25" y="11"/>
                    <a:pt x="23" y="12"/>
                    <a:pt x="22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5" y="20"/>
                    <a:pt x="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833211" y="2303259"/>
            <a:ext cx="3227388" cy="1735137"/>
            <a:chOff x="5534026" y="2205038"/>
            <a:chExt cx="3227388" cy="1735137"/>
          </a:xfrm>
          <a:solidFill>
            <a:schemeClr val="accent1"/>
          </a:solidFill>
        </p:grpSpPr>
        <p:sp>
          <p:nvSpPr>
            <p:cNvPr id="11" name="Freeform 9"/>
            <p:cNvSpPr/>
            <p:nvPr/>
          </p:nvSpPr>
          <p:spPr bwMode="auto">
            <a:xfrm>
              <a:off x="5695951" y="2271713"/>
              <a:ext cx="3065463" cy="1668462"/>
            </a:xfrm>
            <a:custGeom>
              <a:avLst/>
              <a:gdLst>
                <a:gd name="T0" fmla="*/ 92 w 95"/>
                <a:gd name="T1" fmla="*/ 51 h 51"/>
                <a:gd name="T2" fmla="*/ 36 w 95"/>
                <a:gd name="T3" fmla="*/ 51 h 51"/>
                <a:gd name="T4" fmla="*/ 20 w 95"/>
                <a:gd name="T5" fmla="*/ 41 h 51"/>
                <a:gd name="T6" fmla="*/ 1 w 95"/>
                <a:gd name="T7" fmla="*/ 6 h 51"/>
                <a:gd name="T8" fmla="*/ 2 w 95"/>
                <a:gd name="T9" fmla="*/ 1 h 51"/>
                <a:gd name="T10" fmla="*/ 7 w 95"/>
                <a:gd name="T11" fmla="*/ 3 h 51"/>
                <a:gd name="T12" fmla="*/ 26 w 95"/>
                <a:gd name="T13" fmla="*/ 38 h 51"/>
                <a:gd name="T14" fmla="*/ 36 w 95"/>
                <a:gd name="T15" fmla="*/ 44 h 51"/>
                <a:gd name="T16" fmla="*/ 92 w 95"/>
                <a:gd name="T17" fmla="*/ 44 h 51"/>
                <a:gd name="T18" fmla="*/ 95 w 95"/>
                <a:gd name="T19" fmla="*/ 47 h 51"/>
                <a:gd name="T20" fmla="*/ 92 w 95"/>
                <a:gd name="T2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51">
                  <a:moveTo>
                    <a:pt x="92" y="51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29" y="51"/>
                    <a:pt x="23" y="47"/>
                    <a:pt x="20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0" y="2"/>
                    <a:pt x="2" y="1"/>
                  </a:cubicBezTo>
                  <a:cubicBezTo>
                    <a:pt x="4" y="0"/>
                    <a:pt x="6" y="1"/>
                    <a:pt x="7" y="3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8" y="42"/>
                    <a:pt x="32" y="44"/>
                    <a:pt x="36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4" y="44"/>
                    <a:pt x="95" y="46"/>
                    <a:pt x="95" y="47"/>
                  </a:cubicBezTo>
                  <a:cubicBezTo>
                    <a:pt x="95" y="49"/>
                    <a:pt x="94" y="51"/>
                    <a:pt x="9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5534026" y="2205038"/>
              <a:ext cx="806450" cy="687387"/>
            </a:xfrm>
            <a:custGeom>
              <a:avLst/>
              <a:gdLst>
                <a:gd name="T0" fmla="*/ 3 w 25"/>
                <a:gd name="T1" fmla="*/ 21 h 21"/>
                <a:gd name="T2" fmla="*/ 2 w 25"/>
                <a:gd name="T3" fmla="*/ 21 h 21"/>
                <a:gd name="T4" fmla="*/ 0 w 25"/>
                <a:gd name="T5" fmla="*/ 17 h 21"/>
                <a:gd name="T6" fmla="*/ 5 w 25"/>
                <a:gd name="T7" fmla="*/ 3 h 21"/>
                <a:gd name="T8" fmla="*/ 9 w 25"/>
                <a:gd name="T9" fmla="*/ 1 h 21"/>
                <a:gd name="T10" fmla="*/ 23 w 25"/>
                <a:gd name="T11" fmla="*/ 6 h 21"/>
                <a:gd name="T12" fmla="*/ 25 w 25"/>
                <a:gd name="T13" fmla="*/ 10 h 21"/>
                <a:gd name="T14" fmla="*/ 21 w 25"/>
                <a:gd name="T15" fmla="*/ 12 h 21"/>
                <a:gd name="T16" fmla="*/ 10 w 25"/>
                <a:gd name="T17" fmla="*/ 8 h 21"/>
                <a:gd name="T18" fmla="*/ 6 w 25"/>
                <a:gd name="T19" fmla="*/ 19 h 21"/>
                <a:gd name="T20" fmla="*/ 3 w 25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1">
                  <a:moveTo>
                    <a:pt x="3" y="21"/>
                  </a:moveTo>
                  <a:cubicBezTo>
                    <a:pt x="3" y="21"/>
                    <a:pt x="2" y="21"/>
                    <a:pt x="2" y="21"/>
                  </a:cubicBezTo>
                  <a:cubicBezTo>
                    <a:pt x="0" y="20"/>
                    <a:pt x="0" y="18"/>
                    <a:pt x="0" y="17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1"/>
                    <a:pt x="7" y="0"/>
                    <a:pt x="9" y="1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5" y="7"/>
                    <a:pt x="25" y="8"/>
                    <a:pt x="25" y="10"/>
                  </a:cubicBezTo>
                  <a:cubicBezTo>
                    <a:pt x="24" y="12"/>
                    <a:pt x="23" y="12"/>
                    <a:pt x="21" y="1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4" y="21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929924" y="3808209"/>
            <a:ext cx="4002087" cy="1865312"/>
            <a:chOff x="4630739" y="3709988"/>
            <a:chExt cx="4002087" cy="1865312"/>
          </a:xfrm>
          <a:solidFill>
            <a:schemeClr val="accent3"/>
          </a:solidFill>
        </p:grpSpPr>
        <p:sp>
          <p:nvSpPr>
            <p:cNvPr id="14" name="Freeform 7"/>
            <p:cNvSpPr/>
            <p:nvPr/>
          </p:nvSpPr>
          <p:spPr bwMode="auto">
            <a:xfrm>
              <a:off x="4791076" y="3709988"/>
              <a:ext cx="3841750" cy="1766887"/>
            </a:xfrm>
            <a:custGeom>
              <a:avLst/>
              <a:gdLst>
                <a:gd name="T0" fmla="*/ 4 w 119"/>
                <a:gd name="T1" fmla="*/ 54 h 54"/>
                <a:gd name="T2" fmla="*/ 2 w 119"/>
                <a:gd name="T3" fmla="*/ 54 h 54"/>
                <a:gd name="T4" fmla="*/ 1 w 119"/>
                <a:gd name="T5" fmla="*/ 49 h 54"/>
                <a:gd name="T6" fmla="*/ 21 w 119"/>
                <a:gd name="T7" fmla="*/ 13 h 54"/>
                <a:gd name="T8" fmla="*/ 42 w 119"/>
                <a:gd name="T9" fmla="*/ 0 h 54"/>
                <a:gd name="T10" fmla="*/ 115 w 119"/>
                <a:gd name="T11" fmla="*/ 0 h 54"/>
                <a:gd name="T12" fmla="*/ 119 w 119"/>
                <a:gd name="T13" fmla="*/ 3 h 54"/>
                <a:gd name="T14" fmla="*/ 115 w 119"/>
                <a:gd name="T15" fmla="*/ 7 h 54"/>
                <a:gd name="T16" fmla="*/ 42 w 119"/>
                <a:gd name="T17" fmla="*/ 7 h 54"/>
                <a:gd name="T18" fmla="*/ 27 w 119"/>
                <a:gd name="T19" fmla="*/ 16 h 54"/>
                <a:gd name="T20" fmla="*/ 7 w 119"/>
                <a:gd name="T21" fmla="*/ 53 h 54"/>
                <a:gd name="T22" fmla="*/ 4 w 119"/>
                <a:gd name="T2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" h="54">
                  <a:moveTo>
                    <a:pt x="4" y="54"/>
                  </a:moveTo>
                  <a:cubicBezTo>
                    <a:pt x="3" y="54"/>
                    <a:pt x="3" y="54"/>
                    <a:pt x="2" y="54"/>
                  </a:cubicBezTo>
                  <a:cubicBezTo>
                    <a:pt x="1" y="53"/>
                    <a:pt x="0" y="51"/>
                    <a:pt x="1" y="49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5" y="5"/>
                    <a:pt x="33" y="0"/>
                    <a:pt x="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7" y="0"/>
                    <a:pt x="119" y="2"/>
                    <a:pt x="119" y="3"/>
                  </a:cubicBezTo>
                  <a:cubicBezTo>
                    <a:pt x="119" y="5"/>
                    <a:pt x="117" y="7"/>
                    <a:pt x="115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35" y="7"/>
                    <a:pt x="30" y="10"/>
                    <a:pt x="27" y="16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6" y="54"/>
                    <a:pt x="5" y="54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4630739" y="4887913"/>
              <a:ext cx="806450" cy="687387"/>
            </a:xfrm>
            <a:custGeom>
              <a:avLst/>
              <a:gdLst>
                <a:gd name="T0" fmla="*/ 7 w 25"/>
                <a:gd name="T1" fmla="*/ 21 h 21"/>
                <a:gd name="T2" fmla="*/ 4 w 25"/>
                <a:gd name="T3" fmla="*/ 19 h 21"/>
                <a:gd name="T4" fmla="*/ 1 w 25"/>
                <a:gd name="T5" fmla="*/ 4 h 21"/>
                <a:gd name="T6" fmla="*/ 3 w 25"/>
                <a:gd name="T7" fmla="*/ 0 h 21"/>
                <a:gd name="T8" fmla="*/ 7 w 25"/>
                <a:gd name="T9" fmla="*/ 2 h 21"/>
                <a:gd name="T10" fmla="*/ 9 w 25"/>
                <a:gd name="T11" fmla="*/ 15 h 21"/>
                <a:gd name="T12" fmla="*/ 21 w 25"/>
                <a:gd name="T13" fmla="*/ 12 h 21"/>
                <a:gd name="T14" fmla="*/ 25 w 25"/>
                <a:gd name="T15" fmla="*/ 15 h 21"/>
                <a:gd name="T16" fmla="*/ 23 w 25"/>
                <a:gd name="T17" fmla="*/ 18 h 21"/>
                <a:gd name="T18" fmla="*/ 7 w 25"/>
                <a:gd name="T19" fmla="*/ 21 h 21"/>
                <a:gd name="T20" fmla="*/ 7 w 25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1">
                  <a:moveTo>
                    <a:pt x="7" y="21"/>
                  </a:moveTo>
                  <a:cubicBezTo>
                    <a:pt x="5" y="21"/>
                    <a:pt x="4" y="20"/>
                    <a:pt x="4" y="1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1"/>
                    <a:pt x="7" y="2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2"/>
                    <a:pt x="25" y="13"/>
                    <a:pt x="25" y="15"/>
                  </a:cubicBezTo>
                  <a:cubicBezTo>
                    <a:pt x="25" y="16"/>
                    <a:pt x="24" y="18"/>
                    <a:pt x="23" y="18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 bwMode="auto">
          <a:xfrm>
            <a:off x="7465627" y="3808209"/>
            <a:ext cx="6117800" cy="1668462"/>
          </a:xfrm>
          <a:custGeom>
            <a:avLst/>
            <a:gdLst>
              <a:gd name="connsiteX0" fmla="*/ 1368617 w 6117800"/>
              <a:gd name="connsiteY0" fmla="*/ 0 h 1668462"/>
              <a:gd name="connsiteX1" fmla="*/ 1595944 w 6117800"/>
              <a:gd name="connsiteY1" fmla="*/ 0 h 1668462"/>
              <a:gd name="connsiteX2" fmla="*/ 1714242 w 6117800"/>
              <a:gd name="connsiteY2" fmla="*/ 0 h 1668462"/>
              <a:gd name="connsiteX3" fmla="*/ 1794894 w 6117800"/>
              <a:gd name="connsiteY3" fmla="*/ 0 h 1668462"/>
              <a:gd name="connsiteX4" fmla="*/ 2660058 w 6117800"/>
              <a:gd name="connsiteY4" fmla="*/ 0 h 1668462"/>
              <a:gd name="connsiteX5" fmla="*/ 6117800 w 6117800"/>
              <a:gd name="connsiteY5" fmla="*/ 0 h 1668462"/>
              <a:gd name="connsiteX6" fmla="*/ 6117800 w 6117800"/>
              <a:gd name="connsiteY6" fmla="*/ 229268 h 1668462"/>
              <a:gd name="connsiteX7" fmla="*/ 1714242 w 6117800"/>
              <a:gd name="connsiteY7" fmla="*/ 229268 h 1668462"/>
              <a:gd name="connsiteX8" fmla="*/ 1714242 w 6117800"/>
              <a:gd name="connsiteY8" fmla="*/ 229014 h 1668462"/>
              <a:gd name="connsiteX9" fmla="*/ 1683911 w 6117800"/>
              <a:gd name="connsiteY9" fmla="*/ 229014 h 1668462"/>
              <a:gd name="connsiteX10" fmla="*/ 1368617 w 6117800"/>
              <a:gd name="connsiteY10" fmla="*/ 229014 h 1668462"/>
              <a:gd name="connsiteX11" fmla="*/ 884326 w 6117800"/>
              <a:gd name="connsiteY11" fmla="*/ 523461 h 1668462"/>
              <a:gd name="connsiteX12" fmla="*/ 414861 w 6117800"/>
              <a:gd name="connsiteY12" fmla="*/ 1415440 h 1668462"/>
              <a:gd name="connsiteX13" fmla="*/ 495482 w 6117800"/>
              <a:gd name="connsiteY13" fmla="*/ 1401850 h 1668462"/>
              <a:gd name="connsiteX14" fmla="*/ 659110 w 6117800"/>
              <a:gd name="connsiteY14" fmla="*/ 1374270 h 1668462"/>
              <a:gd name="connsiteX15" fmla="*/ 788396 w 6117800"/>
              <a:gd name="connsiteY15" fmla="*/ 1439646 h 1668462"/>
              <a:gd name="connsiteX16" fmla="*/ 723753 w 6117800"/>
              <a:gd name="connsiteY16" fmla="*/ 1570398 h 1668462"/>
              <a:gd name="connsiteX17" fmla="*/ 206609 w 6117800"/>
              <a:gd name="connsiteY17" fmla="*/ 1668462 h 1668462"/>
              <a:gd name="connsiteX18" fmla="*/ 109644 w 6117800"/>
              <a:gd name="connsiteY18" fmla="*/ 1570398 h 1668462"/>
              <a:gd name="connsiteX19" fmla="*/ 12679 w 6117800"/>
              <a:gd name="connsiteY19" fmla="*/ 1080077 h 1668462"/>
              <a:gd name="connsiteX20" fmla="*/ 77322 w 6117800"/>
              <a:gd name="connsiteY20" fmla="*/ 982013 h 1668462"/>
              <a:gd name="connsiteX21" fmla="*/ 206609 w 6117800"/>
              <a:gd name="connsiteY21" fmla="*/ 1047389 h 1668462"/>
              <a:gd name="connsiteX22" fmla="*/ 236579 w 6117800"/>
              <a:gd name="connsiteY22" fmla="*/ 1229248 h 1668462"/>
              <a:gd name="connsiteX23" fmla="*/ 243948 w 6117800"/>
              <a:gd name="connsiteY23" fmla="*/ 1273964 h 1668462"/>
              <a:gd name="connsiteX24" fmla="*/ 264964 w 6117800"/>
              <a:gd name="connsiteY24" fmla="*/ 1234034 h 1668462"/>
              <a:gd name="connsiteX25" fmla="*/ 690610 w 6117800"/>
              <a:gd name="connsiteY25" fmla="*/ 425312 h 1668462"/>
              <a:gd name="connsiteX26" fmla="*/ 1368617 w 6117800"/>
              <a:gd name="connsiteY26" fmla="*/ 0 h 1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117800" h="1668462">
                <a:moveTo>
                  <a:pt x="1368617" y="0"/>
                </a:moveTo>
                <a:cubicBezTo>
                  <a:pt x="1449332" y="0"/>
                  <a:pt x="1525003" y="0"/>
                  <a:pt x="1595944" y="0"/>
                </a:cubicBezTo>
                <a:lnTo>
                  <a:pt x="1714242" y="0"/>
                </a:lnTo>
                <a:lnTo>
                  <a:pt x="1794894" y="0"/>
                </a:lnTo>
                <a:cubicBezTo>
                  <a:pt x="2660058" y="0"/>
                  <a:pt x="2660058" y="0"/>
                  <a:pt x="2660058" y="0"/>
                </a:cubicBezTo>
                <a:lnTo>
                  <a:pt x="6117800" y="0"/>
                </a:lnTo>
                <a:lnTo>
                  <a:pt x="6117800" y="229268"/>
                </a:lnTo>
                <a:lnTo>
                  <a:pt x="1714242" y="229268"/>
                </a:lnTo>
                <a:lnTo>
                  <a:pt x="1714242" y="229014"/>
                </a:lnTo>
                <a:lnTo>
                  <a:pt x="1683911" y="229014"/>
                </a:lnTo>
                <a:cubicBezTo>
                  <a:pt x="1368617" y="229014"/>
                  <a:pt x="1368617" y="229014"/>
                  <a:pt x="1368617" y="229014"/>
                </a:cubicBezTo>
                <a:cubicBezTo>
                  <a:pt x="1174900" y="229014"/>
                  <a:pt x="981184" y="327163"/>
                  <a:pt x="884326" y="523461"/>
                </a:cubicBezTo>
                <a:lnTo>
                  <a:pt x="414861" y="1415440"/>
                </a:lnTo>
                <a:lnTo>
                  <a:pt x="495482" y="1401850"/>
                </a:lnTo>
                <a:cubicBezTo>
                  <a:pt x="659110" y="1374270"/>
                  <a:pt x="659110" y="1374270"/>
                  <a:pt x="659110" y="1374270"/>
                </a:cubicBezTo>
                <a:cubicBezTo>
                  <a:pt x="723753" y="1341582"/>
                  <a:pt x="788396" y="1374270"/>
                  <a:pt x="788396" y="1439646"/>
                </a:cubicBezTo>
                <a:cubicBezTo>
                  <a:pt x="788396" y="1505022"/>
                  <a:pt x="756075" y="1537710"/>
                  <a:pt x="723753" y="1570398"/>
                </a:cubicBezTo>
                <a:cubicBezTo>
                  <a:pt x="206609" y="1668462"/>
                  <a:pt x="206609" y="1668462"/>
                  <a:pt x="206609" y="1668462"/>
                </a:cubicBezTo>
                <a:cubicBezTo>
                  <a:pt x="141965" y="1668462"/>
                  <a:pt x="109644" y="1635774"/>
                  <a:pt x="109644" y="1570398"/>
                </a:cubicBezTo>
                <a:cubicBezTo>
                  <a:pt x="12679" y="1080077"/>
                  <a:pt x="12679" y="1080077"/>
                  <a:pt x="12679" y="1080077"/>
                </a:cubicBezTo>
                <a:cubicBezTo>
                  <a:pt x="-19642" y="1047389"/>
                  <a:pt x="12679" y="982013"/>
                  <a:pt x="77322" y="982013"/>
                </a:cubicBezTo>
                <a:cubicBezTo>
                  <a:pt x="141965" y="949325"/>
                  <a:pt x="174287" y="982013"/>
                  <a:pt x="206609" y="1047389"/>
                </a:cubicBezTo>
                <a:cubicBezTo>
                  <a:pt x="218729" y="1120937"/>
                  <a:pt x="228577" y="1180695"/>
                  <a:pt x="236579" y="1229248"/>
                </a:cubicBezTo>
                <a:lnTo>
                  <a:pt x="243948" y="1273964"/>
                </a:lnTo>
                <a:lnTo>
                  <a:pt x="264964" y="1234034"/>
                </a:lnTo>
                <a:cubicBezTo>
                  <a:pt x="690610" y="425312"/>
                  <a:pt x="690610" y="425312"/>
                  <a:pt x="690610" y="425312"/>
                </a:cubicBezTo>
                <a:cubicBezTo>
                  <a:pt x="819754" y="163582"/>
                  <a:pt x="1078042" y="0"/>
                  <a:pt x="13686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7" name="矩形 6"/>
          <p:cNvSpPr>
            <a:spLocks noChangeArrowheads="1"/>
          </p:cNvSpPr>
          <p:nvPr/>
        </p:nvSpPr>
        <p:spPr bwMode="auto">
          <a:xfrm>
            <a:off x="8284137" y="5628544"/>
            <a:ext cx="2705268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0">
                      <a:schemeClr val="tx1">
                        <a:lumMod val="85000"/>
                        <a:lumOff val="15000"/>
                      </a:schemeClr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0">
                    <a:schemeClr val="tx1">
                      <a:lumMod val="85000"/>
                      <a:lumOff val="15000"/>
                    </a:schemeClr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00248" y="4960229"/>
            <a:ext cx="1767429" cy="5408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 smtClean="0">
                <a:gradFill>
                  <a:gsLst>
                    <a:gs pos="21000">
                      <a:schemeClr val="bg1"/>
                    </a:gs>
                    <a:gs pos="77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sz="2400" b="1" dirty="0" smtClean="0">
              <a:gradFill>
                <a:gsLst>
                  <a:gs pos="21000">
                    <a:schemeClr val="bg1"/>
                  </a:gs>
                  <a:gs pos="77000">
                    <a:schemeClr val="bg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6"/>
          <p:cNvSpPr>
            <a:spLocks noChangeArrowheads="1"/>
          </p:cNvSpPr>
          <p:nvPr/>
        </p:nvSpPr>
        <p:spPr bwMode="auto">
          <a:xfrm>
            <a:off x="7847762" y="2590896"/>
            <a:ext cx="2705268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0">
                      <a:schemeClr val="tx1">
                        <a:lumMod val="85000"/>
                        <a:lumOff val="15000"/>
                      </a:schemeClr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0">
                    <a:schemeClr val="tx1">
                      <a:lumMod val="85000"/>
                      <a:lumOff val="15000"/>
                    </a:schemeClr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963873" y="1922581"/>
            <a:ext cx="1767429" cy="5408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 smtClean="0">
                <a:gradFill>
                  <a:gsLst>
                    <a:gs pos="21000">
                      <a:schemeClr val="bg1"/>
                    </a:gs>
                    <a:gs pos="77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  <a:endParaRPr lang="zh-CN" altLang="en-US" sz="2400" b="1" dirty="0" smtClean="0">
              <a:gradFill>
                <a:gsLst>
                  <a:gs pos="21000">
                    <a:schemeClr val="bg1"/>
                  </a:gs>
                  <a:gs pos="77000">
                    <a:schemeClr val="bg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6"/>
          <p:cNvSpPr>
            <a:spLocks noChangeArrowheads="1"/>
          </p:cNvSpPr>
          <p:nvPr/>
        </p:nvSpPr>
        <p:spPr bwMode="auto">
          <a:xfrm>
            <a:off x="3406799" y="5811862"/>
            <a:ext cx="3571235" cy="58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0">
                      <a:schemeClr val="tx1">
                        <a:lumMod val="85000"/>
                        <a:lumOff val="15000"/>
                      </a:schemeClr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0">
                    <a:schemeClr val="tx1">
                      <a:lumMod val="85000"/>
                      <a:lumOff val="15000"/>
                    </a:schemeClr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22911" y="5143547"/>
            <a:ext cx="1767429" cy="5408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 smtClean="0">
                <a:gradFill>
                  <a:gsLst>
                    <a:gs pos="21000">
                      <a:schemeClr val="bg1"/>
                    </a:gs>
                    <a:gs pos="77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sz="2400" b="1" dirty="0" smtClean="0">
              <a:gradFill>
                <a:gsLst>
                  <a:gs pos="21000">
                    <a:schemeClr val="bg1"/>
                  </a:gs>
                  <a:gs pos="77000">
                    <a:schemeClr val="bg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6"/>
          <p:cNvSpPr>
            <a:spLocks noChangeArrowheads="1"/>
          </p:cNvSpPr>
          <p:nvPr/>
        </p:nvSpPr>
        <p:spPr bwMode="auto">
          <a:xfrm>
            <a:off x="3224657" y="2045759"/>
            <a:ext cx="2705268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0">
                      <a:schemeClr val="tx1">
                        <a:lumMod val="85000"/>
                        <a:lumOff val="15000"/>
                      </a:schemeClr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0">
                    <a:schemeClr val="tx1">
                      <a:lumMod val="85000"/>
                      <a:lumOff val="15000"/>
                    </a:schemeClr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40768" y="1377444"/>
            <a:ext cx="1767429" cy="5408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 smtClean="0">
                <a:gradFill>
                  <a:gsLst>
                    <a:gs pos="21000">
                      <a:schemeClr val="bg1"/>
                    </a:gs>
                    <a:gs pos="77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  <a:endParaRPr lang="zh-CN" altLang="en-US" sz="2400" b="1" dirty="0" smtClean="0">
              <a:gradFill>
                <a:gsLst>
                  <a:gs pos="21000">
                    <a:schemeClr val="bg1"/>
                  </a:gs>
                  <a:gs pos="77000">
                    <a:schemeClr val="bg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6"/>
          <p:cNvSpPr>
            <a:spLocks noChangeArrowheads="1"/>
          </p:cNvSpPr>
          <p:nvPr/>
        </p:nvSpPr>
        <p:spPr bwMode="auto">
          <a:xfrm>
            <a:off x="697262" y="4057394"/>
            <a:ext cx="2705268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0">
                      <a:schemeClr val="tx1">
                        <a:lumMod val="85000"/>
                        <a:lumOff val="15000"/>
                      </a:schemeClr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0">
                    <a:schemeClr val="tx1">
                      <a:lumMod val="85000"/>
                      <a:lumOff val="15000"/>
                    </a:schemeClr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13373" y="3389079"/>
            <a:ext cx="1767429" cy="5408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 smtClean="0">
                <a:gradFill>
                  <a:gsLst>
                    <a:gs pos="21000">
                      <a:schemeClr val="bg1"/>
                    </a:gs>
                    <a:gs pos="77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项目五</a:t>
            </a:r>
            <a:endParaRPr lang="zh-CN" altLang="en-US" sz="2400" b="1" dirty="0" smtClean="0">
              <a:gradFill>
                <a:gsLst>
                  <a:gs pos="21000">
                    <a:schemeClr val="bg1"/>
                  </a:gs>
                  <a:gs pos="77000">
                    <a:schemeClr val="bg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175172" y="173947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战略规划及品牌运营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4662755" y="1614087"/>
            <a:ext cx="28664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latin typeface="Agency FB" panose="020B0503020202020204" pitchFamily="34" charset="0"/>
                <a:ea typeface="微软雅黑" panose="020B0503020204020204" pitchFamily="34" charset="-122"/>
              </a:rPr>
              <a:t>PART    </a:t>
            </a:r>
            <a:r>
              <a:rPr lang="en-US" altLang="zh-CN" sz="6000" b="1" dirty="0" smtClean="0"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6000" b="1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887429" y="2587662"/>
            <a:ext cx="6417141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chemeClr val="accent1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营销体系搭建与规划</a:t>
            </a:r>
            <a:endParaRPr lang="zh-CN" altLang="en-US" sz="5400" b="1" dirty="0">
              <a:solidFill>
                <a:schemeClr val="accent1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3" name="矩形 1"/>
          <p:cNvSpPr>
            <a:spLocks noChangeArrowheads="1"/>
          </p:cNvSpPr>
          <p:nvPr/>
        </p:nvSpPr>
        <p:spPr bwMode="auto">
          <a:xfrm>
            <a:off x="4050631" y="3905083"/>
            <a:ext cx="4090737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zh-CN" altLang="en-US" sz="1800" dirty="0">
                <a:solidFill>
                  <a:schemeClr val="tx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  <a:endParaRPr lang="zh-CN" altLang="en-US" sz="1800" dirty="0">
              <a:solidFill>
                <a:schemeClr val="tx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118316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674831"/>
            <a:ext cx="12192000" cy="11831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899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899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9" grpId="0"/>
      <p:bldP spid="1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1175172" y="146945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营销体系搭建与规划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 descr="e7d195523061f1c0deeec63e560781cfd59afb0ea006f2a87ABB68BF51EA6619813959095094C18C62A12F549504892A4AAA8C1554C6663626E05CA27F281A14E6983772AFC3FB97135759321DEA3D70145073B7709DEAFA1D499B22DD4C0A91992C77CDD87542866AC7CFC3BB6ACAC6FFCB8FDDA96A494CAB5B85B9E84A2A2B379F5C510CD0903B"/>
          <p:cNvGrpSpPr/>
          <p:nvPr/>
        </p:nvGrpSpPr>
        <p:grpSpPr>
          <a:xfrm>
            <a:off x="1341085" y="3022885"/>
            <a:ext cx="2669329" cy="1491058"/>
            <a:chOff x="1341085" y="3240598"/>
            <a:chExt cx="2669329" cy="1867997"/>
          </a:xfrm>
        </p:grpSpPr>
        <p:sp>
          <p:nvSpPr>
            <p:cNvPr id="6" name="Freeform 5"/>
            <p:cNvSpPr/>
            <p:nvPr/>
          </p:nvSpPr>
          <p:spPr bwMode="auto">
            <a:xfrm>
              <a:off x="1341085" y="3240598"/>
              <a:ext cx="2669329" cy="1867997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noFill/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48"/>
            <p:cNvSpPr>
              <a:spLocks noEditPoints="1"/>
            </p:cNvSpPr>
            <p:nvPr/>
          </p:nvSpPr>
          <p:spPr bwMode="auto">
            <a:xfrm>
              <a:off x="2629904" y="3878404"/>
              <a:ext cx="553449" cy="529761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4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6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50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1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1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1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6"/>
                    <a:pt x="421" y="229"/>
                    <a:pt x="420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6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6"/>
                    <a:pt x="411" y="249"/>
                  </a:cubicBezTo>
                  <a:cubicBezTo>
                    <a:pt x="411" y="249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4"/>
                    <a:pt x="412" y="295"/>
                  </a:cubicBezTo>
                  <a:cubicBezTo>
                    <a:pt x="414" y="298"/>
                    <a:pt x="415" y="301"/>
                    <a:pt x="417" y="304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1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6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0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50" y="232"/>
                    <a:pt x="250" y="270"/>
                  </a:cubicBezTo>
                  <a:cubicBezTo>
                    <a:pt x="250" y="278"/>
                    <a:pt x="249" y="285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2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7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2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0"/>
                    <a:pt x="353" y="391"/>
                    <a:pt x="353" y="391"/>
                  </a:cubicBezTo>
                  <a:cubicBezTo>
                    <a:pt x="337" y="409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1" y="340"/>
                  </a:moveTo>
                  <a:lnTo>
                    <a:pt x="151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4"/>
                  </a:cubicBezTo>
                  <a:cubicBezTo>
                    <a:pt x="213" y="301"/>
                    <a:pt x="214" y="298"/>
                    <a:pt x="216" y="295"/>
                  </a:cubicBezTo>
                  <a:cubicBezTo>
                    <a:pt x="216" y="294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2"/>
                    <a:pt x="219" y="282"/>
                    <a:pt x="219" y="281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2"/>
                    <a:pt x="217" y="250"/>
                  </a:cubicBezTo>
                  <a:cubicBezTo>
                    <a:pt x="217" y="249"/>
                    <a:pt x="217" y="249"/>
                    <a:pt x="217" y="249"/>
                  </a:cubicBezTo>
                  <a:cubicBezTo>
                    <a:pt x="216" y="246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6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6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0"/>
                    <a:pt x="186" y="210"/>
                  </a:cubicBezTo>
                  <a:cubicBezTo>
                    <a:pt x="184" y="209"/>
                    <a:pt x="181" y="207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1" y="200"/>
                  </a:cubicBezTo>
                  <a:cubicBezTo>
                    <a:pt x="112" y="200"/>
                    <a:pt x="81" y="231"/>
                    <a:pt x="81" y="270"/>
                  </a:cubicBezTo>
                  <a:cubicBezTo>
                    <a:pt x="81" y="309"/>
                    <a:pt x="112" y="340"/>
                    <a:pt x="151" y="34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8" name="组合 7" descr="e7d195523061f1c0deeec63e560781cfd59afb0ea006f2a87ABB68BF51EA6619813959095094C18C62A12F549504892A4AAA8C1554C6663626E05CA27F281A14E6983772AFC3FB97135759321DEA3D70145073B7709DEAFA1D499B22DD4C0A91992C77CDD87542866AC7CFC3BB6ACAC6FFCB8FDDA96A494CAB5B85B9E84A2A2B379F5C510CD0903B"/>
          <p:cNvGrpSpPr/>
          <p:nvPr/>
        </p:nvGrpSpPr>
        <p:grpSpPr>
          <a:xfrm>
            <a:off x="5871911" y="3022885"/>
            <a:ext cx="2675039" cy="1491058"/>
            <a:chOff x="5871911" y="3240598"/>
            <a:chExt cx="2675039" cy="1867997"/>
          </a:xfrm>
        </p:grpSpPr>
        <p:sp>
          <p:nvSpPr>
            <p:cNvPr id="9" name="Freeform 7"/>
            <p:cNvSpPr/>
            <p:nvPr/>
          </p:nvSpPr>
          <p:spPr bwMode="auto">
            <a:xfrm>
              <a:off x="5871911" y="3240598"/>
              <a:ext cx="2675039" cy="1867997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noFill/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 noEditPoints="1"/>
            </p:cNvSpPr>
            <p:nvPr/>
          </p:nvSpPr>
          <p:spPr bwMode="auto">
            <a:xfrm>
              <a:off x="7103605" y="3930908"/>
              <a:ext cx="464095" cy="487595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11" name="组合 10" descr="e7d195523061f1c0deeec63e560781cfd59afb0ea006f2a87ABB68BF51EA6619813959095094C18C62A12F549504892A4AAA8C1554C6663626E05CA27F281A14E6983772AFC3FB97135759321DEA3D70145073B7709DEAFA1D499B22DD4C0A91992C77CDD87542866AC7CFC3BB6ACAC6FFCB8FDDA96A494CAB5B85B9E84A2A2B379F5C510CD0903B"/>
          <p:cNvGrpSpPr/>
          <p:nvPr/>
        </p:nvGrpSpPr>
        <p:grpSpPr>
          <a:xfrm>
            <a:off x="8151718" y="3022884"/>
            <a:ext cx="2669329" cy="1491058"/>
            <a:chOff x="8151718" y="3240597"/>
            <a:chExt cx="2669329" cy="1867997"/>
          </a:xfrm>
        </p:grpSpPr>
        <p:sp>
          <p:nvSpPr>
            <p:cNvPr id="12" name="Freeform 8"/>
            <p:cNvSpPr/>
            <p:nvPr/>
          </p:nvSpPr>
          <p:spPr bwMode="auto">
            <a:xfrm>
              <a:off x="8151718" y="3240597"/>
              <a:ext cx="2669329" cy="1867997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noFill/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6"/>
            <p:cNvSpPr>
              <a:spLocks noEditPoints="1"/>
            </p:cNvSpPr>
            <p:nvPr/>
          </p:nvSpPr>
          <p:spPr bwMode="auto">
            <a:xfrm>
              <a:off x="9375870" y="3915331"/>
              <a:ext cx="627326" cy="500273"/>
            </a:xfrm>
            <a:custGeom>
              <a:avLst/>
              <a:gdLst>
                <a:gd name="T0" fmla="*/ 1238 w 1238"/>
                <a:gd name="T1" fmla="*/ 579 h 986"/>
                <a:gd name="T2" fmla="*/ 424 w 1238"/>
                <a:gd name="T3" fmla="*/ 579 h 986"/>
                <a:gd name="T4" fmla="*/ 443 w 1238"/>
                <a:gd name="T5" fmla="*/ 209 h 986"/>
                <a:gd name="T6" fmla="*/ 357 w 1238"/>
                <a:gd name="T7" fmla="*/ 223 h 986"/>
                <a:gd name="T8" fmla="*/ 329 w 1238"/>
                <a:gd name="T9" fmla="*/ 254 h 986"/>
                <a:gd name="T10" fmla="*/ 441 w 1238"/>
                <a:gd name="T11" fmla="*/ 316 h 986"/>
                <a:gd name="T12" fmla="*/ 311 w 1238"/>
                <a:gd name="T13" fmla="*/ 0 h 986"/>
                <a:gd name="T14" fmla="*/ 311 w 1238"/>
                <a:gd name="T15" fmla="*/ 620 h 986"/>
                <a:gd name="T16" fmla="*/ 367 w 1238"/>
                <a:gd name="T17" fmla="*/ 550 h 986"/>
                <a:gd name="T18" fmla="*/ 329 w 1238"/>
                <a:gd name="T19" fmla="*/ 473 h 986"/>
                <a:gd name="T20" fmla="*/ 295 w 1238"/>
                <a:gd name="T21" fmla="*/ 516 h 986"/>
                <a:gd name="T22" fmla="*/ 168 w 1238"/>
                <a:gd name="T23" fmla="*/ 370 h 986"/>
                <a:gd name="T24" fmla="*/ 295 w 1238"/>
                <a:gd name="T25" fmla="*/ 410 h 986"/>
                <a:gd name="T26" fmla="*/ 229 w 1238"/>
                <a:gd name="T27" fmla="*/ 307 h 986"/>
                <a:gd name="T28" fmla="*/ 295 w 1238"/>
                <a:gd name="T29" fmla="*/ 127 h 986"/>
                <a:gd name="T30" fmla="*/ 329 w 1238"/>
                <a:gd name="T31" fmla="*/ 104 h 986"/>
                <a:gd name="T32" fmla="*/ 443 w 1238"/>
                <a:gd name="T33" fmla="*/ 209 h 986"/>
                <a:gd name="T34" fmla="*/ 295 w 1238"/>
                <a:gd name="T35" fmla="*/ 186 h 986"/>
                <a:gd name="T36" fmla="*/ 295 w 1238"/>
                <a:gd name="T37" fmla="*/ 245 h 986"/>
                <a:gd name="T38" fmla="*/ 329 w 1238"/>
                <a:gd name="T39" fmla="*/ 413 h 986"/>
                <a:gd name="T40" fmla="*/ 357 w 1238"/>
                <a:gd name="T41" fmla="*/ 398 h 986"/>
                <a:gd name="T42" fmla="*/ 359 w 1238"/>
                <a:gd name="T43" fmla="*/ 356 h 986"/>
                <a:gd name="T44" fmla="*/ 329 w 1238"/>
                <a:gd name="T45" fmla="*/ 413 h 986"/>
                <a:gd name="T46" fmla="*/ 854 w 1238"/>
                <a:gd name="T47" fmla="*/ 713 h 986"/>
                <a:gd name="T48" fmla="*/ 904 w 1238"/>
                <a:gd name="T49" fmla="*/ 665 h 986"/>
                <a:gd name="T50" fmla="*/ 854 w 1238"/>
                <a:gd name="T51" fmla="*/ 617 h 986"/>
                <a:gd name="T52" fmla="*/ 810 w 1238"/>
                <a:gd name="T53" fmla="*/ 416 h 986"/>
                <a:gd name="T54" fmla="*/ 784 w 1238"/>
                <a:gd name="T55" fmla="*/ 477 h 986"/>
                <a:gd name="T56" fmla="*/ 810 w 1238"/>
                <a:gd name="T57" fmla="*/ 416 h 986"/>
                <a:gd name="T58" fmla="*/ 1004 w 1238"/>
                <a:gd name="T59" fmla="*/ 447 h 986"/>
                <a:gd name="T60" fmla="*/ 854 w 1238"/>
                <a:gd name="T61" fmla="*/ 418 h 986"/>
                <a:gd name="T62" fmla="*/ 977 w 1238"/>
                <a:gd name="T63" fmla="*/ 557 h 986"/>
                <a:gd name="T64" fmla="*/ 854 w 1238"/>
                <a:gd name="T65" fmla="*/ 792 h 986"/>
                <a:gd name="T66" fmla="*/ 810 w 1238"/>
                <a:gd name="T67" fmla="*/ 849 h 986"/>
                <a:gd name="T68" fmla="*/ 643 w 1238"/>
                <a:gd name="T69" fmla="*/ 658 h 986"/>
                <a:gd name="T70" fmla="*/ 810 w 1238"/>
                <a:gd name="T71" fmla="*/ 710 h 986"/>
                <a:gd name="T72" fmla="*/ 724 w 1238"/>
                <a:gd name="T73" fmla="*/ 575 h 986"/>
                <a:gd name="T74" fmla="*/ 810 w 1238"/>
                <a:gd name="T75" fmla="*/ 339 h 986"/>
                <a:gd name="T76" fmla="*/ 854 w 1238"/>
                <a:gd name="T77" fmla="*/ 309 h 986"/>
                <a:gd name="T78" fmla="*/ 1004 w 1238"/>
                <a:gd name="T79" fmla="*/ 44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8" h="986">
                  <a:moveTo>
                    <a:pt x="831" y="172"/>
                  </a:moveTo>
                  <a:cubicBezTo>
                    <a:pt x="1055" y="172"/>
                    <a:pt x="1238" y="354"/>
                    <a:pt x="1238" y="579"/>
                  </a:cubicBezTo>
                  <a:cubicBezTo>
                    <a:pt x="1238" y="804"/>
                    <a:pt x="1055" y="986"/>
                    <a:pt x="831" y="986"/>
                  </a:cubicBezTo>
                  <a:cubicBezTo>
                    <a:pt x="606" y="986"/>
                    <a:pt x="424" y="804"/>
                    <a:pt x="424" y="579"/>
                  </a:cubicBezTo>
                  <a:cubicBezTo>
                    <a:pt x="424" y="354"/>
                    <a:pt x="606" y="172"/>
                    <a:pt x="831" y="172"/>
                  </a:cubicBezTo>
                  <a:close/>
                  <a:moveTo>
                    <a:pt x="443" y="209"/>
                  </a:moveTo>
                  <a:lnTo>
                    <a:pt x="443" y="209"/>
                  </a:lnTo>
                  <a:lnTo>
                    <a:pt x="357" y="223"/>
                  </a:lnTo>
                  <a:cubicBezTo>
                    <a:pt x="350" y="204"/>
                    <a:pt x="346" y="197"/>
                    <a:pt x="329" y="187"/>
                  </a:cubicBezTo>
                  <a:lnTo>
                    <a:pt x="329" y="254"/>
                  </a:lnTo>
                  <a:cubicBezTo>
                    <a:pt x="375" y="266"/>
                    <a:pt x="406" y="279"/>
                    <a:pt x="422" y="293"/>
                  </a:cubicBezTo>
                  <a:cubicBezTo>
                    <a:pt x="430" y="300"/>
                    <a:pt x="436" y="308"/>
                    <a:pt x="441" y="316"/>
                  </a:cubicBezTo>
                  <a:cubicBezTo>
                    <a:pt x="480" y="260"/>
                    <a:pt x="533" y="215"/>
                    <a:pt x="594" y="185"/>
                  </a:cubicBezTo>
                  <a:cubicBezTo>
                    <a:pt x="546" y="76"/>
                    <a:pt x="437" y="0"/>
                    <a:pt x="311" y="0"/>
                  </a:cubicBezTo>
                  <a:cubicBezTo>
                    <a:pt x="139" y="0"/>
                    <a:pt x="0" y="139"/>
                    <a:pt x="0" y="310"/>
                  </a:cubicBezTo>
                  <a:cubicBezTo>
                    <a:pt x="0" y="481"/>
                    <a:pt x="139" y="620"/>
                    <a:pt x="311" y="620"/>
                  </a:cubicBezTo>
                  <a:cubicBezTo>
                    <a:pt x="331" y="620"/>
                    <a:pt x="352" y="618"/>
                    <a:pt x="372" y="614"/>
                  </a:cubicBezTo>
                  <a:cubicBezTo>
                    <a:pt x="368" y="593"/>
                    <a:pt x="367" y="572"/>
                    <a:pt x="367" y="550"/>
                  </a:cubicBezTo>
                  <a:cubicBezTo>
                    <a:pt x="367" y="521"/>
                    <a:pt x="370" y="493"/>
                    <a:pt x="376" y="465"/>
                  </a:cubicBezTo>
                  <a:cubicBezTo>
                    <a:pt x="361" y="470"/>
                    <a:pt x="345" y="472"/>
                    <a:pt x="329" y="473"/>
                  </a:cubicBezTo>
                  <a:lnTo>
                    <a:pt x="329" y="516"/>
                  </a:lnTo>
                  <a:lnTo>
                    <a:pt x="295" y="516"/>
                  </a:lnTo>
                  <a:lnTo>
                    <a:pt x="295" y="473"/>
                  </a:lnTo>
                  <a:cubicBezTo>
                    <a:pt x="226" y="467"/>
                    <a:pt x="180" y="440"/>
                    <a:pt x="168" y="370"/>
                  </a:cubicBezTo>
                  <a:lnTo>
                    <a:pt x="261" y="359"/>
                  </a:lnTo>
                  <a:cubicBezTo>
                    <a:pt x="265" y="385"/>
                    <a:pt x="271" y="398"/>
                    <a:pt x="295" y="410"/>
                  </a:cubicBezTo>
                  <a:lnTo>
                    <a:pt x="295" y="329"/>
                  </a:lnTo>
                  <a:cubicBezTo>
                    <a:pt x="264" y="320"/>
                    <a:pt x="242" y="313"/>
                    <a:pt x="229" y="307"/>
                  </a:cubicBezTo>
                  <a:cubicBezTo>
                    <a:pt x="173" y="279"/>
                    <a:pt x="166" y="200"/>
                    <a:pt x="210" y="157"/>
                  </a:cubicBezTo>
                  <a:cubicBezTo>
                    <a:pt x="229" y="139"/>
                    <a:pt x="257" y="129"/>
                    <a:pt x="295" y="127"/>
                  </a:cubicBezTo>
                  <a:lnTo>
                    <a:pt x="295" y="104"/>
                  </a:lnTo>
                  <a:lnTo>
                    <a:pt x="329" y="104"/>
                  </a:lnTo>
                  <a:lnTo>
                    <a:pt x="329" y="127"/>
                  </a:lnTo>
                  <a:cubicBezTo>
                    <a:pt x="384" y="130"/>
                    <a:pt x="430" y="151"/>
                    <a:pt x="443" y="209"/>
                  </a:cubicBezTo>
                  <a:close/>
                  <a:moveTo>
                    <a:pt x="295" y="186"/>
                  </a:moveTo>
                  <a:lnTo>
                    <a:pt x="295" y="186"/>
                  </a:lnTo>
                  <a:cubicBezTo>
                    <a:pt x="274" y="193"/>
                    <a:pt x="259" y="212"/>
                    <a:pt x="275" y="233"/>
                  </a:cubicBezTo>
                  <a:cubicBezTo>
                    <a:pt x="279" y="238"/>
                    <a:pt x="285" y="242"/>
                    <a:pt x="295" y="245"/>
                  </a:cubicBezTo>
                  <a:lnTo>
                    <a:pt x="295" y="186"/>
                  </a:lnTo>
                  <a:close/>
                  <a:moveTo>
                    <a:pt x="329" y="413"/>
                  </a:moveTo>
                  <a:lnTo>
                    <a:pt x="329" y="413"/>
                  </a:lnTo>
                  <a:cubicBezTo>
                    <a:pt x="342" y="410"/>
                    <a:pt x="351" y="405"/>
                    <a:pt x="357" y="398"/>
                  </a:cubicBezTo>
                  <a:cubicBezTo>
                    <a:pt x="363" y="392"/>
                    <a:pt x="366" y="384"/>
                    <a:pt x="366" y="376"/>
                  </a:cubicBezTo>
                  <a:cubicBezTo>
                    <a:pt x="366" y="368"/>
                    <a:pt x="364" y="362"/>
                    <a:pt x="359" y="356"/>
                  </a:cubicBezTo>
                  <a:cubicBezTo>
                    <a:pt x="354" y="350"/>
                    <a:pt x="344" y="344"/>
                    <a:pt x="329" y="339"/>
                  </a:cubicBezTo>
                  <a:lnTo>
                    <a:pt x="329" y="413"/>
                  </a:lnTo>
                  <a:close/>
                  <a:moveTo>
                    <a:pt x="854" y="713"/>
                  </a:moveTo>
                  <a:lnTo>
                    <a:pt x="854" y="713"/>
                  </a:lnTo>
                  <a:cubicBezTo>
                    <a:pt x="871" y="710"/>
                    <a:pt x="884" y="703"/>
                    <a:pt x="892" y="695"/>
                  </a:cubicBezTo>
                  <a:cubicBezTo>
                    <a:pt x="900" y="686"/>
                    <a:pt x="904" y="676"/>
                    <a:pt x="904" y="665"/>
                  </a:cubicBezTo>
                  <a:cubicBezTo>
                    <a:pt x="904" y="656"/>
                    <a:pt x="901" y="647"/>
                    <a:pt x="894" y="639"/>
                  </a:cubicBezTo>
                  <a:cubicBezTo>
                    <a:pt x="887" y="631"/>
                    <a:pt x="874" y="624"/>
                    <a:pt x="854" y="617"/>
                  </a:cubicBezTo>
                  <a:lnTo>
                    <a:pt x="854" y="713"/>
                  </a:lnTo>
                  <a:close/>
                  <a:moveTo>
                    <a:pt x="810" y="416"/>
                  </a:moveTo>
                  <a:lnTo>
                    <a:pt x="810" y="416"/>
                  </a:lnTo>
                  <a:cubicBezTo>
                    <a:pt x="783" y="426"/>
                    <a:pt x="763" y="451"/>
                    <a:pt x="784" y="477"/>
                  </a:cubicBezTo>
                  <a:cubicBezTo>
                    <a:pt x="789" y="484"/>
                    <a:pt x="798" y="489"/>
                    <a:pt x="810" y="494"/>
                  </a:cubicBezTo>
                  <a:lnTo>
                    <a:pt x="810" y="416"/>
                  </a:lnTo>
                  <a:close/>
                  <a:moveTo>
                    <a:pt x="1004" y="447"/>
                  </a:moveTo>
                  <a:lnTo>
                    <a:pt x="1004" y="447"/>
                  </a:lnTo>
                  <a:lnTo>
                    <a:pt x="892" y="464"/>
                  </a:lnTo>
                  <a:cubicBezTo>
                    <a:pt x="883" y="440"/>
                    <a:pt x="877" y="430"/>
                    <a:pt x="854" y="418"/>
                  </a:cubicBezTo>
                  <a:lnTo>
                    <a:pt x="854" y="505"/>
                  </a:lnTo>
                  <a:cubicBezTo>
                    <a:pt x="916" y="521"/>
                    <a:pt x="956" y="539"/>
                    <a:pt x="977" y="557"/>
                  </a:cubicBezTo>
                  <a:cubicBezTo>
                    <a:pt x="1043" y="616"/>
                    <a:pt x="1024" y="719"/>
                    <a:pt x="953" y="765"/>
                  </a:cubicBezTo>
                  <a:cubicBezTo>
                    <a:pt x="925" y="783"/>
                    <a:pt x="892" y="791"/>
                    <a:pt x="854" y="792"/>
                  </a:cubicBezTo>
                  <a:lnTo>
                    <a:pt x="854" y="849"/>
                  </a:lnTo>
                  <a:lnTo>
                    <a:pt x="810" y="849"/>
                  </a:lnTo>
                  <a:lnTo>
                    <a:pt x="810" y="792"/>
                  </a:lnTo>
                  <a:cubicBezTo>
                    <a:pt x="720" y="784"/>
                    <a:pt x="660" y="750"/>
                    <a:pt x="643" y="658"/>
                  </a:cubicBezTo>
                  <a:lnTo>
                    <a:pt x="765" y="644"/>
                  </a:lnTo>
                  <a:cubicBezTo>
                    <a:pt x="772" y="677"/>
                    <a:pt x="779" y="695"/>
                    <a:pt x="810" y="710"/>
                  </a:cubicBezTo>
                  <a:lnTo>
                    <a:pt x="810" y="604"/>
                  </a:lnTo>
                  <a:cubicBezTo>
                    <a:pt x="770" y="593"/>
                    <a:pt x="741" y="583"/>
                    <a:pt x="724" y="575"/>
                  </a:cubicBezTo>
                  <a:cubicBezTo>
                    <a:pt x="650" y="539"/>
                    <a:pt x="641" y="434"/>
                    <a:pt x="699" y="379"/>
                  </a:cubicBezTo>
                  <a:cubicBezTo>
                    <a:pt x="724" y="355"/>
                    <a:pt x="761" y="341"/>
                    <a:pt x="810" y="339"/>
                  </a:cubicBezTo>
                  <a:lnTo>
                    <a:pt x="810" y="309"/>
                  </a:lnTo>
                  <a:lnTo>
                    <a:pt x="854" y="309"/>
                  </a:lnTo>
                  <a:lnTo>
                    <a:pt x="854" y="339"/>
                  </a:lnTo>
                  <a:cubicBezTo>
                    <a:pt x="927" y="343"/>
                    <a:pt x="987" y="370"/>
                    <a:pt x="1004" y="4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14" name="组合 13" descr="e7d195523061f1c0deeec63e560781cfd59afb0ea006f2a87ABB68BF51EA6619813959095094C18C62A12F549504892A4AAA8C1554C6663626E05CA27F281A14E6983772AFC3FB97135759321DEA3D70145073B7709DEAFA1D499B22DD4C0A91992C77CDD87542866AC7CFC3BB6ACAC6FFCB8FDDA96A494CAB5B85B9E84A2A2B379F5C510CD0903B"/>
          <p:cNvGrpSpPr/>
          <p:nvPr/>
        </p:nvGrpSpPr>
        <p:grpSpPr>
          <a:xfrm>
            <a:off x="3597813" y="3022886"/>
            <a:ext cx="2677894" cy="1491058"/>
            <a:chOff x="3597813" y="3240599"/>
            <a:chExt cx="2677894" cy="1867997"/>
          </a:xfrm>
        </p:grpSpPr>
        <p:sp>
          <p:nvSpPr>
            <p:cNvPr id="15" name="Freeform 6"/>
            <p:cNvSpPr/>
            <p:nvPr/>
          </p:nvSpPr>
          <p:spPr bwMode="auto">
            <a:xfrm>
              <a:off x="3597813" y="3240599"/>
              <a:ext cx="2677894" cy="1867997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noFill/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31"/>
            <p:cNvSpPr>
              <a:spLocks noEditPoints="1"/>
            </p:cNvSpPr>
            <p:nvPr/>
          </p:nvSpPr>
          <p:spPr bwMode="auto">
            <a:xfrm>
              <a:off x="4873460" y="3910874"/>
              <a:ext cx="426393" cy="536222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7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2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1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7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6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7"/>
                  </a:lnTo>
                  <a:lnTo>
                    <a:pt x="383" y="27"/>
                  </a:lnTo>
                  <a:cubicBezTo>
                    <a:pt x="389" y="27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4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2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2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1"/>
                  </a:moveTo>
                  <a:lnTo>
                    <a:pt x="156" y="321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1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213453" y="4772858"/>
            <a:ext cx="2534586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79804" y="1393441"/>
            <a:ext cx="2534586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94611" y="4772858"/>
            <a:ext cx="2752340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017301" y="1373354"/>
            <a:ext cx="2534586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2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28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0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1074742" y="3517479"/>
            <a:ext cx="9999658" cy="773992"/>
          </a:xfrm>
          <a:custGeom>
            <a:avLst/>
            <a:gdLst>
              <a:gd name="connsiteX0" fmla="*/ 0 w 2924270"/>
              <a:gd name="connsiteY0" fmla="*/ 9053 h 226344"/>
              <a:gd name="connsiteX1" fmla="*/ 497941 w 2924270"/>
              <a:gd name="connsiteY1" fmla="*/ 217283 h 226344"/>
              <a:gd name="connsiteX2" fmla="*/ 968721 w 2924270"/>
              <a:gd name="connsiteY2" fmla="*/ 9053 h 226344"/>
              <a:gd name="connsiteX3" fmla="*/ 1448555 w 2924270"/>
              <a:gd name="connsiteY3" fmla="*/ 226337 h 226344"/>
              <a:gd name="connsiteX4" fmla="*/ 1937442 w 2924270"/>
              <a:gd name="connsiteY4" fmla="*/ 0 h 226344"/>
              <a:gd name="connsiteX5" fmla="*/ 2426329 w 2924270"/>
              <a:gd name="connsiteY5" fmla="*/ 226337 h 226344"/>
              <a:gd name="connsiteX6" fmla="*/ 2924270 w 2924270"/>
              <a:gd name="connsiteY6" fmla="*/ 0 h 226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24270" h="226344">
                <a:moveTo>
                  <a:pt x="0" y="9053"/>
                </a:moveTo>
                <a:cubicBezTo>
                  <a:pt x="168244" y="113168"/>
                  <a:pt x="336488" y="217283"/>
                  <a:pt x="497941" y="217283"/>
                </a:cubicBezTo>
                <a:cubicBezTo>
                  <a:pt x="659394" y="217283"/>
                  <a:pt x="810285" y="7544"/>
                  <a:pt x="968721" y="9053"/>
                </a:cubicBezTo>
                <a:cubicBezTo>
                  <a:pt x="1127157" y="10562"/>
                  <a:pt x="1287102" y="227846"/>
                  <a:pt x="1448555" y="226337"/>
                </a:cubicBezTo>
                <a:cubicBezTo>
                  <a:pt x="1610008" y="224828"/>
                  <a:pt x="1774480" y="0"/>
                  <a:pt x="1937442" y="0"/>
                </a:cubicBezTo>
                <a:cubicBezTo>
                  <a:pt x="2100404" y="0"/>
                  <a:pt x="2261858" y="226337"/>
                  <a:pt x="2426329" y="226337"/>
                </a:cubicBezTo>
                <a:cubicBezTo>
                  <a:pt x="2590800" y="226337"/>
                  <a:pt x="2757535" y="113168"/>
                  <a:pt x="2924270" y="0"/>
                </a:cubicBez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992821" y="2381486"/>
            <a:ext cx="1363533" cy="1363533"/>
            <a:chOff x="1992821" y="2630514"/>
            <a:chExt cx="1363533" cy="1363533"/>
          </a:xfrm>
        </p:grpSpPr>
        <p:sp>
          <p:nvSpPr>
            <p:cNvPr id="7" name="椭圆 6"/>
            <p:cNvSpPr/>
            <p:nvPr/>
          </p:nvSpPr>
          <p:spPr>
            <a:xfrm>
              <a:off x="1992821" y="2630514"/>
              <a:ext cx="1363533" cy="136353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105633" y="3013852"/>
              <a:ext cx="107802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2012</a:t>
              </a:r>
              <a:endParaRPr lang="zh-CN" altLang="en-US" sz="2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690790" y="4054130"/>
            <a:ext cx="1363533" cy="1363533"/>
            <a:chOff x="3690790" y="4303158"/>
            <a:chExt cx="1363533" cy="1363533"/>
          </a:xfrm>
        </p:grpSpPr>
        <p:sp>
          <p:nvSpPr>
            <p:cNvPr id="10" name="椭圆 9"/>
            <p:cNvSpPr/>
            <p:nvPr/>
          </p:nvSpPr>
          <p:spPr>
            <a:xfrm>
              <a:off x="3690790" y="4303158"/>
              <a:ext cx="1363533" cy="13635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833542" y="4718952"/>
              <a:ext cx="107802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2014</a:t>
              </a:r>
              <a:endParaRPr lang="zh-CN" altLang="en-US" sz="2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988605" y="4054130"/>
            <a:ext cx="1363533" cy="1363533"/>
            <a:chOff x="6988605" y="4303158"/>
            <a:chExt cx="1363533" cy="1363533"/>
          </a:xfrm>
        </p:grpSpPr>
        <p:sp>
          <p:nvSpPr>
            <p:cNvPr id="13" name="椭圆 12"/>
            <p:cNvSpPr/>
            <p:nvPr/>
          </p:nvSpPr>
          <p:spPr>
            <a:xfrm>
              <a:off x="6988605" y="4303158"/>
              <a:ext cx="1363533" cy="136353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131357" y="4675781"/>
              <a:ext cx="107802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2018</a:t>
              </a:r>
              <a:endParaRPr lang="zh-CN" altLang="en-US" sz="2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824968" y="2381486"/>
            <a:ext cx="1363533" cy="1363533"/>
            <a:chOff x="8824968" y="2630514"/>
            <a:chExt cx="1363533" cy="1363533"/>
          </a:xfrm>
        </p:grpSpPr>
        <p:sp>
          <p:nvSpPr>
            <p:cNvPr id="16" name="椭圆 15"/>
            <p:cNvSpPr/>
            <p:nvPr/>
          </p:nvSpPr>
          <p:spPr>
            <a:xfrm>
              <a:off x="8824968" y="2630514"/>
              <a:ext cx="1363533" cy="136353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979450" y="3012939"/>
              <a:ext cx="107802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2020</a:t>
              </a:r>
              <a:endParaRPr lang="zh-CN" altLang="en-US" sz="2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408895" y="2381486"/>
            <a:ext cx="1363533" cy="1363533"/>
            <a:chOff x="5408895" y="2630514"/>
            <a:chExt cx="1363533" cy="1363533"/>
          </a:xfrm>
        </p:grpSpPr>
        <p:sp>
          <p:nvSpPr>
            <p:cNvPr id="19" name="椭圆 18"/>
            <p:cNvSpPr/>
            <p:nvPr/>
          </p:nvSpPr>
          <p:spPr>
            <a:xfrm>
              <a:off x="5408895" y="2630514"/>
              <a:ext cx="1363533" cy="136353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551647" y="3011991"/>
              <a:ext cx="107802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2016</a:t>
              </a:r>
              <a:endParaRPr lang="zh-CN" altLang="en-US" sz="2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666231" y="1501078"/>
            <a:ext cx="3100074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954125" y="1501078"/>
            <a:ext cx="3100074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02983" y="5596115"/>
            <a:ext cx="3100074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00819" y="5596115"/>
            <a:ext cx="3100074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337183" y="1508981"/>
            <a:ext cx="3100074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75172" y="146945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营销体系搭建与规划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22" grpId="0"/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3686434" y="2054409"/>
            <a:ext cx="4819131" cy="2998830"/>
            <a:chOff x="3686434" y="2446295"/>
            <a:chExt cx="4819131" cy="2998830"/>
          </a:xfrm>
        </p:grpSpPr>
        <p:grpSp>
          <p:nvGrpSpPr>
            <p:cNvPr id="31" name="160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/>
          </p:nvGrpSpPr>
          <p:grpSpPr>
            <a:xfrm>
              <a:off x="3686434" y="2446295"/>
              <a:ext cx="4819131" cy="2998830"/>
              <a:chOff x="3663033" y="2125712"/>
              <a:chExt cx="4819131" cy="2998830"/>
            </a:xfrm>
          </p:grpSpPr>
          <p:sp>
            <p:nvSpPr>
              <p:cNvPr id="34" name="iṧ1íḓe"/>
              <p:cNvSpPr/>
              <p:nvPr/>
            </p:nvSpPr>
            <p:spPr bwMode="auto">
              <a:xfrm>
                <a:off x="5588501" y="3066671"/>
                <a:ext cx="968194" cy="1119971"/>
              </a:xfrm>
              <a:custGeom>
                <a:avLst/>
                <a:gdLst/>
                <a:ahLst/>
                <a:cxnLst>
                  <a:cxn ang="0">
                    <a:pos x="532" y="393"/>
                  </a:cxn>
                  <a:cxn ang="0">
                    <a:pos x="532" y="393"/>
                  </a:cxn>
                  <a:cxn ang="0">
                    <a:pos x="532" y="0"/>
                  </a:cxn>
                  <a:cxn ang="0">
                    <a:pos x="0" y="0"/>
                  </a:cxn>
                  <a:cxn ang="0">
                    <a:pos x="0" y="339"/>
                  </a:cxn>
                  <a:cxn ang="0">
                    <a:pos x="0" y="339"/>
                  </a:cxn>
                  <a:cxn ang="0">
                    <a:pos x="0" y="732"/>
                  </a:cxn>
                  <a:cxn ang="0">
                    <a:pos x="532" y="732"/>
                  </a:cxn>
                  <a:cxn ang="0">
                    <a:pos x="532" y="393"/>
                  </a:cxn>
                </a:cxnLst>
                <a:rect l="0" t="0" r="r" b="b"/>
                <a:pathLst>
                  <a:path w="532" h="732">
                    <a:moveTo>
                      <a:pt x="532" y="393"/>
                    </a:moveTo>
                    <a:lnTo>
                      <a:pt x="532" y="393"/>
                    </a:lnTo>
                    <a:lnTo>
                      <a:pt x="532" y="0"/>
                    </a:lnTo>
                    <a:lnTo>
                      <a:pt x="0" y="0"/>
                    </a:lnTo>
                    <a:lnTo>
                      <a:pt x="0" y="339"/>
                    </a:lnTo>
                    <a:lnTo>
                      <a:pt x="0" y="339"/>
                    </a:lnTo>
                    <a:lnTo>
                      <a:pt x="0" y="732"/>
                    </a:lnTo>
                    <a:lnTo>
                      <a:pt x="532" y="732"/>
                    </a:lnTo>
                    <a:lnTo>
                      <a:pt x="532" y="393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ïślîḍê"/>
              <p:cNvSpPr/>
              <p:nvPr/>
            </p:nvSpPr>
            <p:spPr bwMode="auto">
              <a:xfrm>
                <a:off x="5588502" y="2125712"/>
                <a:ext cx="2893662" cy="940959"/>
              </a:xfrm>
              <a:custGeom>
                <a:avLst/>
                <a:gdLst/>
                <a:ahLst/>
                <a:cxnLst>
                  <a:cxn ang="0">
                    <a:pos x="1590" y="615"/>
                  </a:cxn>
                  <a:cxn ang="0">
                    <a:pos x="0" y="615"/>
                  </a:cxn>
                  <a:cxn ang="0">
                    <a:pos x="524" y="0"/>
                  </a:cxn>
                  <a:cxn ang="0">
                    <a:pos x="1058" y="0"/>
                  </a:cxn>
                  <a:cxn ang="0">
                    <a:pos x="1590" y="615"/>
                  </a:cxn>
                </a:cxnLst>
                <a:rect l="0" t="0" r="r" b="b"/>
                <a:pathLst>
                  <a:path w="1590" h="615">
                    <a:moveTo>
                      <a:pt x="1590" y="615"/>
                    </a:moveTo>
                    <a:lnTo>
                      <a:pt x="0" y="615"/>
                    </a:lnTo>
                    <a:lnTo>
                      <a:pt x="524" y="0"/>
                    </a:lnTo>
                    <a:lnTo>
                      <a:pt x="1058" y="0"/>
                    </a:lnTo>
                    <a:lnTo>
                      <a:pt x="1590" y="615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anchor="ctr" anchorCtr="0" compatLnSpc="1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" name="îŝļiďe"/>
              <p:cNvSpPr/>
              <p:nvPr/>
            </p:nvSpPr>
            <p:spPr bwMode="auto">
              <a:xfrm>
                <a:off x="7517609" y="3066671"/>
                <a:ext cx="964555" cy="1588155"/>
              </a:xfrm>
              <a:custGeom>
                <a:avLst/>
                <a:gdLst/>
                <a:ahLst/>
                <a:cxnLst>
                  <a:cxn ang="0">
                    <a:pos x="0" y="391"/>
                  </a:cxn>
                  <a:cxn ang="0">
                    <a:pos x="0" y="0"/>
                  </a:cxn>
                  <a:cxn ang="0">
                    <a:pos x="530" y="0"/>
                  </a:cxn>
                  <a:cxn ang="0">
                    <a:pos x="530" y="1038"/>
                  </a:cxn>
                  <a:cxn ang="0">
                    <a:pos x="0" y="391"/>
                  </a:cxn>
                </a:cxnLst>
                <a:rect l="0" t="0" r="r" b="b"/>
                <a:pathLst>
                  <a:path w="530" h="1038">
                    <a:moveTo>
                      <a:pt x="0" y="391"/>
                    </a:moveTo>
                    <a:lnTo>
                      <a:pt x="0" y="0"/>
                    </a:lnTo>
                    <a:lnTo>
                      <a:pt x="530" y="0"/>
                    </a:lnTo>
                    <a:lnTo>
                      <a:pt x="530" y="1038"/>
                    </a:lnTo>
                    <a:lnTo>
                      <a:pt x="0" y="391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" name="î$ḻïḍè"/>
              <p:cNvSpPr/>
              <p:nvPr/>
            </p:nvSpPr>
            <p:spPr bwMode="auto">
              <a:xfrm>
                <a:off x="3663033" y="4186643"/>
                <a:ext cx="2893662" cy="93789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90" y="0"/>
                  </a:cxn>
                  <a:cxn ang="0">
                    <a:pos x="1066" y="613"/>
                  </a:cxn>
                  <a:cxn ang="0">
                    <a:pos x="532" y="613"/>
                  </a:cxn>
                  <a:cxn ang="0">
                    <a:pos x="0" y="0"/>
                  </a:cxn>
                </a:cxnLst>
                <a:rect l="0" t="0" r="r" b="b"/>
                <a:pathLst>
                  <a:path w="1590" h="613">
                    <a:moveTo>
                      <a:pt x="0" y="0"/>
                    </a:moveTo>
                    <a:lnTo>
                      <a:pt x="1590" y="0"/>
                    </a:lnTo>
                    <a:lnTo>
                      <a:pt x="1066" y="613"/>
                    </a:lnTo>
                    <a:lnTo>
                      <a:pt x="532" y="6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anchor="ctr" anchorCtr="0" compatLnSpc="1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" name="iSḷîdê"/>
              <p:cNvSpPr/>
              <p:nvPr/>
            </p:nvSpPr>
            <p:spPr bwMode="auto">
              <a:xfrm>
                <a:off x="3663033" y="2596957"/>
                <a:ext cx="968194" cy="1589686"/>
              </a:xfrm>
              <a:custGeom>
                <a:avLst/>
                <a:gdLst/>
                <a:ahLst/>
                <a:cxnLst>
                  <a:cxn ang="0">
                    <a:pos x="532" y="648"/>
                  </a:cxn>
                  <a:cxn ang="0">
                    <a:pos x="532" y="1039"/>
                  </a:cxn>
                  <a:cxn ang="0">
                    <a:pos x="0" y="1039"/>
                  </a:cxn>
                  <a:cxn ang="0">
                    <a:pos x="0" y="0"/>
                  </a:cxn>
                  <a:cxn ang="0">
                    <a:pos x="532" y="648"/>
                  </a:cxn>
                </a:cxnLst>
                <a:rect l="0" t="0" r="r" b="b"/>
                <a:pathLst>
                  <a:path w="532" h="1039">
                    <a:moveTo>
                      <a:pt x="532" y="648"/>
                    </a:moveTo>
                    <a:lnTo>
                      <a:pt x="532" y="1039"/>
                    </a:lnTo>
                    <a:lnTo>
                      <a:pt x="0" y="1039"/>
                    </a:lnTo>
                    <a:lnTo>
                      <a:pt x="0" y="0"/>
                    </a:lnTo>
                    <a:lnTo>
                      <a:pt x="532" y="64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" name="iŝḷíḑe"/>
              <p:cNvSpPr/>
              <p:nvPr/>
            </p:nvSpPr>
            <p:spPr bwMode="auto">
              <a:xfrm>
                <a:off x="3997005" y="3440002"/>
                <a:ext cx="295486" cy="324000"/>
              </a:xfrm>
              <a:custGeom>
                <a:avLst/>
                <a:gdLst>
                  <a:gd name="connsiteX0" fmla="*/ 130776 w 510187"/>
                  <a:gd name="connsiteY0" fmla="*/ 398252 h 559418"/>
                  <a:gd name="connsiteX1" fmla="*/ 180826 w 510187"/>
                  <a:gd name="connsiteY1" fmla="*/ 398252 h 559418"/>
                  <a:gd name="connsiteX2" fmla="*/ 195356 w 510187"/>
                  <a:gd name="connsiteY2" fmla="*/ 420815 h 559418"/>
                  <a:gd name="connsiteX3" fmla="*/ 140463 w 510187"/>
                  <a:gd name="connsiteY3" fmla="*/ 420815 h 559418"/>
                  <a:gd name="connsiteX4" fmla="*/ 48435 w 510187"/>
                  <a:gd name="connsiteY4" fmla="*/ 535243 h 559418"/>
                  <a:gd name="connsiteX5" fmla="*/ 461752 w 510187"/>
                  <a:gd name="connsiteY5" fmla="*/ 535243 h 559418"/>
                  <a:gd name="connsiteX6" fmla="*/ 369724 w 510187"/>
                  <a:gd name="connsiteY6" fmla="*/ 420815 h 559418"/>
                  <a:gd name="connsiteX7" fmla="*/ 316445 w 510187"/>
                  <a:gd name="connsiteY7" fmla="*/ 420815 h 559418"/>
                  <a:gd name="connsiteX8" fmla="*/ 329361 w 510187"/>
                  <a:gd name="connsiteY8" fmla="*/ 398252 h 559418"/>
                  <a:gd name="connsiteX9" fmla="*/ 381026 w 510187"/>
                  <a:gd name="connsiteY9" fmla="*/ 398252 h 559418"/>
                  <a:gd name="connsiteX10" fmla="*/ 510187 w 510187"/>
                  <a:gd name="connsiteY10" fmla="*/ 559418 h 559418"/>
                  <a:gd name="connsiteX11" fmla="*/ 0 w 510187"/>
                  <a:gd name="connsiteY11" fmla="*/ 559418 h 559418"/>
                  <a:gd name="connsiteX12" fmla="*/ 254964 w 510187"/>
                  <a:gd name="connsiteY12" fmla="*/ 79000 h 559418"/>
                  <a:gd name="connsiteX13" fmla="*/ 175836 w 510187"/>
                  <a:gd name="connsiteY13" fmla="*/ 159612 h 559418"/>
                  <a:gd name="connsiteX14" fmla="*/ 254964 w 510187"/>
                  <a:gd name="connsiteY14" fmla="*/ 238611 h 559418"/>
                  <a:gd name="connsiteX15" fmla="*/ 335706 w 510187"/>
                  <a:gd name="connsiteY15" fmla="*/ 159612 h 559418"/>
                  <a:gd name="connsiteX16" fmla="*/ 254964 w 510187"/>
                  <a:gd name="connsiteY16" fmla="*/ 79000 h 559418"/>
                  <a:gd name="connsiteX17" fmla="*/ 254964 w 510187"/>
                  <a:gd name="connsiteY17" fmla="*/ 0 h 559418"/>
                  <a:gd name="connsiteX18" fmla="*/ 414834 w 510187"/>
                  <a:gd name="connsiteY18" fmla="*/ 159612 h 559418"/>
                  <a:gd name="connsiteX19" fmla="*/ 254964 w 510187"/>
                  <a:gd name="connsiteY19" fmla="*/ 478835 h 559418"/>
                  <a:gd name="connsiteX20" fmla="*/ 95093 w 510187"/>
                  <a:gd name="connsiteY20" fmla="*/ 159612 h 559418"/>
                  <a:gd name="connsiteX21" fmla="*/ 254964 w 510187"/>
                  <a:gd name="connsiteY21" fmla="*/ 0 h 559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10187" h="559418">
                    <a:moveTo>
                      <a:pt x="130776" y="398252"/>
                    </a:moveTo>
                    <a:lnTo>
                      <a:pt x="180826" y="398252"/>
                    </a:lnTo>
                    <a:cubicBezTo>
                      <a:pt x="185669" y="404699"/>
                      <a:pt x="190513" y="412757"/>
                      <a:pt x="195356" y="420815"/>
                    </a:cubicBezTo>
                    <a:lnTo>
                      <a:pt x="140463" y="420815"/>
                    </a:lnTo>
                    <a:lnTo>
                      <a:pt x="48435" y="535243"/>
                    </a:lnTo>
                    <a:lnTo>
                      <a:pt x="461752" y="535243"/>
                    </a:lnTo>
                    <a:lnTo>
                      <a:pt x="369724" y="420815"/>
                    </a:lnTo>
                    <a:lnTo>
                      <a:pt x="316445" y="420815"/>
                    </a:lnTo>
                    <a:cubicBezTo>
                      <a:pt x="319674" y="412757"/>
                      <a:pt x="324518" y="404699"/>
                      <a:pt x="329361" y="398252"/>
                    </a:cubicBezTo>
                    <a:lnTo>
                      <a:pt x="381026" y="398252"/>
                    </a:lnTo>
                    <a:lnTo>
                      <a:pt x="510187" y="559418"/>
                    </a:lnTo>
                    <a:lnTo>
                      <a:pt x="0" y="559418"/>
                    </a:lnTo>
                    <a:close/>
                    <a:moveTo>
                      <a:pt x="254964" y="79000"/>
                    </a:moveTo>
                    <a:cubicBezTo>
                      <a:pt x="211363" y="79000"/>
                      <a:pt x="175836" y="116081"/>
                      <a:pt x="175836" y="159612"/>
                    </a:cubicBezTo>
                    <a:cubicBezTo>
                      <a:pt x="175836" y="203142"/>
                      <a:pt x="211363" y="238611"/>
                      <a:pt x="254964" y="238611"/>
                    </a:cubicBezTo>
                    <a:cubicBezTo>
                      <a:pt x="300179" y="238611"/>
                      <a:pt x="335706" y="203142"/>
                      <a:pt x="335706" y="159612"/>
                    </a:cubicBezTo>
                    <a:cubicBezTo>
                      <a:pt x="335706" y="116081"/>
                      <a:pt x="300179" y="79000"/>
                      <a:pt x="254964" y="79000"/>
                    </a:cubicBezTo>
                    <a:close/>
                    <a:moveTo>
                      <a:pt x="254964" y="0"/>
                    </a:moveTo>
                    <a:cubicBezTo>
                      <a:pt x="343781" y="0"/>
                      <a:pt x="414834" y="70939"/>
                      <a:pt x="414834" y="159612"/>
                    </a:cubicBezTo>
                    <a:cubicBezTo>
                      <a:pt x="414834" y="246673"/>
                      <a:pt x="254964" y="478835"/>
                      <a:pt x="254964" y="478835"/>
                    </a:cubicBezTo>
                    <a:cubicBezTo>
                      <a:pt x="254964" y="478835"/>
                      <a:pt x="95093" y="246673"/>
                      <a:pt x="95093" y="159612"/>
                    </a:cubicBezTo>
                    <a:cubicBezTo>
                      <a:pt x="95093" y="70939"/>
                      <a:pt x="167761" y="0"/>
                      <a:pt x="25496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wrap="square" lIns="91440" tIns="45720" rIns="91440" bIns="45720" anchor="ctr">
                <a:normAutofit fontScale="92500" lnSpcReduction="200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" name="íṥlïḑê"/>
              <p:cNvSpPr/>
              <p:nvPr/>
            </p:nvSpPr>
            <p:spPr bwMode="auto">
              <a:xfrm>
                <a:off x="5935917" y="3484124"/>
                <a:ext cx="324908" cy="324378"/>
              </a:xfrm>
              <a:custGeom>
                <a:avLst/>
                <a:gdLst>
                  <a:gd name="connsiteX0" fmla="*/ 140017 w 606581"/>
                  <a:gd name="connsiteY0" fmla="*/ 411043 h 605592"/>
                  <a:gd name="connsiteX1" fmla="*/ 178821 w 606581"/>
                  <a:gd name="connsiteY1" fmla="*/ 427078 h 605592"/>
                  <a:gd name="connsiteX2" fmla="*/ 178821 w 606581"/>
                  <a:gd name="connsiteY2" fmla="*/ 504564 h 605592"/>
                  <a:gd name="connsiteX3" fmla="*/ 93692 w 606581"/>
                  <a:gd name="connsiteY3" fmla="*/ 589557 h 605592"/>
                  <a:gd name="connsiteX4" fmla="*/ 54887 w 606581"/>
                  <a:gd name="connsiteY4" fmla="*/ 605592 h 605592"/>
                  <a:gd name="connsiteX5" fmla="*/ 16083 w 606581"/>
                  <a:gd name="connsiteY5" fmla="*/ 589557 h 605592"/>
                  <a:gd name="connsiteX6" fmla="*/ 16083 w 606581"/>
                  <a:gd name="connsiteY6" fmla="*/ 511979 h 605592"/>
                  <a:gd name="connsiteX7" fmla="*/ 101212 w 606581"/>
                  <a:gd name="connsiteY7" fmla="*/ 427078 h 605592"/>
                  <a:gd name="connsiteX8" fmla="*/ 140017 w 606581"/>
                  <a:gd name="connsiteY8" fmla="*/ 411043 h 605592"/>
                  <a:gd name="connsiteX9" fmla="*/ 382501 w 606581"/>
                  <a:gd name="connsiteY9" fmla="*/ 49537 h 605592"/>
                  <a:gd name="connsiteX10" fmla="*/ 557044 w 606581"/>
                  <a:gd name="connsiteY10" fmla="*/ 223798 h 605592"/>
                  <a:gd name="connsiteX11" fmla="*/ 382501 w 606581"/>
                  <a:gd name="connsiteY11" fmla="*/ 398059 h 605592"/>
                  <a:gd name="connsiteX12" fmla="*/ 207957 w 606581"/>
                  <a:gd name="connsiteY12" fmla="*/ 223798 h 605592"/>
                  <a:gd name="connsiteX13" fmla="*/ 382501 w 606581"/>
                  <a:gd name="connsiteY13" fmla="*/ 49537 h 605592"/>
                  <a:gd name="connsiteX14" fmla="*/ 382536 w 606581"/>
                  <a:gd name="connsiteY14" fmla="*/ 24750 h 605592"/>
                  <a:gd name="connsiteX15" fmla="*/ 304914 w 606581"/>
                  <a:gd name="connsiteY15" fmla="*/ 40417 h 605592"/>
                  <a:gd name="connsiteX16" fmla="*/ 241591 w 606581"/>
                  <a:gd name="connsiteY16" fmla="*/ 83058 h 605592"/>
                  <a:gd name="connsiteX17" fmla="*/ 198880 w 606581"/>
                  <a:gd name="connsiteY17" fmla="*/ 146278 h 605592"/>
                  <a:gd name="connsiteX18" fmla="*/ 183189 w 606581"/>
                  <a:gd name="connsiteY18" fmla="*/ 223774 h 605592"/>
                  <a:gd name="connsiteX19" fmla="*/ 198880 w 606581"/>
                  <a:gd name="connsiteY19" fmla="*/ 301177 h 605592"/>
                  <a:gd name="connsiteX20" fmla="*/ 241591 w 606581"/>
                  <a:gd name="connsiteY20" fmla="*/ 364490 h 605592"/>
                  <a:gd name="connsiteX21" fmla="*/ 304914 w 606581"/>
                  <a:gd name="connsiteY21" fmla="*/ 407131 h 605592"/>
                  <a:gd name="connsiteX22" fmla="*/ 382536 w 606581"/>
                  <a:gd name="connsiteY22" fmla="*/ 422705 h 605592"/>
                  <a:gd name="connsiteX23" fmla="*/ 460158 w 606581"/>
                  <a:gd name="connsiteY23" fmla="*/ 407131 h 605592"/>
                  <a:gd name="connsiteX24" fmla="*/ 523481 w 606581"/>
                  <a:gd name="connsiteY24" fmla="*/ 364490 h 605592"/>
                  <a:gd name="connsiteX25" fmla="*/ 566192 w 606581"/>
                  <a:gd name="connsiteY25" fmla="*/ 301177 h 605592"/>
                  <a:gd name="connsiteX26" fmla="*/ 581883 w 606581"/>
                  <a:gd name="connsiteY26" fmla="*/ 223774 h 605592"/>
                  <a:gd name="connsiteX27" fmla="*/ 566192 w 606581"/>
                  <a:gd name="connsiteY27" fmla="*/ 146278 h 605592"/>
                  <a:gd name="connsiteX28" fmla="*/ 523481 w 606581"/>
                  <a:gd name="connsiteY28" fmla="*/ 83058 h 605592"/>
                  <a:gd name="connsiteX29" fmla="*/ 460158 w 606581"/>
                  <a:gd name="connsiteY29" fmla="*/ 40417 h 605592"/>
                  <a:gd name="connsiteX30" fmla="*/ 382536 w 606581"/>
                  <a:gd name="connsiteY30" fmla="*/ 24750 h 605592"/>
                  <a:gd name="connsiteX31" fmla="*/ 382536 w 606581"/>
                  <a:gd name="connsiteY31" fmla="*/ 0 h 605592"/>
                  <a:gd name="connsiteX32" fmla="*/ 469721 w 606581"/>
                  <a:gd name="connsiteY32" fmla="*/ 17613 h 605592"/>
                  <a:gd name="connsiteX33" fmla="*/ 540937 w 606581"/>
                  <a:gd name="connsiteY33" fmla="*/ 65538 h 605592"/>
                  <a:gd name="connsiteX34" fmla="*/ 588940 w 606581"/>
                  <a:gd name="connsiteY34" fmla="*/ 136637 h 605592"/>
                  <a:gd name="connsiteX35" fmla="*/ 606581 w 606581"/>
                  <a:gd name="connsiteY35" fmla="*/ 223774 h 605592"/>
                  <a:gd name="connsiteX36" fmla="*/ 588940 w 606581"/>
                  <a:gd name="connsiteY36" fmla="*/ 310818 h 605592"/>
                  <a:gd name="connsiteX37" fmla="*/ 540937 w 606581"/>
                  <a:gd name="connsiteY37" fmla="*/ 381917 h 605592"/>
                  <a:gd name="connsiteX38" fmla="*/ 469721 w 606581"/>
                  <a:gd name="connsiteY38" fmla="*/ 429842 h 605592"/>
                  <a:gd name="connsiteX39" fmla="*/ 382536 w 606581"/>
                  <a:gd name="connsiteY39" fmla="*/ 447455 h 605592"/>
                  <a:gd name="connsiteX40" fmla="*/ 295258 w 606581"/>
                  <a:gd name="connsiteY40" fmla="*/ 429842 h 605592"/>
                  <a:gd name="connsiteX41" fmla="*/ 240105 w 606581"/>
                  <a:gd name="connsiteY41" fmla="*/ 396471 h 605592"/>
                  <a:gd name="connsiteX42" fmla="*/ 209558 w 606581"/>
                  <a:gd name="connsiteY42" fmla="*/ 427061 h 605592"/>
                  <a:gd name="connsiteX43" fmla="*/ 196373 w 606581"/>
                  <a:gd name="connsiteY43" fmla="*/ 409541 h 605592"/>
                  <a:gd name="connsiteX44" fmla="*/ 178918 w 606581"/>
                  <a:gd name="connsiteY44" fmla="*/ 396378 h 605592"/>
                  <a:gd name="connsiteX45" fmla="*/ 209465 w 606581"/>
                  <a:gd name="connsiteY45" fmla="*/ 365880 h 605592"/>
                  <a:gd name="connsiteX46" fmla="*/ 176040 w 606581"/>
                  <a:gd name="connsiteY46" fmla="*/ 310818 h 605592"/>
                  <a:gd name="connsiteX47" fmla="*/ 158491 w 606581"/>
                  <a:gd name="connsiteY47" fmla="*/ 223774 h 605592"/>
                  <a:gd name="connsiteX48" fmla="*/ 176040 w 606581"/>
                  <a:gd name="connsiteY48" fmla="*/ 136637 h 605592"/>
                  <a:gd name="connsiteX49" fmla="*/ 224043 w 606581"/>
                  <a:gd name="connsiteY49" fmla="*/ 65538 h 605592"/>
                  <a:gd name="connsiteX50" fmla="*/ 295258 w 606581"/>
                  <a:gd name="connsiteY50" fmla="*/ 17613 h 605592"/>
                  <a:gd name="connsiteX51" fmla="*/ 382536 w 606581"/>
                  <a:gd name="connsiteY51" fmla="*/ 0 h 60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606581" h="605592">
                    <a:moveTo>
                      <a:pt x="140017" y="411043"/>
                    </a:moveTo>
                    <a:cubicBezTo>
                      <a:pt x="154035" y="411043"/>
                      <a:pt x="168053" y="416326"/>
                      <a:pt x="178821" y="427078"/>
                    </a:cubicBezTo>
                    <a:cubicBezTo>
                      <a:pt x="200266" y="448488"/>
                      <a:pt x="200266" y="483153"/>
                      <a:pt x="178821" y="504564"/>
                    </a:cubicBezTo>
                    <a:lnTo>
                      <a:pt x="93692" y="589557"/>
                    </a:lnTo>
                    <a:cubicBezTo>
                      <a:pt x="83016" y="600216"/>
                      <a:pt x="68905" y="605592"/>
                      <a:pt x="54887" y="605592"/>
                    </a:cubicBezTo>
                    <a:cubicBezTo>
                      <a:pt x="40870" y="605592"/>
                      <a:pt x="26759" y="600216"/>
                      <a:pt x="16083" y="589557"/>
                    </a:cubicBezTo>
                    <a:cubicBezTo>
                      <a:pt x="-5362" y="568147"/>
                      <a:pt x="-5362" y="533389"/>
                      <a:pt x="16083" y="511979"/>
                    </a:cubicBezTo>
                    <a:lnTo>
                      <a:pt x="101212" y="427078"/>
                    </a:lnTo>
                    <a:cubicBezTo>
                      <a:pt x="111888" y="416326"/>
                      <a:pt x="125999" y="411043"/>
                      <a:pt x="140017" y="411043"/>
                    </a:cubicBezTo>
                    <a:close/>
                    <a:moveTo>
                      <a:pt x="382501" y="49537"/>
                    </a:moveTo>
                    <a:cubicBezTo>
                      <a:pt x="478871" y="49537"/>
                      <a:pt x="557044" y="127491"/>
                      <a:pt x="557044" y="223798"/>
                    </a:cubicBezTo>
                    <a:cubicBezTo>
                      <a:pt x="557044" y="320012"/>
                      <a:pt x="478871" y="398059"/>
                      <a:pt x="382501" y="398059"/>
                    </a:cubicBezTo>
                    <a:cubicBezTo>
                      <a:pt x="286130" y="398059"/>
                      <a:pt x="207957" y="320012"/>
                      <a:pt x="207957" y="223798"/>
                    </a:cubicBezTo>
                    <a:cubicBezTo>
                      <a:pt x="207957" y="127491"/>
                      <a:pt x="286130" y="49537"/>
                      <a:pt x="382501" y="49537"/>
                    </a:cubicBezTo>
                    <a:close/>
                    <a:moveTo>
                      <a:pt x="382536" y="24750"/>
                    </a:moveTo>
                    <a:cubicBezTo>
                      <a:pt x="355610" y="24750"/>
                      <a:pt x="329519" y="30034"/>
                      <a:pt x="304914" y="40417"/>
                    </a:cubicBezTo>
                    <a:cubicBezTo>
                      <a:pt x="281238" y="50428"/>
                      <a:pt x="259882" y="64796"/>
                      <a:pt x="241591" y="83058"/>
                    </a:cubicBezTo>
                    <a:cubicBezTo>
                      <a:pt x="223300" y="101319"/>
                      <a:pt x="208908" y="122547"/>
                      <a:pt x="198880" y="146278"/>
                    </a:cubicBezTo>
                    <a:cubicBezTo>
                      <a:pt x="188481" y="170843"/>
                      <a:pt x="183189" y="196891"/>
                      <a:pt x="183189" y="223774"/>
                    </a:cubicBezTo>
                    <a:cubicBezTo>
                      <a:pt x="183189" y="250564"/>
                      <a:pt x="188481" y="276705"/>
                      <a:pt x="198880" y="301177"/>
                    </a:cubicBezTo>
                    <a:cubicBezTo>
                      <a:pt x="208908" y="324908"/>
                      <a:pt x="223300" y="346228"/>
                      <a:pt x="241591" y="364490"/>
                    </a:cubicBezTo>
                    <a:cubicBezTo>
                      <a:pt x="259882" y="382752"/>
                      <a:pt x="281238" y="397027"/>
                      <a:pt x="304914" y="407131"/>
                    </a:cubicBezTo>
                    <a:cubicBezTo>
                      <a:pt x="329519" y="417513"/>
                      <a:pt x="355610" y="422705"/>
                      <a:pt x="382536" y="422705"/>
                    </a:cubicBezTo>
                    <a:cubicBezTo>
                      <a:pt x="409462" y="422705"/>
                      <a:pt x="435553" y="417513"/>
                      <a:pt x="460158" y="407131"/>
                    </a:cubicBezTo>
                    <a:cubicBezTo>
                      <a:pt x="483834" y="397027"/>
                      <a:pt x="505190" y="382752"/>
                      <a:pt x="523481" y="364490"/>
                    </a:cubicBezTo>
                    <a:cubicBezTo>
                      <a:pt x="541772" y="346228"/>
                      <a:pt x="556164" y="324908"/>
                      <a:pt x="566192" y="301177"/>
                    </a:cubicBezTo>
                    <a:cubicBezTo>
                      <a:pt x="576591" y="276705"/>
                      <a:pt x="581883" y="250564"/>
                      <a:pt x="581883" y="223774"/>
                    </a:cubicBezTo>
                    <a:cubicBezTo>
                      <a:pt x="581883" y="196891"/>
                      <a:pt x="576591" y="170843"/>
                      <a:pt x="566192" y="146278"/>
                    </a:cubicBezTo>
                    <a:cubicBezTo>
                      <a:pt x="556164" y="122547"/>
                      <a:pt x="541772" y="101319"/>
                      <a:pt x="523481" y="83058"/>
                    </a:cubicBezTo>
                    <a:cubicBezTo>
                      <a:pt x="505190" y="64796"/>
                      <a:pt x="483834" y="50428"/>
                      <a:pt x="460158" y="40417"/>
                    </a:cubicBezTo>
                    <a:cubicBezTo>
                      <a:pt x="435553" y="30034"/>
                      <a:pt x="409462" y="24750"/>
                      <a:pt x="382536" y="24750"/>
                    </a:cubicBezTo>
                    <a:close/>
                    <a:moveTo>
                      <a:pt x="382536" y="0"/>
                    </a:moveTo>
                    <a:cubicBezTo>
                      <a:pt x="412712" y="0"/>
                      <a:pt x="442145" y="5933"/>
                      <a:pt x="469721" y="17613"/>
                    </a:cubicBezTo>
                    <a:cubicBezTo>
                      <a:pt x="496462" y="28922"/>
                      <a:pt x="520417" y="45051"/>
                      <a:pt x="540937" y="65538"/>
                    </a:cubicBezTo>
                    <a:cubicBezTo>
                      <a:pt x="561549" y="86117"/>
                      <a:pt x="577705" y="110033"/>
                      <a:pt x="588940" y="136637"/>
                    </a:cubicBezTo>
                    <a:cubicBezTo>
                      <a:pt x="600639" y="164262"/>
                      <a:pt x="606581" y="193554"/>
                      <a:pt x="606581" y="223774"/>
                    </a:cubicBezTo>
                    <a:cubicBezTo>
                      <a:pt x="606581" y="253901"/>
                      <a:pt x="600639" y="283194"/>
                      <a:pt x="588940" y="310818"/>
                    </a:cubicBezTo>
                    <a:cubicBezTo>
                      <a:pt x="577705" y="337515"/>
                      <a:pt x="561549" y="361431"/>
                      <a:pt x="540937" y="381917"/>
                    </a:cubicBezTo>
                    <a:cubicBezTo>
                      <a:pt x="520417" y="402496"/>
                      <a:pt x="496462" y="418626"/>
                      <a:pt x="469721" y="429842"/>
                    </a:cubicBezTo>
                    <a:cubicBezTo>
                      <a:pt x="442145" y="441522"/>
                      <a:pt x="412805" y="447455"/>
                      <a:pt x="382536" y="447455"/>
                    </a:cubicBezTo>
                    <a:cubicBezTo>
                      <a:pt x="352267" y="447455"/>
                      <a:pt x="322927" y="441522"/>
                      <a:pt x="295258" y="429842"/>
                    </a:cubicBezTo>
                    <a:cubicBezTo>
                      <a:pt x="275295" y="421407"/>
                      <a:pt x="256818" y="410190"/>
                      <a:pt x="240105" y="396471"/>
                    </a:cubicBezTo>
                    <a:lnTo>
                      <a:pt x="209558" y="427061"/>
                    </a:lnTo>
                    <a:cubicBezTo>
                      <a:pt x="206030" y="420758"/>
                      <a:pt x="201666" y="414918"/>
                      <a:pt x="196373" y="409541"/>
                    </a:cubicBezTo>
                    <a:cubicBezTo>
                      <a:pt x="191081" y="404350"/>
                      <a:pt x="185232" y="399901"/>
                      <a:pt x="178918" y="396378"/>
                    </a:cubicBezTo>
                    <a:lnTo>
                      <a:pt x="209465" y="365880"/>
                    </a:lnTo>
                    <a:cubicBezTo>
                      <a:pt x="195724" y="349287"/>
                      <a:pt x="184582" y="330840"/>
                      <a:pt x="176040" y="310818"/>
                    </a:cubicBezTo>
                    <a:cubicBezTo>
                      <a:pt x="164341" y="283194"/>
                      <a:pt x="158491" y="253901"/>
                      <a:pt x="158491" y="223774"/>
                    </a:cubicBezTo>
                    <a:cubicBezTo>
                      <a:pt x="158491" y="193554"/>
                      <a:pt x="164341" y="164262"/>
                      <a:pt x="176040" y="136637"/>
                    </a:cubicBezTo>
                    <a:cubicBezTo>
                      <a:pt x="187367" y="110033"/>
                      <a:pt x="203523" y="86117"/>
                      <a:pt x="224043" y="65538"/>
                    </a:cubicBezTo>
                    <a:cubicBezTo>
                      <a:pt x="244655" y="45051"/>
                      <a:pt x="268610" y="28922"/>
                      <a:pt x="295258" y="17613"/>
                    </a:cubicBezTo>
                    <a:cubicBezTo>
                      <a:pt x="322927" y="5933"/>
                      <a:pt x="352267" y="0"/>
                      <a:pt x="3825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miter lim="800000"/>
              </a:ln>
            </p:spPr>
            <p:txBody>
              <a:bodyPr wrap="square" lIns="91440" tIns="45720" rIns="91440" bIns="45720" anchor="ctr">
                <a:normAutofit fontScale="92500" lnSpcReduction="200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" name="iṣľíḓe"/>
              <p:cNvSpPr/>
              <p:nvPr/>
            </p:nvSpPr>
            <p:spPr bwMode="auto">
              <a:xfrm>
                <a:off x="7865882" y="3483861"/>
                <a:ext cx="271134" cy="324908"/>
              </a:xfrm>
              <a:custGeom>
                <a:avLst/>
                <a:gdLst>
                  <a:gd name="connsiteX0" fmla="*/ 234347 w 506307"/>
                  <a:gd name="connsiteY0" fmla="*/ 379219 h 606722"/>
                  <a:gd name="connsiteX1" fmla="*/ 271960 w 506307"/>
                  <a:gd name="connsiteY1" fmla="*/ 379219 h 606722"/>
                  <a:gd name="connsiteX2" fmla="*/ 278451 w 506307"/>
                  <a:gd name="connsiteY2" fmla="*/ 385705 h 606722"/>
                  <a:gd name="connsiteX3" fmla="*/ 278451 w 506307"/>
                  <a:gd name="connsiteY3" fmla="*/ 448520 h 606722"/>
                  <a:gd name="connsiteX4" fmla="*/ 271960 w 506307"/>
                  <a:gd name="connsiteY4" fmla="*/ 455006 h 606722"/>
                  <a:gd name="connsiteX5" fmla="*/ 234347 w 506307"/>
                  <a:gd name="connsiteY5" fmla="*/ 455006 h 606722"/>
                  <a:gd name="connsiteX6" fmla="*/ 227856 w 506307"/>
                  <a:gd name="connsiteY6" fmla="*/ 448520 h 606722"/>
                  <a:gd name="connsiteX7" fmla="*/ 227856 w 506307"/>
                  <a:gd name="connsiteY7" fmla="*/ 385705 h 606722"/>
                  <a:gd name="connsiteX8" fmla="*/ 234347 w 506307"/>
                  <a:gd name="connsiteY8" fmla="*/ 379219 h 606722"/>
                  <a:gd name="connsiteX9" fmla="*/ 234331 w 506307"/>
                  <a:gd name="connsiteY9" fmla="*/ 328645 h 606722"/>
                  <a:gd name="connsiteX10" fmla="*/ 177194 w 506307"/>
                  <a:gd name="connsiteY10" fmla="*/ 385700 h 606722"/>
                  <a:gd name="connsiteX11" fmla="*/ 177194 w 506307"/>
                  <a:gd name="connsiteY11" fmla="*/ 448532 h 606722"/>
                  <a:gd name="connsiteX12" fmla="*/ 234331 w 506307"/>
                  <a:gd name="connsiteY12" fmla="*/ 505587 h 606722"/>
                  <a:gd name="connsiteX13" fmla="*/ 271977 w 506307"/>
                  <a:gd name="connsiteY13" fmla="*/ 505587 h 606722"/>
                  <a:gd name="connsiteX14" fmla="*/ 329113 w 506307"/>
                  <a:gd name="connsiteY14" fmla="*/ 448532 h 606722"/>
                  <a:gd name="connsiteX15" fmla="*/ 329113 w 506307"/>
                  <a:gd name="connsiteY15" fmla="*/ 385700 h 606722"/>
                  <a:gd name="connsiteX16" fmla="*/ 271977 w 506307"/>
                  <a:gd name="connsiteY16" fmla="*/ 328645 h 606722"/>
                  <a:gd name="connsiteX17" fmla="*/ 253109 w 506307"/>
                  <a:gd name="connsiteY17" fmla="*/ 0 h 606722"/>
                  <a:gd name="connsiteX18" fmla="*/ 430303 w 506307"/>
                  <a:gd name="connsiteY18" fmla="*/ 176942 h 606722"/>
                  <a:gd name="connsiteX19" fmla="*/ 430303 w 506307"/>
                  <a:gd name="connsiteY19" fmla="*/ 252749 h 606722"/>
                  <a:gd name="connsiteX20" fmla="*/ 480943 w 506307"/>
                  <a:gd name="connsiteY20" fmla="*/ 252749 h 606722"/>
                  <a:gd name="connsiteX21" fmla="*/ 506307 w 506307"/>
                  <a:gd name="connsiteY21" fmla="*/ 278077 h 606722"/>
                  <a:gd name="connsiteX22" fmla="*/ 506307 w 506307"/>
                  <a:gd name="connsiteY22" fmla="*/ 581394 h 606722"/>
                  <a:gd name="connsiteX23" fmla="*/ 480943 w 506307"/>
                  <a:gd name="connsiteY23" fmla="*/ 606722 h 606722"/>
                  <a:gd name="connsiteX24" fmla="*/ 25275 w 506307"/>
                  <a:gd name="connsiteY24" fmla="*/ 606722 h 606722"/>
                  <a:gd name="connsiteX25" fmla="*/ 0 w 506307"/>
                  <a:gd name="connsiteY25" fmla="*/ 581394 h 606722"/>
                  <a:gd name="connsiteX26" fmla="*/ 0 w 506307"/>
                  <a:gd name="connsiteY26" fmla="*/ 278077 h 606722"/>
                  <a:gd name="connsiteX27" fmla="*/ 25275 w 506307"/>
                  <a:gd name="connsiteY27" fmla="*/ 252749 h 606722"/>
                  <a:gd name="connsiteX28" fmla="*/ 379753 w 506307"/>
                  <a:gd name="connsiteY28" fmla="*/ 252749 h 606722"/>
                  <a:gd name="connsiteX29" fmla="*/ 379753 w 506307"/>
                  <a:gd name="connsiteY29" fmla="*/ 176942 h 606722"/>
                  <a:gd name="connsiteX30" fmla="*/ 253109 w 506307"/>
                  <a:gd name="connsiteY30" fmla="*/ 50568 h 606722"/>
                  <a:gd name="connsiteX31" fmla="*/ 126554 w 506307"/>
                  <a:gd name="connsiteY31" fmla="*/ 176942 h 606722"/>
                  <a:gd name="connsiteX32" fmla="*/ 101279 w 506307"/>
                  <a:gd name="connsiteY32" fmla="*/ 202270 h 606722"/>
                  <a:gd name="connsiteX33" fmla="*/ 75915 w 506307"/>
                  <a:gd name="connsiteY33" fmla="*/ 176942 h 606722"/>
                  <a:gd name="connsiteX34" fmla="*/ 253109 w 506307"/>
                  <a:gd name="connsiteY34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06307" h="606722">
                    <a:moveTo>
                      <a:pt x="234347" y="379219"/>
                    </a:moveTo>
                    <a:lnTo>
                      <a:pt x="271960" y="379219"/>
                    </a:lnTo>
                    <a:cubicBezTo>
                      <a:pt x="275517" y="379219"/>
                      <a:pt x="278451" y="382062"/>
                      <a:pt x="278451" y="385705"/>
                    </a:cubicBezTo>
                    <a:lnTo>
                      <a:pt x="278451" y="448520"/>
                    </a:lnTo>
                    <a:cubicBezTo>
                      <a:pt x="278451" y="452074"/>
                      <a:pt x="275517" y="455006"/>
                      <a:pt x="271960" y="455006"/>
                    </a:cubicBezTo>
                    <a:lnTo>
                      <a:pt x="234347" y="455006"/>
                    </a:lnTo>
                    <a:cubicBezTo>
                      <a:pt x="230791" y="455006"/>
                      <a:pt x="227856" y="452074"/>
                      <a:pt x="227856" y="448520"/>
                    </a:cubicBezTo>
                    <a:lnTo>
                      <a:pt x="227856" y="385705"/>
                    </a:lnTo>
                    <a:cubicBezTo>
                      <a:pt x="227856" y="382062"/>
                      <a:pt x="230791" y="379219"/>
                      <a:pt x="234347" y="379219"/>
                    </a:cubicBezTo>
                    <a:close/>
                    <a:moveTo>
                      <a:pt x="234331" y="328645"/>
                    </a:moveTo>
                    <a:cubicBezTo>
                      <a:pt x="202825" y="328645"/>
                      <a:pt x="177194" y="354240"/>
                      <a:pt x="177194" y="385700"/>
                    </a:cubicBezTo>
                    <a:lnTo>
                      <a:pt x="177194" y="448532"/>
                    </a:lnTo>
                    <a:cubicBezTo>
                      <a:pt x="177194" y="479992"/>
                      <a:pt x="202825" y="505587"/>
                      <a:pt x="234331" y="505587"/>
                    </a:cubicBezTo>
                    <a:lnTo>
                      <a:pt x="271977" y="505587"/>
                    </a:lnTo>
                    <a:cubicBezTo>
                      <a:pt x="303482" y="505587"/>
                      <a:pt x="329113" y="479992"/>
                      <a:pt x="329113" y="448532"/>
                    </a:cubicBezTo>
                    <a:lnTo>
                      <a:pt x="329113" y="385700"/>
                    </a:lnTo>
                    <a:cubicBezTo>
                      <a:pt x="329113" y="354240"/>
                      <a:pt x="303482" y="328645"/>
                      <a:pt x="271977" y="328645"/>
                    </a:cubicBezTo>
                    <a:close/>
                    <a:moveTo>
                      <a:pt x="253109" y="0"/>
                    </a:moveTo>
                    <a:cubicBezTo>
                      <a:pt x="350829" y="0"/>
                      <a:pt x="430303" y="79362"/>
                      <a:pt x="430303" y="176942"/>
                    </a:cubicBezTo>
                    <a:lnTo>
                      <a:pt x="430303" y="252749"/>
                    </a:lnTo>
                    <a:lnTo>
                      <a:pt x="480943" y="252749"/>
                    </a:lnTo>
                    <a:cubicBezTo>
                      <a:pt x="494916" y="252749"/>
                      <a:pt x="506307" y="264124"/>
                      <a:pt x="506307" y="278077"/>
                    </a:cubicBezTo>
                    <a:lnTo>
                      <a:pt x="506307" y="581394"/>
                    </a:lnTo>
                    <a:cubicBezTo>
                      <a:pt x="506307" y="595435"/>
                      <a:pt x="494916" y="606722"/>
                      <a:pt x="480943" y="606722"/>
                    </a:cubicBezTo>
                    <a:lnTo>
                      <a:pt x="25275" y="606722"/>
                    </a:lnTo>
                    <a:cubicBezTo>
                      <a:pt x="11302" y="606722"/>
                      <a:pt x="0" y="595435"/>
                      <a:pt x="0" y="581394"/>
                    </a:cubicBezTo>
                    <a:lnTo>
                      <a:pt x="0" y="278077"/>
                    </a:lnTo>
                    <a:cubicBezTo>
                      <a:pt x="0" y="264124"/>
                      <a:pt x="11302" y="252749"/>
                      <a:pt x="25275" y="252749"/>
                    </a:cubicBezTo>
                    <a:lnTo>
                      <a:pt x="379753" y="252749"/>
                    </a:lnTo>
                    <a:lnTo>
                      <a:pt x="379753" y="176942"/>
                    </a:lnTo>
                    <a:cubicBezTo>
                      <a:pt x="379753" y="107267"/>
                      <a:pt x="322972" y="50568"/>
                      <a:pt x="253109" y="50568"/>
                    </a:cubicBezTo>
                    <a:cubicBezTo>
                      <a:pt x="183335" y="50568"/>
                      <a:pt x="126554" y="107267"/>
                      <a:pt x="126554" y="176942"/>
                    </a:cubicBezTo>
                    <a:cubicBezTo>
                      <a:pt x="126554" y="190895"/>
                      <a:pt x="115252" y="202270"/>
                      <a:pt x="101279" y="202270"/>
                    </a:cubicBezTo>
                    <a:cubicBezTo>
                      <a:pt x="87306" y="202270"/>
                      <a:pt x="75915" y="190895"/>
                      <a:pt x="75915" y="176942"/>
                    </a:cubicBezTo>
                    <a:cubicBezTo>
                      <a:pt x="75915" y="79362"/>
                      <a:pt x="155389" y="0"/>
                      <a:pt x="2531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wrap="square" lIns="91440" tIns="45720" rIns="91440" bIns="45720" anchor="ctr">
                <a:normAutofit fontScale="92500" lnSpcReduction="100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4456746" y="4775354"/>
              <a:ext cx="13530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标题添加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382214" y="2771398"/>
              <a:ext cx="13530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标题添加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015844" y="2073229"/>
            <a:ext cx="2409527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015844" y="4307412"/>
            <a:ext cx="2409527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910994" y="2083855"/>
            <a:ext cx="2409527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910994" y="4297712"/>
            <a:ext cx="2409527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75172" y="146945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营销体系搭建与规划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1175172" y="146945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营销体系搭建与规划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7031454" y="3824512"/>
            <a:ext cx="2087044" cy="45707"/>
          </a:xfrm>
          <a:prstGeom prst="ellipse">
            <a:avLst/>
          </a:prstGeom>
          <a:gradFill>
            <a:gsLst>
              <a:gs pos="100000">
                <a:schemeClr val="bg1">
                  <a:lumMod val="75000"/>
                  <a:alpha val="17000"/>
                </a:schemeClr>
              </a:gs>
              <a:gs pos="24000">
                <a:schemeClr val="bg1">
                  <a:lumMod val="95000"/>
                  <a:alpha val="0"/>
                </a:schemeClr>
              </a:gs>
            </a:gsLst>
            <a:lin ang="5400000" scaled="1"/>
          </a:gra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48" name="组合 71"/>
          <p:cNvGrpSpPr/>
          <p:nvPr/>
        </p:nvGrpSpPr>
        <p:grpSpPr>
          <a:xfrm>
            <a:off x="3328151" y="2540915"/>
            <a:ext cx="5744134" cy="45707"/>
            <a:chOff x="1172471" y="1676076"/>
            <a:chExt cx="5747404" cy="45719"/>
          </a:xfrm>
        </p:grpSpPr>
        <p:sp>
          <p:nvSpPr>
            <p:cNvPr id="49" name="椭圆 48"/>
            <p:cNvSpPr/>
            <p:nvPr/>
          </p:nvSpPr>
          <p:spPr>
            <a:xfrm>
              <a:off x="4024402" y="1676076"/>
              <a:ext cx="2895473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0" name="椭圆 49"/>
            <p:cNvSpPr/>
            <p:nvPr/>
          </p:nvSpPr>
          <p:spPr>
            <a:xfrm>
              <a:off x="1172471" y="1676076"/>
              <a:ext cx="2895473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51" name="组合 73"/>
          <p:cNvGrpSpPr/>
          <p:nvPr/>
        </p:nvGrpSpPr>
        <p:grpSpPr>
          <a:xfrm>
            <a:off x="3328151" y="5085740"/>
            <a:ext cx="5744134" cy="45707"/>
            <a:chOff x="1172471" y="1676076"/>
            <a:chExt cx="5747404" cy="45719"/>
          </a:xfrm>
        </p:grpSpPr>
        <p:sp>
          <p:nvSpPr>
            <p:cNvPr id="52" name="椭圆 51"/>
            <p:cNvSpPr/>
            <p:nvPr/>
          </p:nvSpPr>
          <p:spPr>
            <a:xfrm>
              <a:off x="4024402" y="1676076"/>
              <a:ext cx="2895473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3" name="椭圆 52"/>
            <p:cNvSpPr/>
            <p:nvPr/>
          </p:nvSpPr>
          <p:spPr>
            <a:xfrm>
              <a:off x="1172471" y="1676076"/>
              <a:ext cx="2895473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54" name="组合 1"/>
          <p:cNvGrpSpPr/>
          <p:nvPr/>
        </p:nvGrpSpPr>
        <p:grpSpPr>
          <a:xfrm>
            <a:off x="3898922" y="2302365"/>
            <a:ext cx="2035844" cy="1549795"/>
            <a:chOff x="2924444" y="1726552"/>
            <a:chExt cx="1527752" cy="1162649"/>
          </a:xfrm>
          <a:solidFill>
            <a:schemeClr val="accent1"/>
          </a:solidFill>
        </p:grpSpPr>
        <p:sp>
          <p:nvSpPr>
            <p:cNvPr id="55" name="任意多边形 54"/>
            <p:cNvSpPr/>
            <p:nvPr/>
          </p:nvSpPr>
          <p:spPr>
            <a:xfrm>
              <a:off x="4152127" y="1754495"/>
              <a:ext cx="300069" cy="173838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-1" fmla="*/ 367678 w 370875"/>
                <a:gd name="connsiteY0-2" fmla="*/ 232793 h 232793"/>
                <a:gd name="connsiteX1-3" fmla="*/ 370875 w 370875"/>
                <a:gd name="connsiteY1-4" fmla="*/ 92116 h 232793"/>
                <a:gd name="connsiteX2-5" fmla="*/ 0 w 370875"/>
                <a:gd name="connsiteY2-6" fmla="*/ 226398 h 232793"/>
                <a:gd name="connsiteX3-7" fmla="*/ 367678 w 370875"/>
                <a:gd name="connsiteY3-8" fmla="*/ 232793 h 232793"/>
                <a:gd name="connsiteX0-9" fmla="*/ 367678 w 370875"/>
                <a:gd name="connsiteY0-10" fmla="*/ 233290 h 233290"/>
                <a:gd name="connsiteX1-11" fmla="*/ 370875 w 370875"/>
                <a:gd name="connsiteY1-12" fmla="*/ 92613 h 233290"/>
                <a:gd name="connsiteX2-13" fmla="*/ 0 w 370875"/>
                <a:gd name="connsiteY2-14" fmla="*/ 226895 h 233290"/>
                <a:gd name="connsiteX3-15" fmla="*/ 367678 w 370875"/>
                <a:gd name="connsiteY3-16" fmla="*/ 233290 h 233290"/>
                <a:gd name="connsiteX0-17" fmla="*/ 367678 w 370875"/>
                <a:gd name="connsiteY0-18" fmla="*/ 229170 h 229170"/>
                <a:gd name="connsiteX1-19" fmla="*/ 370875 w 370875"/>
                <a:gd name="connsiteY1-20" fmla="*/ 88493 h 229170"/>
                <a:gd name="connsiteX2-21" fmla="*/ 0 w 370875"/>
                <a:gd name="connsiteY2-22" fmla="*/ 222775 h 229170"/>
                <a:gd name="connsiteX3-23" fmla="*/ 367678 w 370875"/>
                <a:gd name="connsiteY3-24" fmla="*/ 229170 h 229170"/>
                <a:gd name="connsiteX0-25" fmla="*/ 386861 w 390058"/>
                <a:gd name="connsiteY0-26" fmla="*/ 227542 h 230739"/>
                <a:gd name="connsiteX1-27" fmla="*/ 390058 w 390058"/>
                <a:gd name="connsiteY1-28" fmla="*/ 86865 h 230739"/>
                <a:gd name="connsiteX2-29" fmla="*/ 0 w 390058"/>
                <a:gd name="connsiteY2-30" fmla="*/ 230739 h 230739"/>
                <a:gd name="connsiteX3-31" fmla="*/ 386861 w 390058"/>
                <a:gd name="connsiteY3-32" fmla="*/ 227542 h 230739"/>
                <a:gd name="connsiteX0-33" fmla="*/ 386861 w 390058"/>
                <a:gd name="connsiteY0-34" fmla="*/ 231640 h 234837"/>
                <a:gd name="connsiteX1-35" fmla="*/ 390058 w 390058"/>
                <a:gd name="connsiteY1-36" fmla="*/ 90963 h 234837"/>
                <a:gd name="connsiteX2-37" fmla="*/ 0 w 390058"/>
                <a:gd name="connsiteY2-38" fmla="*/ 234837 h 234837"/>
                <a:gd name="connsiteX3-39" fmla="*/ 386861 w 390058"/>
                <a:gd name="connsiteY3-40" fmla="*/ 231640 h 234837"/>
                <a:gd name="connsiteX0-41" fmla="*/ 386861 w 397219"/>
                <a:gd name="connsiteY0-42" fmla="*/ 231640 h 234837"/>
                <a:gd name="connsiteX1-43" fmla="*/ 390058 w 397219"/>
                <a:gd name="connsiteY1-44" fmla="*/ 90963 h 234837"/>
                <a:gd name="connsiteX2-45" fmla="*/ 0 w 397219"/>
                <a:gd name="connsiteY2-46" fmla="*/ 234837 h 234837"/>
                <a:gd name="connsiteX3-47" fmla="*/ 386861 w 397219"/>
                <a:gd name="connsiteY3-48" fmla="*/ 231640 h 234837"/>
                <a:gd name="connsiteX0-49" fmla="*/ 386861 w 401264"/>
                <a:gd name="connsiteY0-50" fmla="*/ 231640 h 234837"/>
                <a:gd name="connsiteX1-51" fmla="*/ 390058 w 401264"/>
                <a:gd name="connsiteY1-52" fmla="*/ 90963 h 234837"/>
                <a:gd name="connsiteX2-53" fmla="*/ 0 w 401264"/>
                <a:gd name="connsiteY2-54" fmla="*/ 234837 h 234837"/>
                <a:gd name="connsiteX3-55" fmla="*/ 386861 w 401264"/>
                <a:gd name="connsiteY3-56" fmla="*/ 231640 h 234837"/>
                <a:gd name="connsiteX0-57" fmla="*/ 386861 w 406990"/>
                <a:gd name="connsiteY0-58" fmla="*/ 231640 h 234837"/>
                <a:gd name="connsiteX1-59" fmla="*/ 390058 w 406990"/>
                <a:gd name="connsiteY1-60" fmla="*/ 90963 h 234837"/>
                <a:gd name="connsiteX2-61" fmla="*/ 0 w 406990"/>
                <a:gd name="connsiteY2-62" fmla="*/ 234837 h 234837"/>
                <a:gd name="connsiteX3-63" fmla="*/ 386861 w 406990"/>
                <a:gd name="connsiteY3-64" fmla="*/ 231640 h 234837"/>
                <a:gd name="connsiteX0-65" fmla="*/ 386861 w 400092"/>
                <a:gd name="connsiteY0-66" fmla="*/ 231640 h 234837"/>
                <a:gd name="connsiteX1-67" fmla="*/ 390058 w 400092"/>
                <a:gd name="connsiteY1-68" fmla="*/ 90963 h 234837"/>
                <a:gd name="connsiteX2-69" fmla="*/ 0 w 400092"/>
                <a:gd name="connsiteY2-70" fmla="*/ 234837 h 234837"/>
                <a:gd name="connsiteX3-71" fmla="*/ 386861 w 400092"/>
                <a:gd name="connsiteY3-72" fmla="*/ 231640 h 234837"/>
                <a:gd name="connsiteX0-73" fmla="*/ 386861 w 400092"/>
                <a:gd name="connsiteY0-74" fmla="*/ 231640 h 234837"/>
                <a:gd name="connsiteX1-75" fmla="*/ 390058 w 400092"/>
                <a:gd name="connsiteY1-76" fmla="*/ 90963 h 234837"/>
                <a:gd name="connsiteX2-77" fmla="*/ 0 w 400092"/>
                <a:gd name="connsiteY2-78" fmla="*/ 234837 h 234837"/>
                <a:gd name="connsiteX3-79" fmla="*/ 386861 w 400092"/>
                <a:gd name="connsiteY3-80" fmla="*/ 231640 h 234837"/>
                <a:gd name="connsiteX0-81" fmla="*/ 386861 w 400092"/>
                <a:gd name="connsiteY0-82" fmla="*/ 228587 h 231784"/>
                <a:gd name="connsiteX1-83" fmla="*/ 390058 w 400092"/>
                <a:gd name="connsiteY1-84" fmla="*/ 87910 h 231784"/>
                <a:gd name="connsiteX2-85" fmla="*/ 0 w 400092"/>
                <a:gd name="connsiteY2-86" fmla="*/ 231784 h 231784"/>
                <a:gd name="connsiteX3-87" fmla="*/ 386861 w 400092"/>
                <a:gd name="connsiteY3-88" fmla="*/ 228587 h 2317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2924444" y="1726552"/>
              <a:ext cx="1512724" cy="1162649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-1" fmla="*/ 0 w 2029722"/>
                <a:gd name="connsiteY0-2" fmla="*/ 1574572 h 1574572"/>
                <a:gd name="connsiteX1-3" fmla="*/ 947203 w 2029722"/>
                <a:gd name="connsiteY1-4" fmla="*/ 0 h 1574572"/>
                <a:gd name="connsiteX2-5" fmla="*/ 1931311 w 2029722"/>
                <a:gd name="connsiteY2-6" fmla="*/ 24603 h 1574572"/>
                <a:gd name="connsiteX3-7" fmla="*/ 2029722 w 2029722"/>
                <a:gd name="connsiteY3-8" fmla="*/ 106612 h 1574572"/>
                <a:gd name="connsiteX4-9" fmla="*/ 1008710 w 2029722"/>
                <a:gd name="connsiteY4-10" fmla="*/ 1570472 h 1574572"/>
                <a:gd name="connsiteX5-11" fmla="*/ 0 w 2029722"/>
                <a:gd name="connsiteY5-12" fmla="*/ 1574572 h 1574572"/>
                <a:gd name="connsiteX0-13" fmla="*/ 0 w 2029722"/>
                <a:gd name="connsiteY0-14" fmla="*/ 1574572 h 1574572"/>
                <a:gd name="connsiteX1-15" fmla="*/ 947203 w 2029722"/>
                <a:gd name="connsiteY1-16" fmla="*/ 0 h 1574572"/>
                <a:gd name="connsiteX2-17" fmla="*/ 1931311 w 2029722"/>
                <a:gd name="connsiteY2-18" fmla="*/ 24603 h 1574572"/>
                <a:gd name="connsiteX3-19" fmla="*/ 2029722 w 2029722"/>
                <a:gd name="connsiteY3-20" fmla="*/ 106612 h 1574572"/>
                <a:gd name="connsiteX4-21" fmla="*/ 1008710 w 2029722"/>
                <a:gd name="connsiteY4-22" fmla="*/ 1570472 h 1574572"/>
                <a:gd name="connsiteX5-23" fmla="*/ 0 w 2029722"/>
                <a:gd name="connsiteY5-24" fmla="*/ 1574572 h 1574572"/>
                <a:gd name="connsiteX0-25" fmla="*/ 0 w 2029722"/>
                <a:gd name="connsiteY0-26" fmla="*/ 1574572 h 1574572"/>
                <a:gd name="connsiteX1-27" fmla="*/ 947203 w 2029722"/>
                <a:gd name="connsiteY1-28" fmla="*/ 0 h 1574572"/>
                <a:gd name="connsiteX2-29" fmla="*/ 1931311 w 2029722"/>
                <a:gd name="connsiteY2-30" fmla="*/ 24603 h 1574572"/>
                <a:gd name="connsiteX3-31" fmla="*/ 2029722 w 2029722"/>
                <a:gd name="connsiteY3-32" fmla="*/ 106612 h 1574572"/>
                <a:gd name="connsiteX4-33" fmla="*/ 1008710 w 2029722"/>
                <a:gd name="connsiteY4-34" fmla="*/ 1570472 h 1574572"/>
                <a:gd name="connsiteX5-35" fmla="*/ 0 w 2029722"/>
                <a:gd name="connsiteY5-36" fmla="*/ 1574572 h 1574572"/>
                <a:gd name="connsiteX0-37" fmla="*/ 0 w 2029722"/>
                <a:gd name="connsiteY0-38" fmla="*/ 1574572 h 1574572"/>
                <a:gd name="connsiteX1-39" fmla="*/ 947203 w 2029722"/>
                <a:gd name="connsiteY1-40" fmla="*/ 0 h 1574572"/>
                <a:gd name="connsiteX2-41" fmla="*/ 1931311 w 2029722"/>
                <a:gd name="connsiteY2-42" fmla="*/ 24603 h 1574572"/>
                <a:gd name="connsiteX3-43" fmla="*/ 2029722 w 2029722"/>
                <a:gd name="connsiteY3-44" fmla="*/ 106612 h 1574572"/>
                <a:gd name="connsiteX4-45" fmla="*/ 1008710 w 2029722"/>
                <a:gd name="connsiteY4-46" fmla="*/ 1570472 h 1574572"/>
                <a:gd name="connsiteX5-47" fmla="*/ 0 w 2029722"/>
                <a:gd name="connsiteY5-48" fmla="*/ 1574572 h 1574572"/>
                <a:gd name="connsiteX0-49" fmla="*/ 0 w 2029722"/>
                <a:gd name="connsiteY0-50" fmla="*/ 1574572 h 1574572"/>
                <a:gd name="connsiteX1-51" fmla="*/ 947203 w 2029722"/>
                <a:gd name="connsiteY1-52" fmla="*/ 0 h 1574572"/>
                <a:gd name="connsiteX2-53" fmla="*/ 1931311 w 2029722"/>
                <a:gd name="connsiteY2-54" fmla="*/ 24603 h 1574572"/>
                <a:gd name="connsiteX3-55" fmla="*/ 2029722 w 2029722"/>
                <a:gd name="connsiteY3-56" fmla="*/ 106612 h 1574572"/>
                <a:gd name="connsiteX4-57" fmla="*/ 1008710 w 2029722"/>
                <a:gd name="connsiteY4-58" fmla="*/ 1570472 h 1574572"/>
                <a:gd name="connsiteX5-59" fmla="*/ 0 w 2029722"/>
                <a:gd name="connsiteY5-60" fmla="*/ 1574572 h 1574572"/>
                <a:gd name="connsiteX0-61" fmla="*/ 0 w 2029722"/>
                <a:gd name="connsiteY0-62" fmla="*/ 1574572 h 1574572"/>
                <a:gd name="connsiteX1-63" fmla="*/ 947203 w 2029722"/>
                <a:gd name="connsiteY1-64" fmla="*/ 0 h 1574572"/>
                <a:gd name="connsiteX2-65" fmla="*/ 1931311 w 2029722"/>
                <a:gd name="connsiteY2-66" fmla="*/ 24603 h 1574572"/>
                <a:gd name="connsiteX3-67" fmla="*/ 2009219 w 2029722"/>
                <a:gd name="connsiteY3-68" fmla="*/ 57406 h 1574572"/>
                <a:gd name="connsiteX4-69" fmla="*/ 2029722 w 2029722"/>
                <a:gd name="connsiteY4-70" fmla="*/ 106612 h 1574572"/>
                <a:gd name="connsiteX5-71" fmla="*/ 1008710 w 2029722"/>
                <a:gd name="connsiteY5-72" fmla="*/ 1570472 h 1574572"/>
                <a:gd name="connsiteX6" fmla="*/ 0 w 2029722"/>
                <a:gd name="connsiteY6" fmla="*/ 1574572 h 1574572"/>
                <a:gd name="connsiteX0-73" fmla="*/ 0 w 2029722"/>
                <a:gd name="connsiteY0-74" fmla="*/ 1574572 h 1574572"/>
                <a:gd name="connsiteX1-75" fmla="*/ 947203 w 2029722"/>
                <a:gd name="connsiteY1-76" fmla="*/ 0 h 1574572"/>
                <a:gd name="connsiteX2-77" fmla="*/ 1931311 w 2029722"/>
                <a:gd name="connsiteY2-78" fmla="*/ 24603 h 1574572"/>
                <a:gd name="connsiteX3-79" fmla="*/ 2009219 w 2029722"/>
                <a:gd name="connsiteY3-80" fmla="*/ 57406 h 1574572"/>
                <a:gd name="connsiteX4-81" fmla="*/ 2029722 w 2029722"/>
                <a:gd name="connsiteY4-82" fmla="*/ 106612 h 1574572"/>
                <a:gd name="connsiteX5-83" fmla="*/ 1008710 w 2029722"/>
                <a:gd name="connsiteY5-84" fmla="*/ 1570472 h 1574572"/>
                <a:gd name="connsiteX6-85" fmla="*/ 0 w 2029722"/>
                <a:gd name="connsiteY6-86" fmla="*/ 1574572 h 1574572"/>
                <a:gd name="connsiteX0-87" fmla="*/ 0 w 2029722"/>
                <a:gd name="connsiteY0-88" fmla="*/ 1574572 h 1574572"/>
                <a:gd name="connsiteX1-89" fmla="*/ 947203 w 2029722"/>
                <a:gd name="connsiteY1-90" fmla="*/ 0 h 1574572"/>
                <a:gd name="connsiteX2-91" fmla="*/ 1931311 w 2029722"/>
                <a:gd name="connsiteY2-92" fmla="*/ 24603 h 1574572"/>
                <a:gd name="connsiteX3-93" fmla="*/ 2009219 w 2029722"/>
                <a:gd name="connsiteY3-94" fmla="*/ 57406 h 1574572"/>
                <a:gd name="connsiteX4-95" fmla="*/ 2029722 w 2029722"/>
                <a:gd name="connsiteY4-96" fmla="*/ 106612 h 1574572"/>
                <a:gd name="connsiteX5-97" fmla="*/ 1029212 w 2029722"/>
                <a:gd name="connsiteY5-98" fmla="*/ 1566371 h 1574572"/>
                <a:gd name="connsiteX6-99" fmla="*/ 0 w 2029722"/>
                <a:gd name="connsiteY6-100" fmla="*/ 1574572 h 1574572"/>
                <a:gd name="connsiteX0-101" fmla="*/ 0 w 2029722"/>
                <a:gd name="connsiteY0-102" fmla="*/ 1574572 h 1574572"/>
                <a:gd name="connsiteX1-103" fmla="*/ 947203 w 2029722"/>
                <a:gd name="connsiteY1-104" fmla="*/ 0 h 1574572"/>
                <a:gd name="connsiteX2-105" fmla="*/ 1931311 w 2029722"/>
                <a:gd name="connsiteY2-106" fmla="*/ 24603 h 1574572"/>
                <a:gd name="connsiteX3-107" fmla="*/ 2009219 w 2029722"/>
                <a:gd name="connsiteY3-108" fmla="*/ 57406 h 1574572"/>
                <a:gd name="connsiteX4-109" fmla="*/ 2029722 w 2029722"/>
                <a:gd name="connsiteY4-110" fmla="*/ 106612 h 1574572"/>
                <a:gd name="connsiteX5-111" fmla="*/ 1029212 w 2029722"/>
                <a:gd name="connsiteY5-112" fmla="*/ 1566371 h 1574572"/>
                <a:gd name="connsiteX6-113" fmla="*/ 0 w 2029722"/>
                <a:gd name="connsiteY6-114" fmla="*/ 1574572 h 1574572"/>
                <a:gd name="connsiteX0-115" fmla="*/ 0 w 2112234"/>
                <a:gd name="connsiteY0-116" fmla="*/ 1602749 h 1602749"/>
                <a:gd name="connsiteX1-117" fmla="*/ 947203 w 2112234"/>
                <a:gd name="connsiteY1-118" fmla="*/ 28177 h 1602749"/>
                <a:gd name="connsiteX2-119" fmla="*/ 1931311 w 2112234"/>
                <a:gd name="connsiteY2-120" fmla="*/ 52780 h 1602749"/>
                <a:gd name="connsiteX3-121" fmla="*/ 2029722 w 2112234"/>
                <a:gd name="connsiteY3-122" fmla="*/ 134789 h 1602749"/>
                <a:gd name="connsiteX4-123" fmla="*/ 1029212 w 2112234"/>
                <a:gd name="connsiteY4-124" fmla="*/ 1594548 h 1602749"/>
                <a:gd name="connsiteX5-125" fmla="*/ 0 w 2112234"/>
                <a:gd name="connsiteY5-126" fmla="*/ 1602749 h 1602749"/>
                <a:gd name="connsiteX0-127" fmla="*/ 0 w 2094991"/>
                <a:gd name="connsiteY0-128" fmla="*/ 1602749 h 1602749"/>
                <a:gd name="connsiteX1-129" fmla="*/ 947203 w 2094991"/>
                <a:gd name="connsiteY1-130" fmla="*/ 28177 h 1602749"/>
                <a:gd name="connsiteX2-131" fmla="*/ 1931311 w 2094991"/>
                <a:gd name="connsiteY2-132" fmla="*/ 52780 h 1602749"/>
                <a:gd name="connsiteX3-133" fmla="*/ 2029722 w 2094991"/>
                <a:gd name="connsiteY3-134" fmla="*/ 134789 h 1602749"/>
                <a:gd name="connsiteX4-135" fmla="*/ 1029212 w 2094991"/>
                <a:gd name="connsiteY4-136" fmla="*/ 1594548 h 1602749"/>
                <a:gd name="connsiteX5-137" fmla="*/ 0 w 2094991"/>
                <a:gd name="connsiteY5-138" fmla="*/ 1602749 h 1602749"/>
                <a:gd name="connsiteX0-139" fmla="*/ 0 w 2029722"/>
                <a:gd name="connsiteY0-140" fmla="*/ 1574572 h 1574572"/>
                <a:gd name="connsiteX1-141" fmla="*/ 947203 w 2029722"/>
                <a:gd name="connsiteY1-142" fmla="*/ 0 h 1574572"/>
                <a:gd name="connsiteX2-143" fmla="*/ 1931311 w 2029722"/>
                <a:gd name="connsiteY2-144" fmla="*/ 24603 h 1574572"/>
                <a:gd name="connsiteX3-145" fmla="*/ 2029722 w 2029722"/>
                <a:gd name="connsiteY3-146" fmla="*/ 106612 h 1574572"/>
                <a:gd name="connsiteX4-147" fmla="*/ 1029212 w 2029722"/>
                <a:gd name="connsiteY4-148" fmla="*/ 1566371 h 1574572"/>
                <a:gd name="connsiteX5-149" fmla="*/ 0 w 2029722"/>
                <a:gd name="connsiteY5-150" fmla="*/ 1574572 h 1574572"/>
                <a:gd name="connsiteX0-151" fmla="*/ 0 w 2029722"/>
                <a:gd name="connsiteY0-152" fmla="*/ 1574572 h 1574572"/>
                <a:gd name="connsiteX1-153" fmla="*/ 947203 w 2029722"/>
                <a:gd name="connsiteY1-154" fmla="*/ 0 h 1574572"/>
                <a:gd name="connsiteX2-155" fmla="*/ 1931311 w 2029722"/>
                <a:gd name="connsiteY2-156" fmla="*/ 24603 h 1574572"/>
                <a:gd name="connsiteX3-157" fmla="*/ 2029722 w 2029722"/>
                <a:gd name="connsiteY3-158" fmla="*/ 106612 h 1574572"/>
                <a:gd name="connsiteX4-159" fmla="*/ 1029212 w 2029722"/>
                <a:gd name="connsiteY4-160" fmla="*/ 1566371 h 1574572"/>
                <a:gd name="connsiteX5-161" fmla="*/ 0 w 2029722"/>
                <a:gd name="connsiteY5-162" fmla="*/ 1574572 h 1574572"/>
                <a:gd name="connsiteX0-163" fmla="*/ 0 w 2026763"/>
                <a:gd name="connsiteY0-164" fmla="*/ 1574572 h 1574572"/>
                <a:gd name="connsiteX1-165" fmla="*/ 947203 w 2026763"/>
                <a:gd name="connsiteY1-166" fmla="*/ 0 h 1574572"/>
                <a:gd name="connsiteX2-167" fmla="*/ 1931311 w 2026763"/>
                <a:gd name="connsiteY2-168" fmla="*/ 24603 h 1574572"/>
                <a:gd name="connsiteX3-169" fmla="*/ 2026763 w 2026763"/>
                <a:gd name="connsiteY3-170" fmla="*/ 118448 h 1574572"/>
                <a:gd name="connsiteX4-171" fmla="*/ 1029212 w 2026763"/>
                <a:gd name="connsiteY4-172" fmla="*/ 1566371 h 1574572"/>
                <a:gd name="connsiteX5-173" fmla="*/ 0 w 2026763"/>
                <a:gd name="connsiteY5-174" fmla="*/ 1574572 h 1574572"/>
                <a:gd name="connsiteX0-175" fmla="*/ 0 w 2016965"/>
                <a:gd name="connsiteY0-176" fmla="*/ 1568040 h 1568040"/>
                <a:gd name="connsiteX1-177" fmla="*/ 937405 w 2016965"/>
                <a:gd name="connsiteY1-178" fmla="*/ 0 h 1568040"/>
                <a:gd name="connsiteX2-179" fmla="*/ 1921513 w 2016965"/>
                <a:gd name="connsiteY2-180" fmla="*/ 24603 h 1568040"/>
                <a:gd name="connsiteX3-181" fmla="*/ 2016965 w 2016965"/>
                <a:gd name="connsiteY3-182" fmla="*/ 118448 h 1568040"/>
                <a:gd name="connsiteX4-183" fmla="*/ 1019414 w 2016965"/>
                <a:gd name="connsiteY4-184" fmla="*/ 1566371 h 1568040"/>
                <a:gd name="connsiteX5-185" fmla="*/ 0 w 2016965"/>
                <a:gd name="connsiteY5-186" fmla="*/ 1568040 h 1568040"/>
                <a:gd name="connsiteX0-187" fmla="*/ 0 w 2016965"/>
                <a:gd name="connsiteY0-188" fmla="*/ 1550198 h 1550198"/>
                <a:gd name="connsiteX1-189" fmla="*/ 932945 w 2016965"/>
                <a:gd name="connsiteY1-190" fmla="*/ 0 h 1550198"/>
                <a:gd name="connsiteX2-191" fmla="*/ 1921513 w 2016965"/>
                <a:gd name="connsiteY2-192" fmla="*/ 6761 h 1550198"/>
                <a:gd name="connsiteX3-193" fmla="*/ 2016965 w 2016965"/>
                <a:gd name="connsiteY3-194" fmla="*/ 100606 h 1550198"/>
                <a:gd name="connsiteX4-195" fmla="*/ 1019414 w 2016965"/>
                <a:gd name="connsiteY4-196" fmla="*/ 1548529 h 1550198"/>
                <a:gd name="connsiteX5-197" fmla="*/ 0 w 2016965"/>
                <a:gd name="connsiteY5-198" fmla="*/ 1550198 h 15501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016965" h="1550198">
                  <a:moveTo>
                    <a:pt x="0" y="1550198"/>
                  </a:moveTo>
                  <a:cubicBezTo>
                    <a:pt x="656072" y="156046"/>
                    <a:pt x="633613" y="123013"/>
                    <a:pt x="932945" y="0"/>
                  </a:cubicBezTo>
                  <a:lnTo>
                    <a:pt x="1921513" y="6761"/>
                  </a:lnTo>
                  <a:cubicBezTo>
                    <a:pt x="1975726" y="34055"/>
                    <a:pt x="1988721" y="50814"/>
                    <a:pt x="2016965" y="100606"/>
                  </a:cubicBezTo>
                  <a:cubicBezTo>
                    <a:pt x="1738135" y="-198728"/>
                    <a:pt x="1269541" y="1097480"/>
                    <a:pt x="1019414" y="1548529"/>
                  </a:cubicBezTo>
                  <a:lnTo>
                    <a:pt x="0" y="155019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7" name="Freeform 16"/>
            <p:cNvSpPr>
              <a:spLocks noEditPoints="1"/>
            </p:cNvSpPr>
            <p:nvPr/>
          </p:nvSpPr>
          <p:spPr bwMode="auto">
            <a:xfrm>
              <a:off x="3429180" y="2167063"/>
              <a:ext cx="270813" cy="238389"/>
            </a:xfrm>
            <a:custGeom>
              <a:avLst/>
              <a:gdLst>
                <a:gd name="T0" fmla="*/ 683 w 735"/>
                <a:gd name="T1" fmla="*/ 536 h 647"/>
                <a:gd name="T2" fmla="*/ 648 w 735"/>
                <a:gd name="T3" fmla="*/ 114 h 647"/>
                <a:gd name="T4" fmla="*/ 90 w 735"/>
                <a:gd name="T5" fmla="*/ 536 h 647"/>
                <a:gd name="T6" fmla="*/ 55 w 735"/>
                <a:gd name="T7" fmla="*/ 114 h 647"/>
                <a:gd name="T8" fmla="*/ 36 w 735"/>
                <a:gd name="T9" fmla="*/ 0 h 647"/>
                <a:gd name="T10" fmla="*/ 735 w 735"/>
                <a:gd name="T11" fmla="*/ 114 h 647"/>
                <a:gd name="T12" fmla="*/ 683 w 735"/>
                <a:gd name="T13" fmla="*/ 114 h 647"/>
                <a:gd name="T14" fmla="*/ 334 w 735"/>
                <a:gd name="T15" fmla="*/ 217 h 647"/>
                <a:gd name="T16" fmla="*/ 284 w 735"/>
                <a:gd name="T17" fmla="*/ 291 h 647"/>
                <a:gd name="T18" fmla="*/ 334 w 735"/>
                <a:gd name="T19" fmla="*/ 340 h 647"/>
                <a:gd name="T20" fmla="*/ 404 w 735"/>
                <a:gd name="T21" fmla="*/ 291 h 647"/>
                <a:gd name="T22" fmla="*/ 456 w 735"/>
                <a:gd name="T23" fmla="*/ 217 h 647"/>
                <a:gd name="T24" fmla="*/ 404 w 735"/>
                <a:gd name="T25" fmla="*/ 168 h 647"/>
                <a:gd name="T26" fmla="*/ 334 w 735"/>
                <a:gd name="T27" fmla="*/ 168 h 647"/>
                <a:gd name="T28" fmla="*/ 279 w 735"/>
                <a:gd name="T29" fmla="*/ 565 h 647"/>
                <a:gd name="T30" fmla="*/ 15 w 735"/>
                <a:gd name="T31" fmla="*/ 647 h 647"/>
                <a:gd name="T32" fmla="*/ 215 w 735"/>
                <a:gd name="T33" fmla="*/ 624 h 647"/>
                <a:gd name="T34" fmla="*/ 237 w 735"/>
                <a:gd name="T35" fmla="*/ 600 h 647"/>
                <a:gd name="T36" fmla="*/ 256 w 735"/>
                <a:gd name="T37" fmla="*/ 576 h 647"/>
                <a:gd name="T38" fmla="*/ 475 w 735"/>
                <a:gd name="T39" fmla="*/ 600 h 647"/>
                <a:gd name="T40" fmla="*/ 499 w 735"/>
                <a:gd name="T41" fmla="*/ 624 h 647"/>
                <a:gd name="T42" fmla="*/ 518 w 735"/>
                <a:gd name="T43" fmla="*/ 647 h 647"/>
                <a:gd name="T44" fmla="*/ 723 w 735"/>
                <a:gd name="T45" fmla="*/ 565 h 647"/>
                <a:gd name="T46" fmla="*/ 452 w 735"/>
                <a:gd name="T47" fmla="*/ 395 h 647"/>
                <a:gd name="T48" fmla="*/ 279 w 735"/>
                <a:gd name="T49" fmla="*/ 395 h 647"/>
                <a:gd name="T50" fmla="*/ 513 w 735"/>
                <a:gd name="T51" fmla="*/ 484 h 647"/>
                <a:gd name="T52" fmla="*/ 589 w 735"/>
                <a:gd name="T53" fmla="*/ 395 h 647"/>
                <a:gd name="T54" fmla="*/ 513 w 735"/>
                <a:gd name="T55" fmla="*/ 395 h 647"/>
                <a:gd name="T56" fmla="*/ 513 w 735"/>
                <a:gd name="T57" fmla="*/ 314 h 647"/>
                <a:gd name="T58" fmla="*/ 589 w 735"/>
                <a:gd name="T59" fmla="*/ 225 h 647"/>
                <a:gd name="T60" fmla="*/ 513 w 735"/>
                <a:gd name="T61" fmla="*/ 225 h 647"/>
                <a:gd name="T62" fmla="*/ 142 w 735"/>
                <a:gd name="T63" fmla="*/ 314 h 647"/>
                <a:gd name="T64" fmla="*/ 218 w 735"/>
                <a:gd name="T65" fmla="*/ 225 h 647"/>
                <a:gd name="T66" fmla="*/ 142 w 735"/>
                <a:gd name="T67" fmla="*/ 225 h 647"/>
                <a:gd name="T68" fmla="*/ 142 w 735"/>
                <a:gd name="T69" fmla="*/ 484 h 647"/>
                <a:gd name="T70" fmla="*/ 218 w 735"/>
                <a:gd name="T71" fmla="*/ 39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35" h="647">
                  <a:moveTo>
                    <a:pt x="683" y="114"/>
                  </a:moveTo>
                  <a:lnTo>
                    <a:pt x="683" y="536"/>
                  </a:lnTo>
                  <a:lnTo>
                    <a:pt x="648" y="536"/>
                  </a:lnTo>
                  <a:lnTo>
                    <a:pt x="648" y="114"/>
                  </a:lnTo>
                  <a:lnTo>
                    <a:pt x="90" y="114"/>
                  </a:lnTo>
                  <a:lnTo>
                    <a:pt x="90" y="536"/>
                  </a:lnTo>
                  <a:lnTo>
                    <a:pt x="55" y="536"/>
                  </a:lnTo>
                  <a:lnTo>
                    <a:pt x="55" y="114"/>
                  </a:lnTo>
                  <a:lnTo>
                    <a:pt x="0" y="114"/>
                  </a:lnTo>
                  <a:lnTo>
                    <a:pt x="36" y="0"/>
                  </a:lnTo>
                  <a:lnTo>
                    <a:pt x="700" y="0"/>
                  </a:lnTo>
                  <a:lnTo>
                    <a:pt x="735" y="114"/>
                  </a:lnTo>
                  <a:lnTo>
                    <a:pt x="683" y="114"/>
                  </a:lnTo>
                  <a:lnTo>
                    <a:pt x="683" y="114"/>
                  </a:lnTo>
                  <a:close/>
                  <a:moveTo>
                    <a:pt x="334" y="168"/>
                  </a:moveTo>
                  <a:lnTo>
                    <a:pt x="334" y="217"/>
                  </a:lnTo>
                  <a:lnTo>
                    <a:pt x="284" y="217"/>
                  </a:lnTo>
                  <a:lnTo>
                    <a:pt x="284" y="291"/>
                  </a:lnTo>
                  <a:lnTo>
                    <a:pt x="334" y="291"/>
                  </a:lnTo>
                  <a:lnTo>
                    <a:pt x="334" y="340"/>
                  </a:lnTo>
                  <a:lnTo>
                    <a:pt x="404" y="340"/>
                  </a:lnTo>
                  <a:lnTo>
                    <a:pt x="404" y="291"/>
                  </a:lnTo>
                  <a:lnTo>
                    <a:pt x="456" y="291"/>
                  </a:lnTo>
                  <a:lnTo>
                    <a:pt x="456" y="217"/>
                  </a:lnTo>
                  <a:lnTo>
                    <a:pt x="404" y="217"/>
                  </a:lnTo>
                  <a:lnTo>
                    <a:pt x="404" y="168"/>
                  </a:lnTo>
                  <a:lnTo>
                    <a:pt x="334" y="168"/>
                  </a:lnTo>
                  <a:lnTo>
                    <a:pt x="334" y="168"/>
                  </a:lnTo>
                  <a:close/>
                  <a:moveTo>
                    <a:pt x="279" y="395"/>
                  </a:moveTo>
                  <a:lnTo>
                    <a:pt x="279" y="565"/>
                  </a:lnTo>
                  <a:lnTo>
                    <a:pt x="15" y="565"/>
                  </a:lnTo>
                  <a:lnTo>
                    <a:pt x="15" y="647"/>
                  </a:lnTo>
                  <a:lnTo>
                    <a:pt x="215" y="647"/>
                  </a:lnTo>
                  <a:lnTo>
                    <a:pt x="215" y="624"/>
                  </a:lnTo>
                  <a:lnTo>
                    <a:pt x="237" y="624"/>
                  </a:lnTo>
                  <a:lnTo>
                    <a:pt x="237" y="600"/>
                  </a:lnTo>
                  <a:lnTo>
                    <a:pt x="256" y="600"/>
                  </a:lnTo>
                  <a:lnTo>
                    <a:pt x="256" y="576"/>
                  </a:lnTo>
                  <a:lnTo>
                    <a:pt x="475" y="576"/>
                  </a:lnTo>
                  <a:lnTo>
                    <a:pt x="475" y="600"/>
                  </a:lnTo>
                  <a:lnTo>
                    <a:pt x="499" y="600"/>
                  </a:lnTo>
                  <a:lnTo>
                    <a:pt x="499" y="624"/>
                  </a:lnTo>
                  <a:lnTo>
                    <a:pt x="518" y="624"/>
                  </a:lnTo>
                  <a:lnTo>
                    <a:pt x="518" y="647"/>
                  </a:lnTo>
                  <a:lnTo>
                    <a:pt x="723" y="647"/>
                  </a:lnTo>
                  <a:lnTo>
                    <a:pt x="723" y="565"/>
                  </a:lnTo>
                  <a:lnTo>
                    <a:pt x="452" y="565"/>
                  </a:lnTo>
                  <a:lnTo>
                    <a:pt x="452" y="395"/>
                  </a:lnTo>
                  <a:lnTo>
                    <a:pt x="279" y="395"/>
                  </a:lnTo>
                  <a:lnTo>
                    <a:pt x="279" y="395"/>
                  </a:lnTo>
                  <a:close/>
                  <a:moveTo>
                    <a:pt x="513" y="395"/>
                  </a:moveTo>
                  <a:lnTo>
                    <a:pt x="513" y="484"/>
                  </a:lnTo>
                  <a:lnTo>
                    <a:pt x="589" y="484"/>
                  </a:lnTo>
                  <a:lnTo>
                    <a:pt x="589" y="395"/>
                  </a:lnTo>
                  <a:lnTo>
                    <a:pt x="513" y="395"/>
                  </a:lnTo>
                  <a:lnTo>
                    <a:pt x="513" y="395"/>
                  </a:lnTo>
                  <a:close/>
                  <a:moveTo>
                    <a:pt x="513" y="225"/>
                  </a:moveTo>
                  <a:lnTo>
                    <a:pt x="513" y="314"/>
                  </a:lnTo>
                  <a:lnTo>
                    <a:pt x="589" y="314"/>
                  </a:lnTo>
                  <a:lnTo>
                    <a:pt x="589" y="225"/>
                  </a:lnTo>
                  <a:lnTo>
                    <a:pt x="513" y="225"/>
                  </a:lnTo>
                  <a:lnTo>
                    <a:pt x="513" y="225"/>
                  </a:lnTo>
                  <a:close/>
                  <a:moveTo>
                    <a:pt x="142" y="225"/>
                  </a:moveTo>
                  <a:lnTo>
                    <a:pt x="142" y="314"/>
                  </a:lnTo>
                  <a:lnTo>
                    <a:pt x="218" y="314"/>
                  </a:lnTo>
                  <a:lnTo>
                    <a:pt x="218" y="225"/>
                  </a:lnTo>
                  <a:lnTo>
                    <a:pt x="142" y="225"/>
                  </a:lnTo>
                  <a:lnTo>
                    <a:pt x="142" y="225"/>
                  </a:lnTo>
                  <a:close/>
                  <a:moveTo>
                    <a:pt x="142" y="395"/>
                  </a:moveTo>
                  <a:lnTo>
                    <a:pt x="142" y="484"/>
                  </a:lnTo>
                  <a:lnTo>
                    <a:pt x="218" y="484"/>
                  </a:lnTo>
                  <a:lnTo>
                    <a:pt x="218" y="395"/>
                  </a:lnTo>
                  <a:lnTo>
                    <a:pt x="142" y="3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1851" tIns="60925" rIns="121851" bIns="60925" numCol="1" anchor="t" anchorCtr="0" compatLnSpc="1"/>
            <a:lstStyle/>
            <a:p>
              <a:endParaRPr lang="zh-CN" altLang="en-US" sz="2400">
                <a:solidFill>
                  <a:schemeClr val="bg1">
                    <a:alpha val="99000"/>
                  </a:schemeClr>
                </a:solidFill>
              </a:endParaRPr>
            </a:p>
          </p:txBody>
        </p:sp>
      </p:grpSp>
      <p:grpSp>
        <p:nvGrpSpPr>
          <p:cNvPr id="58" name="组合 2"/>
          <p:cNvGrpSpPr/>
          <p:nvPr/>
        </p:nvGrpSpPr>
        <p:grpSpPr>
          <a:xfrm>
            <a:off x="3256184" y="3824510"/>
            <a:ext cx="2678584" cy="1572737"/>
            <a:chOff x="2442115" y="2868460"/>
            <a:chExt cx="2010081" cy="1179860"/>
          </a:xfrm>
        </p:grpSpPr>
        <p:sp>
          <p:nvSpPr>
            <p:cNvPr id="59" name="任意多边形 58"/>
            <p:cNvSpPr/>
            <p:nvPr/>
          </p:nvSpPr>
          <p:spPr>
            <a:xfrm flipV="1">
              <a:off x="4152127" y="3840631"/>
              <a:ext cx="300069" cy="173838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-1" fmla="*/ 367678 w 370875"/>
                <a:gd name="connsiteY0-2" fmla="*/ 232793 h 232793"/>
                <a:gd name="connsiteX1-3" fmla="*/ 370875 w 370875"/>
                <a:gd name="connsiteY1-4" fmla="*/ 92116 h 232793"/>
                <a:gd name="connsiteX2-5" fmla="*/ 0 w 370875"/>
                <a:gd name="connsiteY2-6" fmla="*/ 226398 h 232793"/>
                <a:gd name="connsiteX3-7" fmla="*/ 367678 w 370875"/>
                <a:gd name="connsiteY3-8" fmla="*/ 232793 h 232793"/>
                <a:gd name="connsiteX0-9" fmla="*/ 367678 w 370875"/>
                <a:gd name="connsiteY0-10" fmla="*/ 233290 h 233290"/>
                <a:gd name="connsiteX1-11" fmla="*/ 370875 w 370875"/>
                <a:gd name="connsiteY1-12" fmla="*/ 92613 h 233290"/>
                <a:gd name="connsiteX2-13" fmla="*/ 0 w 370875"/>
                <a:gd name="connsiteY2-14" fmla="*/ 226895 h 233290"/>
                <a:gd name="connsiteX3-15" fmla="*/ 367678 w 370875"/>
                <a:gd name="connsiteY3-16" fmla="*/ 233290 h 233290"/>
                <a:gd name="connsiteX0-17" fmla="*/ 367678 w 370875"/>
                <a:gd name="connsiteY0-18" fmla="*/ 229170 h 229170"/>
                <a:gd name="connsiteX1-19" fmla="*/ 370875 w 370875"/>
                <a:gd name="connsiteY1-20" fmla="*/ 88493 h 229170"/>
                <a:gd name="connsiteX2-21" fmla="*/ 0 w 370875"/>
                <a:gd name="connsiteY2-22" fmla="*/ 222775 h 229170"/>
                <a:gd name="connsiteX3-23" fmla="*/ 367678 w 370875"/>
                <a:gd name="connsiteY3-24" fmla="*/ 229170 h 229170"/>
                <a:gd name="connsiteX0-25" fmla="*/ 386861 w 390058"/>
                <a:gd name="connsiteY0-26" fmla="*/ 227542 h 230739"/>
                <a:gd name="connsiteX1-27" fmla="*/ 390058 w 390058"/>
                <a:gd name="connsiteY1-28" fmla="*/ 86865 h 230739"/>
                <a:gd name="connsiteX2-29" fmla="*/ 0 w 390058"/>
                <a:gd name="connsiteY2-30" fmla="*/ 230739 h 230739"/>
                <a:gd name="connsiteX3-31" fmla="*/ 386861 w 390058"/>
                <a:gd name="connsiteY3-32" fmla="*/ 227542 h 230739"/>
                <a:gd name="connsiteX0-33" fmla="*/ 386861 w 390058"/>
                <a:gd name="connsiteY0-34" fmla="*/ 231640 h 234837"/>
                <a:gd name="connsiteX1-35" fmla="*/ 390058 w 390058"/>
                <a:gd name="connsiteY1-36" fmla="*/ 90963 h 234837"/>
                <a:gd name="connsiteX2-37" fmla="*/ 0 w 390058"/>
                <a:gd name="connsiteY2-38" fmla="*/ 234837 h 234837"/>
                <a:gd name="connsiteX3-39" fmla="*/ 386861 w 390058"/>
                <a:gd name="connsiteY3-40" fmla="*/ 231640 h 234837"/>
                <a:gd name="connsiteX0-41" fmla="*/ 386861 w 397219"/>
                <a:gd name="connsiteY0-42" fmla="*/ 231640 h 234837"/>
                <a:gd name="connsiteX1-43" fmla="*/ 390058 w 397219"/>
                <a:gd name="connsiteY1-44" fmla="*/ 90963 h 234837"/>
                <a:gd name="connsiteX2-45" fmla="*/ 0 w 397219"/>
                <a:gd name="connsiteY2-46" fmla="*/ 234837 h 234837"/>
                <a:gd name="connsiteX3-47" fmla="*/ 386861 w 397219"/>
                <a:gd name="connsiteY3-48" fmla="*/ 231640 h 234837"/>
                <a:gd name="connsiteX0-49" fmla="*/ 386861 w 401264"/>
                <a:gd name="connsiteY0-50" fmla="*/ 231640 h 234837"/>
                <a:gd name="connsiteX1-51" fmla="*/ 390058 w 401264"/>
                <a:gd name="connsiteY1-52" fmla="*/ 90963 h 234837"/>
                <a:gd name="connsiteX2-53" fmla="*/ 0 w 401264"/>
                <a:gd name="connsiteY2-54" fmla="*/ 234837 h 234837"/>
                <a:gd name="connsiteX3-55" fmla="*/ 386861 w 401264"/>
                <a:gd name="connsiteY3-56" fmla="*/ 231640 h 234837"/>
                <a:gd name="connsiteX0-57" fmla="*/ 386861 w 406990"/>
                <a:gd name="connsiteY0-58" fmla="*/ 231640 h 234837"/>
                <a:gd name="connsiteX1-59" fmla="*/ 390058 w 406990"/>
                <a:gd name="connsiteY1-60" fmla="*/ 90963 h 234837"/>
                <a:gd name="connsiteX2-61" fmla="*/ 0 w 406990"/>
                <a:gd name="connsiteY2-62" fmla="*/ 234837 h 234837"/>
                <a:gd name="connsiteX3-63" fmla="*/ 386861 w 406990"/>
                <a:gd name="connsiteY3-64" fmla="*/ 231640 h 234837"/>
                <a:gd name="connsiteX0-65" fmla="*/ 386861 w 400092"/>
                <a:gd name="connsiteY0-66" fmla="*/ 231640 h 234837"/>
                <a:gd name="connsiteX1-67" fmla="*/ 390058 w 400092"/>
                <a:gd name="connsiteY1-68" fmla="*/ 90963 h 234837"/>
                <a:gd name="connsiteX2-69" fmla="*/ 0 w 400092"/>
                <a:gd name="connsiteY2-70" fmla="*/ 234837 h 234837"/>
                <a:gd name="connsiteX3-71" fmla="*/ 386861 w 400092"/>
                <a:gd name="connsiteY3-72" fmla="*/ 231640 h 234837"/>
                <a:gd name="connsiteX0-73" fmla="*/ 386861 w 400092"/>
                <a:gd name="connsiteY0-74" fmla="*/ 231640 h 234837"/>
                <a:gd name="connsiteX1-75" fmla="*/ 390058 w 400092"/>
                <a:gd name="connsiteY1-76" fmla="*/ 90963 h 234837"/>
                <a:gd name="connsiteX2-77" fmla="*/ 0 w 400092"/>
                <a:gd name="connsiteY2-78" fmla="*/ 234837 h 234837"/>
                <a:gd name="connsiteX3-79" fmla="*/ 386861 w 400092"/>
                <a:gd name="connsiteY3-80" fmla="*/ 231640 h 234837"/>
                <a:gd name="connsiteX0-81" fmla="*/ 386861 w 400092"/>
                <a:gd name="connsiteY0-82" fmla="*/ 228587 h 231784"/>
                <a:gd name="connsiteX1-83" fmla="*/ 390058 w 400092"/>
                <a:gd name="connsiteY1-84" fmla="*/ 87910 h 231784"/>
                <a:gd name="connsiteX2-85" fmla="*/ 0 w 400092"/>
                <a:gd name="connsiteY2-86" fmla="*/ 231784 h 231784"/>
                <a:gd name="connsiteX3-87" fmla="*/ 386861 w 400092"/>
                <a:gd name="connsiteY3-88" fmla="*/ 228587 h 2317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rgbClr val="3434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0" name="椭圆 59"/>
            <p:cNvSpPr/>
            <p:nvPr/>
          </p:nvSpPr>
          <p:spPr>
            <a:xfrm>
              <a:off x="2442115" y="2868460"/>
              <a:ext cx="1566174" cy="3428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1" name="任意多边形 60"/>
            <p:cNvSpPr/>
            <p:nvPr/>
          </p:nvSpPr>
          <p:spPr>
            <a:xfrm flipV="1">
              <a:off x="2921995" y="2880735"/>
              <a:ext cx="1515173" cy="1167585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-1" fmla="*/ 0 w 2029722"/>
                <a:gd name="connsiteY0-2" fmla="*/ 1574572 h 1574572"/>
                <a:gd name="connsiteX1-3" fmla="*/ 947203 w 2029722"/>
                <a:gd name="connsiteY1-4" fmla="*/ 0 h 1574572"/>
                <a:gd name="connsiteX2-5" fmla="*/ 1931311 w 2029722"/>
                <a:gd name="connsiteY2-6" fmla="*/ 24603 h 1574572"/>
                <a:gd name="connsiteX3-7" fmla="*/ 2029722 w 2029722"/>
                <a:gd name="connsiteY3-8" fmla="*/ 106612 h 1574572"/>
                <a:gd name="connsiteX4-9" fmla="*/ 1008710 w 2029722"/>
                <a:gd name="connsiteY4-10" fmla="*/ 1570472 h 1574572"/>
                <a:gd name="connsiteX5-11" fmla="*/ 0 w 2029722"/>
                <a:gd name="connsiteY5-12" fmla="*/ 1574572 h 1574572"/>
                <a:gd name="connsiteX0-13" fmla="*/ 0 w 2029722"/>
                <a:gd name="connsiteY0-14" fmla="*/ 1574572 h 1574572"/>
                <a:gd name="connsiteX1-15" fmla="*/ 947203 w 2029722"/>
                <a:gd name="connsiteY1-16" fmla="*/ 0 h 1574572"/>
                <a:gd name="connsiteX2-17" fmla="*/ 1931311 w 2029722"/>
                <a:gd name="connsiteY2-18" fmla="*/ 24603 h 1574572"/>
                <a:gd name="connsiteX3-19" fmla="*/ 2029722 w 2029722"/>
                <a:gd name="connsiteY3-20" fmla="*/ 106612 h 1574572"/>
                <a:gd name="connsiteX4-21" fmla="*/ 1008710 w 2029722"/>
                <a:gd name="connsiteY4-22" fmla="*/ 1570472 h 1574572"/>
                <a:gd name="connsiteX5-23" fmla="*/ 0 w 2029722"/>
                <a:gd name="connsiteY5-24" fmla="*/ 1574572 h 1574572"/>
                <a:gd name="connsiteX0-25" fmla="*/ 0 w 2029722"/>
                <a:gd name="connsiteY0-26" fmla="*/ 1574572 h 1574572"/>
                <a:gd name="connsiteX1-27" fmla="*/ 947203 w 2029722"/>
                <a:gd name="connsiteY1-28" fmla="*/ 0 h 1574572"/>
                <a:gd name="connsiteX2-29" fmla="*/ 1931311 w 2029722"/>
                <a:gd name="connsiteY2-30" fmla="*/ 24603 h 1574572"/>
                <a:gd name="connsiteX3-31" fmla="*/ 2029722 w 2029722"/>
                <a:gd name="connsiteY3-32" fmla="*/ 106612 h 1574572"/>
                <a:gd name="connsiteX4-33" fmla="*/ 1008710 w 2029722"/>
                <a:gd name="connsiteY4-34" fmla="*/ 1570472 h 1574572"/>
                <a:gd name="connsiteX5-35" fmla="*/ 0 w 2029722"/>
                <a:gd name="connsiteY5-36" fmla="*/ 1574572 h 1574572"/>
                <a:gd name="connsiteX0-37" fmla="*/ 0 w 2029722"/>
                <a:gd name="connsiteY0-38" fmla="*/ 1574572 h 1574572"/>
                <a:gd name="connsiteX1-39" fmla="*/ 947203 w 2029722"/>
                <a:gd name="connsiteY1-40" fmla="*/ 0 h 1574572"/>
                <a:gd name="connsiteX2-41" fmla="*/ 1931311 w 2029722"/>
                <a:gd name="connsiteY2-42" fmla="*/ 24603 h 1574572"/>
                <a:gd name="connsiteX3-43" fmla="*/ 2029722 w 2029722"/>
                <a:gd name="connsiteY3-44" fmla="*/ 106612 h 1574572"/>
                <a:gd name="connsiteX4-45" fmla="*/ 1008710 w 2029722"/>
                <a:gd name="connsiteY4-46" fmla="*/ 1570472 h 1574572"/>
                <a:gd name="connsiteX5-47" fmla="*/ 0 w 2029722"/>
                <a:gd name="connsiteY5-48" fmla="*/ 1574572 h 1574572"/>
                <a:gd name="connsiteX0-49" fmla="*/ 0 w 2029722"/>
                <a:gd name="connsiteY0-50" fmla="*/ 1574572 h 1574572"/>
                <a:gd name="connsiteX1-51" fmla="*/ 947203 w 2029722"/>
                <a:gd name="connsiteY1-52" fmla="*/ 0 h 1574572"/>
                <a:gd name="connsiteX2-53" fmla="*/ 1931311 w 2029722"/>
                <a:gd name="connsiteY2-54" fmla="*/ 24603 h 1574572"/>
                <a:gd name="connsiteX3-55" fmla="*/ 2029722 w 2029722"/>
                <a:gd name="connsiteY3-56" fmla="*/ 106612 h 1574572"/>
                <a:gd name="connsiteX4-57" fmla="*/ 1008710 w 2029722"/>
                <a:gd name="connsiteY4-58" fmla="*/ 1570472 h 1574572"/>
                <a:gd name="connsiteX5-59" fmla="*/ 0 w 2029722"/>
                <a:gd name="connsiteY5-60" fmla="*/ 1574572 h 1574572"/>
                <a:gd name="connsiteX0-61" fmla="*/ 0 w 2029722"/>
                <a:gd name="connsiteY0-62" fmla="*/ 1574572 h 1574572"/>
                <a:gd name="connsiteX1-63" fmla="*/ 947203 w 2029722"/>
                <a:gd name="connsiteY1-64" fmla="*/ 0 h 1574572"/>
                <a:gd name="connsiteX2-65" fmla="*/ 1931311 w 2029722"/>
                <a:gd name="connsiteY2-66" fmla="*/ 24603 h 1574572"/>
                <a:gd name="connsiteX3-67" fmla="*/ 2009219 w 2029722"/>
                <a:gd name="connsiteY3-68" fmla="*/ 57406 h 1574572"/>
                <a:gd name="connsiteX4-69" fmla="*/ 2029722 w 2029722"/>
                <a:gd name="connsiteY4-70" fmla="*/ 106612 h 1574572"/>
                <a:gd name="connsiteX5-71" fmla="*/ 1008710 w 2029722"/>
                <a:gd name="connsiteY5-72" fmla="*/ 1570472 h 1574572"/>
                <a:gd name="connsiteX6" fmla="*/ 0 w 2029722"/>
                <a:gd name="connsiteY6" fmla="*/ 1574572 h 1574572"/>
                <a:gd name="connsiteX0-73" fmla="*/ 0 w 2029722"/>
                <a:gd name="connsiteY0-74" fmla="*/ 1574572 h 1574572"/>
                <a:gd name="connsiteX1-75" fmla="*/ 947203 w 2029722"/>
                <a:gd name="connsiteY1-76" fmla="*/ 0 h 1574572"/>
                <a:gd name="connsiteX2-77" fmla="*/ 1931311 w 2029722"/>
                <a:gd name="connsiteY2-78" fmla="*/ 24603 h 1574572"/>
                <a:gd name="connsiteX3-79" fmla="*/ 2009219 w 2029722"/>
                <a:gd name="connsiteY3-80" fmla="*/ 57406 h 1574572"/>
                <a:gd name="connsiteX4-81" fmla="*/ 2029722 w 2029722"/>
                <a:gd name="connsiteY4-82" fmla="*/ 106612 h 1574572"/>
                <a:gd name="connsiteX5-83" fmla="*/ 1008710 w 2029722"/>
                <a:gd name="connsiteY5-84" fmla="*/ 1570472 h 1574572"/>
                <a:gd name="connsiteX6-85" fmla="*/ 0 w 2029722"/>
                <a:gd name="connsiteY6-86" fmla="*/ 1574572 h 1574572"/>
                <a:gd name="connsiteX0-87" fmla="*/ 0 w 2029722"/>
                <a:gd name="connsiteY0-88" fmla="*/ 1574572 h 1574572"/>
                <a:gd name="connsiteX1-89" fmla="*/ 947203 w 2029722"/>
                <a:gd name="connsiteY1-90" fmla="*/ 0 h 1574572"/>
                <a:gd name="connsiteX2-91" fmla="*/ 1931311 w 2029722"/>
                <a:gd name="connsiteY2-92" fmla="*/ 24603 h 1574572"/>
                <a:gd name="connsiteX3-93" fmla="*/ 2009219 w 2029722"/>
                <a:gd name="connsiteY3-94" fmla="*/ 57406 h 1574572"/>
                <a:gd name="connsiteX4-95" fmla="*/ 2029722 w 2029722"/>
                <a:gd name="connsiteY4-96" fmla="*/ 106612 h 1574572"/>
                <a:gd name="connsiteX5-97" fmla="*/ 1029212 w 2029722"/>
                <a:gd name="connsiteY5-98" fmla="*/ 1566371 h 1574572"/>
                <a:gd name="connsiteX6-99" fmla="*/ 0 w 2029722"/>
                <a:gd name="connsiteY6-100" fmla="*/ 1574572 h 1574572"/>
                <a:gd name="connsiteX0-101" fmla="*/ 0 w 2029722"/>
                <a:gd name="connsiteY0-102" fmla="*/ 1574572 h 1574572"/>
                <a:gd name="connsiteX1-103" fmla="*/ 947203 w 2029722"/>
                <a:gd name="connsiteY1-104" fmla="*/ 0 h 1574572"/>
                <a:gd name="connsiteX2-105" fmla="*/ 1931311 w 2029722"/>
                <a:gd name="connsiteY2-106" fmla="*/ 24603 h 1574572"/>
                <a:gd name="connsiteX3-107" fmla="*/ 2009219 w 2029722"/>
                <a:gd name="connsiteY3-108" fmla="*/ 57406 h 1574572"/>
                <a:gd name="connsiteX4-109" fmla="*/ 2029722 w 2029722"/>
                <a:gd name="connsiteY4-110" fmla="*/ 106612 h 1574572"/>
                <a:gd name="connsiteX5-111" fmla="*/ 1029212 w 2029722"/>
                <a:gd name="connsiteY5-112" fmla="*/ 1566371 h 1574572"/>
                <a:gd name="connsiteX6-113" fmla="*/ 0 w 2029722"/>
                <a:gd name="connsiteY6-114" fmla="*/ 1574572 h 1574572"/>
                <a:gd name="connsiteX0-115" fmla="*/ 0 w 2112234"/>
                <a:gd name="connsiteY0-116" fmla="*/ 1602749 h 1602749"/>
                <a:gd name="connsiteX1-117" fmla="*/ 947203 w 2112234"/>
                <a:gd name="connsiteY1-118" fmla="*/ 28177 h 1602749"/>
                <a:gd name="connsiteX2-119" fmla="*/ 1931311 w 2112234"/>
                <a:gd name="connsiteY2-120" fmla="*/ 52780 h 1602749"/>
                <a:gd name="connsiteX3-121" fmla="*/ 2029722 w 2112234"/>
                <a:gd name="connsiteY3-122" fmla="*/ 134789 h 1602749"/>
                <a:gd name="connsiteX4-123" fmla="*/ 1029212 w 2112234"/>
                <a:gd name="connsiteY4-124" fmla="*/ 1594548 h 1602749"/>
                <a:gd name="connsiteX5-125" fmla="*/ 0 w 2112234"/>
                <a:gd name="connsiteY5-126" fmla="*/ 1602749 h 1602749"/>
                <a:gd name="connsiteX0-127" fmla="*/ 0 w 2094991"/>
                <a:gd name="connsiteY0-128" fmla="*/ 1602749 h 1602749"/>
                <a:gd name="connsiteX1-129" fmla="*/ 947203 w 2094991"/>
                <a:gd name="connsiteY1-130" fmla="*/ 28177 h 1602749"/>
                <a:gd name="connsiteX2-131" fmla="*/ 1931311 w 2094991"/>
                <a:gd name="connsiteY2-132" fmla="*/ 52780 h 1602749"/>
                <a:gd name="connsiteX3-133" fmla="*/ 2029722 w 2094991"/>
                <a:gd name="connsiteY3-134" fmla="*/ 134789 h 1602749"/>
                <a:gd name="connsiteX4-135" fmla="*/ 1029212 w 2094991"/>
                <a:gd name="connsiteY4-136" fmla="*/ 1594548 h 1602749"/>
                <a:gd name="connsiteX5-137" fmla="*/ 0 w 2094991"/>
                <a:gd name="connsiteY5-138" fmla="*/ 1602749 h 1602749"/>
                <a:gd name="connsiteX0-139" fmla="*/ 0 w 2029722"/>
                <a:gd name="connsiteY0-140" fmla="*/ 1574572 h 1574572"/>
                <a:gd name="connsiteX1-141" fmla="*/ 947203 w 2029722"/>
                <a:gd name="connsiteY1-142" fmla="*/ 0 h 1574572"/>
                <a:gd name="connsiteX2-143" fmla="*/ 1931311 w 2029722"/>
                <a:gd name="connsiteY2-144" fmla="*/ 24603 h 1574572"/>
                <a:gd name="connsiteX3-145" fmla="*/ 2029722 w 2029722"/>
                <a:gd name="connsiteY3-146" fmla="*/ 106612 h 1574572"/>
                <a:gd name="connsiteX4-147" fmla="*/ 1029212 w 2029722"/>
                <a:gd name="connsiteY4-148" fmla="*/ 1566371 h 1574572"/>
                <a:gd name="connsiteX5-149" fmla="*/ 0 w 2029722"/>
                <a:gd name="connsiteY5-150" fmla="*/ 1574572 h 1574572"/>
                <a:gd name="connsiteX0-151" fmla="*/ 0 w 2029722"/>
                <a:gd name="connsiteY0-152" fmla="*/ 1574572 h 1574572"/>
                <a:gd name="connsiteX1-153" fmla="*/ 947203 w 2029722"/>
                <a:gd name="connsiteY1-154" fmla="*/ 0 h 1574572"/>
                <a:gd name="connsiteX2-155" fmla="*/ 1931311 w 2029722"/>
                <a:gd name="connsiteY2-156" fmla="*/ 24603 h 1574572"/>
                <a:gd name="connsiteX3-157" fmla="*/ 2029722 w 2029722"/>
                <a:gd name="connsiteY3-158" fmla="*/ 106612 h 1574572"/>
                <a:gd name="connsiteX4-159" fmla="*/ 1029212 w 2029722"/>
                <a:gd name="connsiteY4-160" fmla="*/ 1566371 h 1574572"/>
                <a:gd name="connsiteX5-161" fmla="*/ 0 w 2029722"/>
                <a:gd name="connsiteY5-162" fmla="*/ 1574572 h 1574572"/>
                <a:gd name="connsiteX0-163" fmla="*/ 0 w 2026763"/>
                <a:gd name="connsiteY0-164" fmla="*/ 1574572 h 1574572"/>
                <a:gd name="connsiteX1-165" fmla="*/ 947203 w 2026763"/>
                <a:gd name="connsiteY1-166" fmla="*/ 0 h 1574572"/>
                <a:gd name="connsiteX2-167" fmla="*/ 1931311 w 2026763"/>
                <a:gd name="connsiteY2-168" fmla="*/ 24603 h 1574572"/>
                <a:gd name="connsiteX3-169" fmla="*/ 2026763 w 2026763"/>
                <a:gd name="connsiteY3-170" fmla="*/ 118448 h 1574572"/>
                <a:gd name="connsiteX4-171" fmla="*/ 1029212 w 2026763"/>
                <a:gd name="connsiteY4-172" fmla="*/ 1566371 h 1574572"/>
                <a:gd name="connsiteX5-173" fmla="*/ 0 w 2026763"/>
                <a:gd name="connsiteY5-174" fmla="*/ 1574572 h 1574572"/>
                <a:gd name="connsiteX0-175" fmla="*/ 0 w 2020231"/>
                <a:gd name="connsiteY0-176" fmla="*/ 1554978 h 1566371"/>
                <a:gd name="connsiteX1-177" fmla="*/ 940671 w 2020231"/>
                <a:gd name="connsiteY1-178" fmla="*/ 0 h 1566371"/>
                <a:gd name="connsiteX2-179" fmla="*/ 1924779 w 2020231"/>
                <a:gd name="connsiteY2-180" fmla="*/ 24603 h 1566371"/>
                <a:gd name="connsiteX3-181" fmla="*/ 2020231 w 2020231"/>
                <a:gd name="connsiteY3-182" fmla="*/ 118448 h 1566371"/>
                <a:gd name="connsiteX4-183" fmla="*/ 1022680 w 2020231"/>
                <a:gd name="connsiteY4-184" fmla="*/ 1566371 h 1566371"/>
                <a:gd name="connsiteX5-185" fmla="*/ 0 w 2020231"/>
                <a:gd name="connsiteY5-186" fmla="*/ 1554978 h 1566371"/>
                <a:gd name="connsiteX0-187" fmla="*/ 0 w 2020231"/>
                <a:gd name="connsiteY0-188" fmla="*/ 1545387 h 1556780"/>
                <a:gd name="connsiteX1-189" fmla="*/ 931079 w 2020231"/>
                <a:gd name="connsiteY1-190" fmla="*/ 0 h 1556780"/>
                <a:gd name="connsiteX2-191" fmla="*/ 1924779 w 2020231"/>
                <a:gd name="connsiteY2-192" fmla="*/ 15012 h 1556780"/>
                <a:gd name="connsiteX3-193" fmla="*/ 2020231 w 2020231"/>
                <a:gd name="connsiteY3-194" fmla="*/ 108857 h 1556780"/>
                <a:gd name="connsiteX4-195" fmla="*/ 1022680 w 2020231"/>
                <a:gd name="connsiteY4-196" fmla="*/ 1556780 h 1556780"/>
                <a:gd name="connsiteX5-197" fmla="*/ 0 w 2020231"/>
                <a:gd name="connsiteY5-198" fmla="*/ 1545387 h 15567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020231" h="1556780">
                  <a:moveTo>
                    <a:pt x="0" y="1545387"/>
                  </a:moveTo>
                  <a:cubicBezTo>
                    <a:pt x="656072" y="151235"/>
                    <a:pt x="631747" y="123013"/>
                    <a:pt x="931079" y="0"/>
                  </a:cubicBezTo>
                  <a:lnTo>
                    <a:pt x="1924779" y="15012"/>
                  </a:lnTo>
                  <a:cubicBezTo>
                    <a:pt x="1978992" y="42306"/>
                    <a:pt x="1991987" y="59065"/>
                    <a:pt x="2020231" y="108857"/>
                  </a:cubicBezTo>
                  <a:cubicBezTo>
                    <a:pt x="1741401" y="-190477"/>
                    <a:pt x="1272807" y="1105731"/>
                    <a:pt x="1022680" y="1556780"/>
                  </a:cubicBezTo>
                  <a:lnTo>
                    <a:pt x="0" y="15453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3473389" y="3308737"/>
              <a:ext cx="277534" cy="235865"/>
            </a:xfrm>
            <a:custGeom>
              <a:avLst/>
              <a:gdLst>
                <a:gd name="T0" fmla="*/ 167 w 299"/>
                <a:gd name="T1" fmla="*/ 132 h 254"/>
                <a:gd name="T2" fmla="*/ 178 w 299"/>
                <a:gd name="T3" fmla="*/ 129 h 254"/>
                <a:gd name="T4" fmla="*/ 177 w 299"/>
                <a:gd name="T5" fmla="*/ 69 h 254"/>
                <a:gd name="T6" fmla="*/ 168 w 299"/>
                <a:gd name="T7" fmla="*/ 60 h 254"/>
                <a:gd name="T8" fmla="*/ 168 w 299"/>
                <a:gd name="T9" fmla="*/ 37 h 254"/>
                <a:gd name="T10" fmla="*/ 244 w 299"/>
                <a:gd name="T11" fmla="*/ 37 h 254"/>
                <a:gd name="T12" fmla="*/ 253 w 299"/>
                <a:gd name="T13" fmla="*/ 46 h 254"/>
                <a:gd name="T14" fmla="*/ 253 w 299"/>
                <a:gd name="T15" fmla="*/ 69 h 254"/>
                <a:gd name="T16" fmla="*/ 244 w 299"/>
                <a:gd name="T17" fmla="*/ 127 h 254"/>
                <a:gd name="T18" fmla="*/ 264 w 299"/>
                <a:gd name="T19" fmla="*/ 162 h 254"/>
                <a:gd name="T20" fmla="*/ 295 w 299"/>
                <a:gd name="T21" fmla="*/ 215 h 254"/>
                <a:gd name="T22" fmla="*/ 295 w 299"/>
                <a:gd name="T23" fmla="*/ 243 h 254"/>
                <a:gd name="T24" fmla="*/ 274 w 299"/>
                <a:gd name="T25" fmla="*/ 253 h 254"/>
                <a:gd name="T26" fmla="*/ 211 w 299"/>
                <a:gd name="T27" fmla="*/ 253 h 254"/>
                <a:gd name="T28" fmla="*/ 150 w 299"/>
                <a:gd name="T29" fmla="*/ 253 h 254"/>
                <a:gd name="T30" fmla="*/ 149 w 299"/>
                <a:gd name="T31" fmla="*/ 253 h 254"/>
                <a:gd name="T32" fmla="*/ 37 w 299"/>
                <a:gd name="T33" fmla="*/ 253 h 254"/>
                <a:gd name="T34" fmla="*/ 31 w 299"/>
                <a:gd name="T35" fmla="*/ 251 h 254"/>
                <a:gd name="T36" fmla="*/ 0 w 299"/>
                <a:gd name="T37" fmla="*/ 182 h 254"/>
                <a:gd name="T38" fmla="*/ 50 w 299"/>
                <a:gd name="T39" fmla="*/ 101 h 254"/>
                <a:gd name="T40" fmla="*/ 42 w 299"/>
                <a:gd name="T41" fmla="*/ 50 h 254"/>
                <a:gd name="T42" fmla="*/ 33 w 299"/>
                <a:gd name="T43" fmla="*/ 41 h 254"/>
                <a:gd name="T44" fmla="*/ 33 w 299"/>
                <a:gd name="T45" fmla="*/ 0 h 254"/>
                <a:gd name="T46" fmla="*/ 139 w 299"/>
                <a:gd name="T47" fmla="*/ 0 h 254"/>
                <a:gd name="T48" fmla="*/ 149 w 299"/>
                <a:gd name="T49" fmla="*/ 10 h 254"/>
                <a:gd name="T50" fmla="*/ 149 w 299"/>
                <a:gd name="T51" fmla="*/ 50 h 254"/>
                <a:gd name="T52" fmla="*/ 132 w 299"/>
                <a:gd name="T53" fmla="*/ 50 h 254"/>
                <a:gd name="T54" fmla="*/ 230 w 299"/>
                <a:gd name="T55" fmla="*/ 164 h 254"/>
                <a:gd name="T56" fmla="*/ 265 w 299"/>
                <a:gd name="T57" fmla="*/ 224 h 254"/>
                <a:gd name="T58" fmla="*/ 173 w 299"/>
                <a:gd name="T59" fmla="*/ 224 h 254"/>
                <a:gd name="T60" fmla="*/ 211 w 299"/>
                <a:gd name="T61" fmla="*/ 235 h 254"/>
                <a:gd name="T62" fmla="*/ 275 w 299"/>
                <a:gd name="T63" fmla="*/ 235 h 254"/>
                <a:gd name="T64" fmla="*/ 280 w 299"/>
                <a:gd name="T65" fmla="*/ 233 h 254"/>
                <a:gd name="T66" fmla="*/ 279 w 299"/>
                <a:gd name="T67" fmla="*/ 223 h 254"/>
                <a:gd name="T68" fmla="*/ 248 w 299"/>
                <a:gd name="T69" fmla="*/ 171 h 254"/>
                <a:gd name="T70" fmla="*/ 226 w 299"/>
                <a:gd name="T71" fmla="*/ 132 h 254"/>
                <a:gd name="T72" fmla="*/ 226 w 299"/>
                <a:gd name="T73" fmla="*/ 60 h 254"/>
                <a:gd name="T74" fmla="*/ 196 w 299"/>
                <a:gd name="T75" fmla="*/ 55 h 254"/>
                <a:gd name="T76" fmla="*/ 196 w 299"/>
                <a:gd name="T77" fmla="*/ 131 h 254"/>
                <a:gd name="T78" fmla="*/ 195 w 299"/>
                <a:gd name="T79" fmla="*/ 135 h 254"/>
                <a:gd name="T80" fmla="*/ 183 w 299"/>
                <a:gd name="T81" fmla="*/ 182 h 254"/>
                <a:gd name="T82" fmla="*/ 193 w 299"/>
                <a:gd name="T83" fmla="*/ 164 h 254"/>
                <a:gd name="T84" fmla="*/ 126 w 299"/>
                <a:gd name="T85" fmla="*/ 218 h 254"/>
                <a:gd name="T86" fmla="*/ 146 w 299"/>
                <a:gd name="T87" fmla="*/ 183 h 254"/>
                <a:gd name="T88" fmla="*/ 142 w 299"/>
                <a:gd name="T89" fmla="*/ 164 h 254"/>
                <a:gd name="T90" fmla="*/ 43 w 299"/>
                <a:gd name="T91" fmla="*/ 170 h 254"/>
                <a:gd name="T92" fmla="*/ 45 w 299"/>
                <a:gd name="T93" fmla="*/ 204 h 254"/>
                <a:gd name="T94" fmla="*/ 126 w 299"/>
                <a:gd name="T95" fmla="*/ 218 h 254"/>
                <a:gd name="T96" fmla="*/ 38 w 299"/>
                <a:gd name="T97" fmla="*/ 139 h 254"/>
                <a:gd name="T98" fmla="*/ 151 w 299"/>
                <a:gd name="T99" fmla="*/ 139 h 254"/>
                <a:gd name="T100" fmla="*/ 113 w 299"/>
                <a:gd name="T101" fmla="*/ 112 h 254"/>
                <a:gd name="T102" fmla="*/ 113 w 299"/>
                <a:gd name="T103" fmla="*/ 41 h 254"/>
                <a:gd name="T104" fmla="*/ 123 w 299"/>
                <a:gd name="T105" fmla="*/ 32 h 254"/>
                <a:gd name="T106" fmla="*/ 130 w 299"/>
                <a:gd name="T107" fmla="*/ 19 h 254"/>
                <a:gd name="T108" fmla="*/ 51 w 299"/>
                <a:gd name="T109" fmla="*/ 32 h 254"/>
                <a:gd name="T110" fmla="*/ 68 w 299"/>
                <a:gd name="T111" fmla="*/ 32 h 254"/>
                <a:gd name="T112" fmla="*/ 68 w 299"/>
                <a:gd name="T113" fmla="*/ 107 h 254"/>
                <a:gd name="T114" fmla="*/ 63 w 299"/>
                <a:gd name="T115" fmla="*/ 11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254">
                  <a:moveTo>
                    <a:pt x="132" y="100"/>
                  </a:moveTo>
                  <a:cubicBezTo>
                    <a:pt x="146" y="107"/>
                    <a:pt x="158" y="118"/>
                    <a:pt x="167" y="132"/>
                  </a:cubicBezTo>
                  <a:cubicBezTo>
                    <a:pt x="169" y="134"/>
                    <a:pt x="170" y="136"/>
                    <a:pt x="172" y="139"/>
                  </a:cubicBezTo>
                  <a:cubicBezTo>
                    <a:pt x="178" y="129"/>
                    <a:pt x="178" y="129"/>
                    <a:pt x="178" y="12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244" y="37"/>
                    <a:pt x="244" y="37"/>
                    <a:pt x="244" y="37"/>
                  </a:cubicBezTo>
                  <a:cubicBezTo>
                    <a:pt x="253" y="37"/>
                    <a:pt x="253" y="37"/>
                    <a:pt x="253" y="37"/>
                  </a:cubicBezTo>
                  <a:cubicBezTo>
                    <a:pt x="253" y="46"/>
                    <a:pt x="253" y="46"/>
                    <a:pt x="253" y="46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3" y="69"/>
                    <a:pt x="253" y="69"/>
                    <a:pt x="253" y="69"/>
                  </a:cubicBezTo>
                  <a:cubicBezTo>
                    <a:pt x="244" y="69"/>
                    <a:pt x="244" y="69"/>
                    <a:pt x="244" y="69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5" y="215"/>
                    <a:pt x="295" y="215"/>
                    <a:pt x="295" y="215"/>
                  </a:cubicBezTo>
                  <a:cubicBezTo>
                    <a:pt x="298" y="220"/>
                    <a:pt x="299" y="226"/>
                    <a:pt x="299" y="231"/>
                  </a:cubicBezTo>
                  <a:cubicBezTo>
                    <a:pt x="299" y="235"/>
                    <a:pt x="297" y="239"/>
                    <a:pt x="295" y="243"/>
                  </a:cubicBezTo>
                  <a:cubicBezTo>
                    <a:pt x="293" y="246"/>
                    <a:pt x="290" y="249"/>
                    <a:pt x="287" y="251"/>
                  </a:cubicBezTo>
                  <a:cubicBezTo>
                    <a:pt x="283" y="252"/>
                    <a:pt x="279" y="254"/>
                    <a:pt x="274" y="253"/>
                  </a:cubicBezTo>
                  <a:cubicBezTo>
                    <a:pt x="274" y="253"/>
                    <a:pt x="274" y="253"/>
                    <a:pt x="274" y="253"/>
                  </a:cubicBezTo>
                  <a:cubicBezTo>
                    <a:pt x="211" y="253"/>
                    <a:pt x="211" y="253"/>
                    <a:pt x="211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22" y="243"/>
                    <a:pt x="14" y="232"/>
                    <a:pt x="8" y="220"/>
                  </a:cubicBezTo>
                  <a:cubicBezTo>
                    <a:pt x="3" y="209"/>
                    <a:pt x="0" y="196"/>
                    <a:pt x="0" y="182"/>
                  </a:cubicBezTo>
                  <a:cubicBezTo>
                    <a:pt x="0" y="164"/>
                    <a:pt x="6" y="147"/>
                    <a:pt x="15" y="132"/>
                  </a:cubicBezTo>
                  <a:cubicBezTo>
                    <a:pt x="24" y="119"/>
                    <a:pt x="36" y="108"/>
                    <a:pt x="50" y="10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0"/>
                    <a:pt x="149" y="10"/>
                    <a:pt x="149" y="10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2" y="50"/>
                    <a:pt x="132" y="50"/>
                    <a:pt x="132" y="50"/>
                  </a:cubicBezTo>
                  <a:cubicBezTo>
                    <a:pt x="132" y="100"/>
                    <a:pt x="132" y="100"/>
                    <a:pt x="132" y="100"/>
                  </a:cubicBezTo>
                  <a:close/>
                  <a:moveTo>
                    <a:pt x="230" y="164"/>
                  </a:moveTo>
                  <a:cubicBezTo>
                    <a:pt x="238" y="178"/>
                    <a:pt x="238" y="178"/>
                    <a:pt x="238" y="178"/>
                  </a:cubicBezTo>
                  <a:cubicBezTo>
                    <a:pt x="265" y="224"/>
                    <a:pt x="265" y="224"/>
                    <a:pt x="265" y="224"/>
                  </a:cubicBezTo>
                  <a:cubicBezTo>
                    <a:pt x="212" y="224"/>
                    <a:pt x="212" y="224"/>
                    <a:pt x="212" y="224"/>
                  </a:cubicBezTo>
                  <a:cubicBezTo>
                    <a:pt x="173" y="224"/>
                    <a:pt x="173" y="224"/>
                    <a:pt x="173" y="224"/>
                  </a:cubicBezTo>
                  <a:cubicBezTo>
                    <a:pt x="171" y="228"/>
                    <a:pt x="169" y="232"/>
                    <a:pt x="166" y="235"/>
                  </a:cubicBezTo>
                  <a:cubicBezTo>
                    <a:pt x="211" y="235"/>
                    <a:pt x="211" y="235"/>
                    <a:pt x="211" y="235"/>
                  </a:cubicBezTo>
                  <a:cubicBezTo>
                    <a:pt x="274" y="235"/>
                    <a:pt x="274" y="235"/>
                    <a:pt x="274" y="235"/>
                  </a:cubicBezTo>
                  <a:cubicBezTo>
                    <a:pt x="275" y="235"/>
                    <a:pt x="275" y="235"/>
                    <a:pt x="275" y="235"/>
                  </a:cubicBezTo>
                  <a:cubicBezTo>
                    <a:pt x="276" y="235"/>
                    <a:pt x="277" y="235"/>
                    <a:pt x="278" y="234"/>
                  </a:cubicBezTo>
                  <a:cubicBezTo>
                    <a:pt x="279" y="234"/>
                    <a:pt x="279" y="233"/>
                    <a:pt x="280" y="233"/>
                  </a:cubicBezTo>
                  <a:cubicBezTo>
                    <a:pt x="280" y="232"/>
                    <a:pt x="281" y="231"/>
                    <a:pt x="281" y="230"/>
                  </a:cubicBezTo>
                  <a:cubicBezTo>
                    <a:pt x="281" y="228"/>
                    <a:pt x="280" y="226"/>
                    <a:pt x="279" y="223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27" y="134"/>
                    <a:pt x="227" y="134"/>
                    <a:pt x="227" y="134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0"/>
                    <a:pt x="226" y="130"/>
                    <a:pt x="226" y="130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6" y="55"/>
                    <a:pt x="226" y="55"/>
                    <a:pt x="22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131"/>
                    <a:pt x="196" y="131"/>
                    <a:pt x="196" y="131"/>
                  </a:cubicBezTo>
                  <a:cubicBezTo>
                    <a:pt x="196" y="133"/>
                    <a:pt x="196" y="133"/>
                    <a:pt x="196" y="133"/>
                  </a:cubicBezTo>
                  <a:cubicBezTo>
                    <a:pt x="195" y="135"/>
                    <a:pt x="195" y="135"/>
                    <a:pt x="195" y="135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2" y="167"/>
                    <a:pt x="183" y="174"/>
                    <a:pt x="183" y="182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230" y="164"/>
                    <a:pt x="230" y="164"/>
                    <a:pt x="230" y="164"/>
                  </a:cubicBezTo>
                  <a:close/>
                  <a:moveTo>
                    <a:pt x="126" y="218"/>
                  </a:moveTo>
                  <a:cubicBezTo>
                    <a:pt x="126" y="217"/>
                    <a:pt x="127" y="217"/>
                    <a:pt x="127" y="216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79"/>
                    <a:pt x="145" y="174"/>
                    <a:pt x="144" y="170"/>
                  </a:cubicBezTo>
                  <a:cubicBezTo>
                    <a:pt x="143" y="168"/>
                    <a:pt x="143" y="166"/>
                    <a:pt x="142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5" y="166"/>
                    <a:pt x="44" y="168"/>
                    <a:pt x="43" y="170"/>
                  </a:cubicBezTo>
                  <a:cubicBezTo>
                    <a:pt x="42" y="175"/>
                    <a:pt x="41" y="179"/>
                    <a:pt x="41" y="184"/>
                  </a:cubicBezTo>
                  <a:cubicBezTo>
                    <a:pt x="41" y="191"/>
                    <a:pt x="43" y="198"/>
                    <a:pt x="45" y="204"/>
                  </a:cubicBezTo>
                  <a:cubicBezTo>
                    <a:pt x="48" y="209"/>
                    <a:pt x="50" y="214"/>
                    <a:pt x="54" y="218"/>
                  </a:cubicBezTo>
                  <a:cubicBezTo>
                    <a:pt x="126" y="218"/>
                    <a:pt x="126" y="218"/>
                    <a:pt x="126" y="218"/>
                  </a:cubicBezTo>
                  <a:close/>
                  <a:moveTo>
                    <a:pt x="32" y="139"/>
                  </a:moveTo>
                  <a:cubicBezTo>
                    <a:pt x="38" y="139"/>
                    <a:pt x="38" y="139"/>
                    <a:pt x="38" y="139"/>
                  </a:cubicBezTo>
                  <a:cubicBezTo>
                    <a:pt x="149" y="139"/>
                    <a:pt x="149" y="139"/>
                    <a:pt x="149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43" y="128"/>
                    <a:pt x="132" y="120"/>
                    <a:pt x="119" y="115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51" y="120"/>
                    <a:pt x="40" y="129"/>
                    <a:pt x="3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1851" tIns="60925" rIns="121851" bIns="60925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63" name="组合 3"/>
          <p:cNvGrpSpPr/>
          <p:nvPr/>
        </p:nvGrpSpPr>
        <p:grpSpPr>
          <a:xfrm>
            <a:off x="6265807" y="3854663"/>
            <a:ext cx="2043213" cy="1528385"/>
            <a:chOff x="4700618" y="2891079"/>
            <a:chExt cx="1533282" cy="1146587"/>
          </a:xfrm>
          <a:solidFill>
            <a:schemeClr val="accent2"/>
          </a:solidFill>
        </p:grpSpPr>
        <p:sp>
          <p:nvSpPr>
            <p:cNvPr id="64" name="任意多边形 63"/>
            <p:cNvSpPr/>
            <p:nvPr/>
          </p:nvSpPr>
          <p:spPr>
            <a:xfrm flipH="1" flipV="1">
              <a:off x="4700618" y="3840631"/>
              <a:ext cx="300069" cy="173838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-1" fmla="*/ 367678 w 370875"/>
                <a:gd name="connsiteY0-2" fmla="*/ 232793 h 232793"/>
                <a:gd name="connsiteX1-3" fmla="*/ 370875 w 370875"/>
                <a:gd name="connsiteY1-4" fmla="*/ 92116 h 232793"/>
                <a:gd name="connsiteX2-5" fmla="*/ 0 w 370875"/>
                <a:gd name="connsiteY2-6" fmla="*/ 226398 h 232793"/>
                <a:gd name="connsiteX3-7" fmla="*/ 367678 w 370875"/>
                <a:gd name="connsiteY3-8" fmla="*/ 232793 h 232793"/>
                <a:gd name="connsiteX0-9" fmla="*/ 367678 w 370875"/>
                <a:gd name="connsiteY0-10" fmla="*/ 233290 h 233290"/>
                <a:gd name="connsiteX1-11" fmla="*/ 370875 w 370875"/>
                <a:gd name="connsiteY1-12" fmla="*/ 92613 h 233290"/>
                <a:gd name="connsiteX2-13" fmla="*/ 0 w 370875"/>
                <a:gd name="connsiteY2-14" fmla="*/ 226895 h 233290"/>
                <a:gd name="connsiteX3-15" fmla="*/ 367678 w 370875"/>
                <a:gd name="connsiteY3-16" fmla="*/ 233290 h 233290"/>
                <a:gd name="connsiteX0-17" fmla="*/ 367678 w 370875"/>
                <a:gd name="connsiteY0-18" fmla="*/ 229170 h 229170"/>
                <a:gd name="connsiteX1-19" fmla="*/ 370875 w 370875"/>
                <a:gd name="connsiteY1-20" fmla="*/ 88493 h 229170"/>
                <a:gd name="connsiteX2-21" fmla="*/ 0 w 370875"/>
                <a:gd name="connsiteY2-22" fmla="*/ 222775 h 229170"/>
                <a:gd name="connsiteX3-23" fmla="*/ 367678 w 370875"/>
                <a:gd name="connsiteY3-24" fmla="*/ 229170 h 229170"/>
                <a:gd name="connsiteX0-25" fmla="*/ 386861 w 390058"/>
                <a:gd name="connsiteY0-26" fmla="*/ 227542 h 230739"/>
                <a:gd name="connsiteX1-27" fmla="*/ 390058 w 390058"/>
                <a:gd name="connsiteY1-28" fmla="*/ 86865 h 230739"/>
                <a:gd name="connsiteX2-29" fmla="*/ 0 w 390058"/>
                <a:gd name="connsiteY2-30" fmla="*/ 230739 h 230739"/>
                <a:gd name="connsiteX3-31" fmla="*/ 386861 w 390058"/>
                <a:gd name="connsiteY3-32" fmla="*/ 227542 h 230739"/>
                <a:gd name="connsiteX0-33" fmla="*/ 386861 w 390058"/>
                <a:gd name="connsiteY0-34" fmla="*/ 231640 h 234837"/>
                <a:gd name="connsiteX1-35" fmla="*/ 390058 w 390058"/>
                <a:gd name="connsiteY1-36" fmla="*/ 90963 h 234837"/>
                <a:gd name="connsiteX2-37" fmla="*/ 0 w 390058"/>
                <a:gd name="connsiteY2-38" fmla="*/ 234837 h 234837"/>
                <a:gd name="connsiteX3-39" fmla="*/ 386861 w 390058"/>
                <a:gd name="connsiteY3-40" fmla="*/ 231640 h 234837"/>
                <a:gd name="connsiteX0-41" fmla="*/ 386861 w 397219"/>
                <a:gd name="connsiteY0-42" fmla="*/ 231640 h 234837"/>
                <a:gd name="connsiteX1-43" fmla="*/ 390058 w 397219"/>
                <a:gd name="connsiteY1-44" fmla="*/ 90963 h 234837"/>
                <a:gd name="connsiteX2-45" fmla="*/ 0 w 397219"/>
                <a:gd name="connsiteY2-46" fmla="*/ 234837 h 234837"/>
                <a:gd name="connsiteX3-47" fmla="*/ 386861 w 397219"/>
                <a:gd name="connsiteY3-48" fmla="*/ 231640 h 234837"/>
                <a:gd name="connsiteX0-49" fmla="*/ 386861 w 401264"/>
                <a:gd name="connsiteY0-50" fmla="*/ 231640 h 234837"/>
                <a:gd name="connsiteX1-51" fmla="*/ 390058 w 401264"/>
                <a:gd name="connsiteY1-52" fmla="*/ 90963 h 234837"/>
                <a:gd name="connsiteX2-53" fmla="*/ 0 w 401264"/>
                <a:gd name="connsiteY2-54" fmla="*/ 234837 h 234837"/>
                <a:gd name="connsiteX3-55" fmla="*/ 386861 w 401264"/>
                <a:gd name="connsiteY3-56" fmla="*/ 231640 h 234837"/>
                <a:gd name="connsiteX0-57" fmla="*/ 386861 w 406990"/>
                <a:gd name="connsiteY0-58" fmla="*/ 231640 h 234837"/>
                <a:gd name="connsiteX1-59" fmla="*/ 390058 w 406990"/>
                <a:gd name="connsiteY1-60" fmla="*/ 90963 h 234837"/>
                <a:gd name="connsiteX2-61" fmla="*/ 0 w 406990"/>
                <a:gd name="connsiteY2-62" fmla="*/ 234837 h 234837"/>
                <a:gd name="connsiteX3-63" fmla="*/ 386861 w 406990"/>
                <a:gd name="connsiteY3-64" fmla="*/ 231640 h 234837"/>
                <a:gd name="connsiteX0-65" fmla="*/ 386861 w 400092"/>
                <a:gd name="connsiteY0-66" fmla="*/ 231640 h 234837"/>
                <a:gd name="connsiteX1-67" fmla="*/ 390058 w 400092"/>
                <a:gd name="connsiteY1-68" fmla="*/ 90963 h 234837"/>
                <a:gd name="connsiteX2-69" fmla="*/ 0 w 400092"/>
                <a:gd name="connsiteY2-70" fmla="*/ 234837 h 234837"/>
                <a:gd name="connsiteX3-71" fmla="*/ 386861 w 400092"/>
                <a:gd name="connsiteY3-72" fmla="*/ 231640 h 234837"/>
                <a:gd name="connsiteX0-73" fmla="*/ 386861 w 400092"/>
                <a:gd name="connsiteY0-74" fmla="*/ 231640 h 234837"/>
                <a:gd name="connsiteX1-75" fmla="*/ 390058 w 400092"/>
                <a:gd name="connsiteY1-76" fmla="*/ 90963 h 234837"/>
                <a:gd name="connsiteX2-77" fmla="*/ 0 w 400092"/>
                <a:gd name="connsiteY2-78" fmla="*/ 234837 h 234837"/>
                <a:gd name="connsiteX3-79" fmla="*/ 386861 w 400092"/>
                <a:gd name="connsiteY3-80" fmla="*/ 231640 h 234837"/>
                <a:gd name="connsiteX0-81" fmla="*/ 386861 w 400092"/>
                <a:gd name="connsiteY0-82" fmla="*/ 228587 h 231784"/>
                <a:gd name="connsiteX1-83" fmla="*/ 390058 w 400092"/>
                <a:gd name="connsiteY1-84" fmla="*/ 87910 h 231784"/>
                <a:gd name="connsiteX2-85" fmla="*/ 0 w 400092"/>
                <a:gd name="connsiteY2-86" fmla="*/ 231784 h 231784"/>
                <a:gd name="connsiteX3-87" fmla="*/ 386861 w 400092"/>
                <a:gd name="connsiteY3-88" fmla="*/ 228587 h 2317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5" name="任意多边形 64"/>
            <p:cNvSpPr/>
            <p:nvPr/>
          </p:nvSpPr>
          <p:spPr>
            <a:xfrm flipH="1" flipV="1">
              <a:off x="4716277" y="2891079"/>
              <a:ext cx="1517623" cy="1146587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-1" fmla="*/ 0 w 2029722"/>
                <a:gd name="connsiteY0-2" fmla="*/ 1574572 h 1574572"/>
                <a:gd name="connsiteX1-3" fmla="*/ 947203 w 2029722"/>
                <a:gd name="connsiteY1-4" fmla="*/ 0 h 1574572"/>
                <a:gd name="connsiteX2-5" fmla="*/ 1931311 w 2029722"/>
                <a:gd name="connsiteY2-6" fmla="*/ 24603 h 1574572"/>
                <a:gd name="connsiteX3-7" fmla="*/ 2029722 w 2029722"/>
                <a:gd name="connsiteY3-8" fmla="*/ 106612 h 1574572"/>
                <a:gd name="connsiteX4-9" fmla="*/ 1008710 w 2029722"/>
                <a:gd name="connsiteY4-10" fmla="*/ 1570472 h 1574572"/>
                <a:gd name="connsiteX5-11" fmla="*/ 0 w 2029722"/>
                <a:gd name="connsiteY5-12" fmla="*/ 1574572 h 1574572"/>
                <a:gd name="connsiteX0-13" fmla="*/ 0 w 2029722"/>
                <a:gd name="connsiteY0-14" fmla="*/ 1574572 h 1574572"/>
                <a:gd name="connsiteX1-15" fmla="*/ 947203 w 2029722"/>
                <a:gd name="connsiteY1-16" fmla="*/ 0 h 1574572"/>
                <a:gd name="connsiteX2-17" fmla="*/ 1931311 w 2029722"/>
                <a:gd name="connsiteY2-18" fmla="*/ 24603 h 1574572"/>
                <a:gd name="connsiteX3-19" fmla="*/ 2029722 w 2029722"/>
                <a:gd name="connsiteY3-20" fmla="*/ 106612 h 1574572"/>
                <a:gd name="connsiteX4-21" fmla="*/ 1008710 w 2029722"/>
                <a:gd name="connsiteY4-22" fmla="*/ 1570472 h 1574572"/>
                <a:gd name="connsiteX5-23" fmla="*/ 0 w 2029722"/>
                <a:gd name="connsiteY5-24" fmla="*/ 1574572 h 1574572"/>
                <a:gd name="connsiteX0-25" fmla="*/ 0 w 2029722"/>
                <a:gd name="connsiteY0-26" fmla="*/ 1574572 h 1574572"/>
                <a:gd name="connsiteX1-27" fmla="*/ 947203 w 2029722"/>
                <a:gd name="connsiteY1-28" fmla="*/ 0 h 1574572"/>
                <a:gd name="connsiteX2-29" fmla="*/ 1931311 w 2029722"/>
                <a:gd name="connsiteY2-30" fmla="*/ 24603 h 1574572"/>
                <a:gd name="connsiteX3-31" fmla="*/ 2029722 w 2029722"/>
                <a:gd name="connsiteY3-32" fmla="*/ 106612 h 1574572"/>
                <a:gd name="connsiteX4-33" fmla="*/ 1008710 w 2029722"/>
                <a:gd name="connsiteY4-34" fmla="*/ 1570472 h 1574572"/>
                <a:gd name="connsiteX5-35" fmla="*/ 0 w 2029722"/>
                <a:gd name="connsiteY5-36" fmla="*/ 1574572 h 1574572"/>
                <a:gd name="connsiteX0-37" fmla="*/ 0 w 2029722"/>
                <a:gd name="connsiteY0-38" fmla="*/ 1574572 h 1574572"/>
                <a:gd name="connsiteX1-39" fmla="*/ 947203 w 2029722"/>
                <a:gd name="connsiteY1-40" fmla="*/ 0 h 1574572"/>
                <a:gd name="connsiteX2-41" fmla="*/ 1931311 w 2029722"/>
                <a:gd name="connsiteY2-42" fmla="*/ 24603 h 1574572"/>
                <a:gd name="connsiteX3-43" fmla="*/ 2029722 w 2029722"/>
                <a:gd name="connsiteY3-44" fmla="*/ 106612 h 1574572"/>
                <a:gd name="connsiteX4-45" fmla="*/ 1008710 w 2029722"/>
                <a:gd name="connsiteY4-46" fmla="*/ 1570472 h 1574572"/>
                <a:gd name="connsiteX5-47" fmla="*/ 0 w 2029722"/>
                <a:gd name="connsiteY5-48" fmla="*/ 1574572 h 1574572"/>
                <a:gd name="connsiteX0-49" fmla="*/ 0 w 2029722"/>
                <a:gd name="connsiteY0-50" fmla="*/ 1574572 h 1574572"/>
                <a:gd name="connsiteX1-51" fmla="*/ 947203 w 2029722"/>
                <a:gd name="connsiteY1-52" fmla="*/ 0 h 1574572"/>
                <a:gd name="connsiteX2-53" fmla="*/ 1931311 w 2029722"/>
                <a:gd name="connsiteY2-54" fmla="*/ 24603 h 1574572"/>
                <a:gd name="connsiteX3-55" fmla="*/ 2029722 w 2029722"/>
                <a:gd name="connsiteY3-56" fmla="*/ 106612 h 1574572"/>
                <a:gd name="connsiteX4-57" fmla="*/ 1008710 w 2029722"/>
                <a:gd name="connsiteY4-58" fmla="*/ 1570472 h 1574572"/>
                <a:gd name="connsiteX5-59" fmla="*/ 0 w 2029722"/>
                <a:gd name="connsiteY5-60" fmla="*/ 1574572 h 1574572"/>
                <a:gd name="connsiteX0-61" fmla="*/ 0 w 2029722"/>
                <a:gd name="connsiteY0-62" fmla="*/ 1574572 h 1574572"/>
                <a:gd name="connsiteX1-63" fmla="*/ 947203 w 2029722"/>
                <a:gd name="connsiteY1-64" fmla="*/ 0 h 1574572"/>
                <a:gd name="connsiteX2-65" fmla="*/ 1931311 w 2029722"/>
                <a:gd name="connsiteY2-66" fmla="*/ 24603 h 1574572"/>
                <a:gd name="connsiteX3-67" fmla="*/ 2009219 w 2029722"/>
                <a:gd name="connsiteY3-68" fmla="*/ 57406 h 1574572"/>
                <a:gd name="connsiteX4-69" fmla="*/ 2029722 w 2029722"/>
                <a:gd name="connsiteY4-70" fmla="*/ 106612 h 1574572"/>
                <a:gd name="connsiteX5-71" fmla="*/ 1008710 w 2029722"/>
                <a:gd name="connsiteY5-72" fmla="*/ 1570472 h 1574572"/>
                <a:gd name="connsiteX6" fmla="*/ 0 w 2029722"/>
                <a:gd name="connsiteY6" fmla="*/ 1574572 h 1574572"/>
                <a:gd name="connsiteX0-73" fmla="*/ 0 w 2029722"/>
                <a:gd name="connsiteY0-74" fmla="*/ 1574572 h 1574572"/>
                <a:gd name="connsiteX1-75" fmla="*/ 947203 w 2029722"/>
                <a:gd name="connsiteY1-76" fmla="*/ 0 h 1574572"/>
                <a:gd name="connsiteX2-77" fmla="*/ 1931311 w 2029722"/>
                <a:gd name="connsiteY2-78" fmla="*/ 24603 h 1574572"/>
                <a:gd name="connsiteX3-79" fmla="*/ 2009219 w 2029722"/>
                <a:gd name="connsiteY3-80" fmla="*/ 57406 h 1574572"/>
                <a:gd name="connsiteX4-81" fmla="*/ 2029722 w 2029722"/>
                <a:gd name="connsiteY4-82" fmla="*/ 106612 h 1574572"/>
                <a:gd name="connsiteX5-83" fmla="*/ 1008710 w 2029722"/>
                <a:gd name="connsiteY5-84" fmla="*/ 1570472 h 1574572"/>
                <a:gd name="connsiteX6-85" fmla="*/ 0 w 2029722"/>
                <a:gd name="connsiteY6-86" fmla="*/ 1574572 h 1574572"/>
                <a:gd name="connsiteX0-87" fmla="*/ 0 w 2029722"/>
                <a:gd name="connsiteY0-88" fmla="*/ 1574572 h 1574572"/>
                <a:gd name="connsiteX1-89" fmla="*/ 947203 w 2029722"/>
                <a:gd name="connsiteY1-90" fmla="*/ 0 h 1574572"/>
                <a:gd name="connsiteX2-91" fmla="*/ 1931311 w 2029722"/>
                <a:gd name="connsiteY2-92" fmla="*/ 24603 h 1574572"/>
                <a:gd name="connsiteX3-93" fmla="*/ 2009219 w 2029722"/>
                <a:gd name="connsiteY3-94" fmla="*/ 57406 h 1574572"/>
                <a:gd name="connsiteX4-95" fmla="*/ 2029722 w 2029722"/>
                <a:gd name="connsiteY4-96" fmla="*/ 106612 h 1574572"/>
                <a:gd name="connsiteX5-97" fmla="*/ 1029212 w 2029722"/>
                <a:gd name="connsiteY5-98" fmla="*/ 1566371 h 1574572"/>
                <a:gd name="connsiteX6-99" fmla="*/ 0 w 2029722"/>
                <a:gd name="connsiteY6-100" fmla="*/ 1574572 h 1574572"/>
                <a:gd name="connsiteX0-101" fmla="*/ 0 w 2029722"/>
                <a:gd name="connsiteY0-102" fmla="*/ 1574572 h 1574572"/>
                <a:gd name="connsiteX1-103" fmla="*/ 947203 w 2029722"/>
                <a:gd name="connsiteY1-104" fmla="*/ 0 h 1574572"/>
                <a:gd name="connsiteX2-105" fmla="*/ 1931311 w 2029722"/>
                <a:gd name="connsiteY2-106" fmla="*/ 24603 h 1574572"/>
                <a:gd name="connsiteX3-107" fmla="*/ 2009219 w 2029722"/>
                <a:gd name="connsiteY3-108" fmla="*/ 57406 h 1574572"/>
                <a:gd name="connsiteX4-109" fmla="*/ 2029722 w 2029722"/>
                <a:gd name="connsiteY4-110" fmla="*/ 106612 h 1574572"/>
                <a:gd name="connsiteX5-111" fmla="*/ 1029212 w 2029722"/>
                <a:gd name="connsiteY5-112" fmla="*/ 1566371 h 1574572"/>
                <a:gd name="connsiteX6-113" fmla="*/ 0 w 2029722"/>
                <a:gd name="connsiteY6-114" fmla="*/ 1574572 h 1574572"/>
                <a:gd name="connsiteX0-115" fmla="*/ 0 w 2112234"/>
                <a:gd name="connsiteY0-116" fmla="*/ 1602749 h 1602749"/>
                <a:gd name="connsiteX1-117" fmla="*/ 947203 w 2112234"/>
                <a:gd name="connsiteY1-118" fmla="*/ 28177 h 1602749"/>
                <a:gd name="connsiteX2-119" fmla="*/ 1931311 w 2112234"/>
                <a:gd name="connsiteY2-120" fmla="*/ 52780 h 1602749"/>
                <a:gd name="connsiteX3-121" fmla="*/ 2029722 w 2112234"/>
                <a:gd name="connsiteY3-122" fmla="*/ 134789 h 1602749"/>
                <a:gd name="connsiteX4-123" fmla="*/ 1029212 w 2112234"/>
                <a:gd name="connsiteY4-124" fmla="*/ 1594548 h 1602749"/>
                <a:gd name="connsiteX5-125" fmla="*/ 0 w 2112234"/>
                <a:gd name="connsiteY5-126" fmla="*/ 1602749 h 1602749"/>
                <a:gd name="connsiteX0-127" fmla="*/ 0 w 2094991"/>
                <a:gd name="connsiteY0-128" fmla="*/ 1602749 h 1602749"/>
                <a:gd name="connsiteX1-129" fmla="*/ 947203 w 2094991"/>
                <a:gd name="connsiteY1-130" fmla="*/ 28177 h 1602749"/>
                <a:gd name="connsiteX2-131" fmla="*/ 1931311 w 2094991"/>
                <a:gd name="connsiteY2-132" fmla="*/ 52780 h 1602749"/>
                <a:gd name="connsiteX3-133" fmla="*/ 2029722 w 2094991"/>
                <a:gd name="connsiteY3-134" fmla="*/ 134789 h 1602749"/>
                <a:gd name="connsiteX4-135" fmla="*/ 1029212 w 2094991"/>
                <a:gd name="connsiteY4-136" fmla="*/ 1594548 h 1602749"/>
                <a:gd name="connsiteX5-137" fmla="*/ 0 w 2094991"/>
                <a:gd name="connsiteY5-138" fmla="*/ 1602749 h 1602749"/>
                <a:gd name="connsiteX0-139" fmla="*/ 0 w 2029722"/>
                <a:gd name="connsiteY0-140" fmla="*/ 1574572 h 1574572"/>
                <a:gd name="connsiteX1-141" fmla="*/ 947203 w 2029722"/>
                <a:gd name="connsiteY1-142" fmla="*/ 0 h 1574572"/>
                <a:gd name="connsiteX2-143" fmla="*/ 1931311 w 2029722"/>
                <a:gd name="connsiteY2-144" fmla="*/ 24603 h 1574572"/>
                <a:gd name="connsiteX3-145" fmla="*/ 2029722 w 2029722"/>
                <a:gd name="connsiteY3-146" fmla="*/ 106612 h 1574572"/>
                <a:gd name="connsiteX4-147" fmla="*/ 1029212 w 2029722"/>
                <a:gd name="connsiteY4-148" fmla="*/ 1566371 h 1574572"/>
                <a:gd name="connsiteX5-149" fmla="*/ 0 w 2029722"/>
                <a:gd name="connsiteY5-150" fmla="*/ 1574572 h 1574572"/>
                <a:gd name="connsiteX0-151" fmla="*/ 0 w 2029722"/>
                <a:gd name="connsiteY0-152" fmla="*/ 1574572 h 1574572"/>
                <a:gd name="connsiteX1-153" fmla="*/ 947203 w 2029722"/>
                <a:gd name="connsiteY1-154" fmla="*/ 0 h 1574572"/>
                <a:gd name="connsiteX2-155" fmla="*/ 1931311 w 2029722"/>
                <a:gd name="connsiteY2-156" fmla="*/ 24603 h 1574572"/>
                <a:gd name="connsiteX3-157" fmla="*/ 2029722 w 2029722"/>
                <a:gd name="connsiteY3-158" fmla="*/ 106612 h 1574572"/>
                <a:gd name="connsiteX4-159" fmla="*/ 1029212 w 2029722"/>
                <a:gd name="connsiteY4-160" fmla="*/ 1566371 h 1574572"/>
                <a:gd name="connsiteX5-161" fmla="*/ 0 w 2029722"/>
                <a:gd name="connsiteY5-162" fmla="*/ 1574572 h 1574572"/>
                <a:gd name="connsiteX0-163" fmla="*/ 0 w 2026763"/>
                <a:gd name="connsiteY0-164" fmla="*/ 1574572 h 1574572"/>
                <a:gd name="connsiteX1-165" fmla="*/ 947203 w 2026763"/>
                <a:gd name="connsiteY1-166" fmla="*/ 0 h 1574572"/>
                <a:gd name="connsiteX2-167" fmla="*/ 1931311 w 2026763"/>
                <a:gd name="connsiteY2-168" fmla="*/ 24603 h 1574572"/>
                <a:gd name="connsiteX3-169" fmla="*/ 2026763 w 2026763"/>
                <a:gd name="connsiteY3-170" fmla="*/ 118448 h 1574572"/>
                <a:gd name="connsiteX4-171" fmla="*/ 1029212 w 2026763"/>
                <a:gd name="connsiteY4-172" fmla="*/ 1566371 h 1574572"/>
                <a:gd name="connsiteX5-173" fmla="*/ 0 w 2026763"/>
                <a:gd name="connsiteY5-174" fmla="*/ 1574572 h 1574572"/>
                <a:gd name="connsiteX0-175" fmla="*/ 0 w 1994106"/>
                <a:gd name="connsiteY0-176" fmla="*/ 1564775 h 1566371"/>
                <a:gd name="connsiteX1-177" fmla="*/ 914546 w 1994106"/>
                <a:gd name="connsiteY1-178" fmla="*/ 0 h 1566371"/>
                <a:gd name="connsiteX2-179" fmla="*/ 1898654 w 1994106"/>
                <a:gd name="connsiteY2-180" fmla="*/ 24603 h 1566371"/>
                <a:gd name="connsiteX3-181" fmla="*/ 1994106 w 1994106"/>
                <a:gd name="connsiteY3-182" fmla="*/ 118448 h 1566371"/>
                <a:gd name="connsiteX4-183" fmla="*/ 996555 w 1994106"/>
                <a:gd name="connsiteY4-184" fmla="*/ 1566371 h 1566371"/>
                <a:gd name="connsiteX5-185" fmla="*/ 0 w 1994106"/>
                <a:gd name="connsiteY5-186" fmla="*/ 1564775 h 1566371"/>
                <a:gd name="connsiteX0-187" fmla="*/ 0 w 2010434"/>
                <a:gd name="connsiteY0-188" fmla="*/ 1564775 h 1566371"/>
                <a:gd name="connsiteX1-189" fmla="*/ 930874 w 2010434"/>
                <a:gd name="connsiteY1-190" fmla="*/ 0 h 1566371"/>
                <a:gd name="connsiteX2-191" fmla="*/ 1914982 w 2010434"/>
                <a:gd name="connsiteY2-192" fmla="*/ 24603 h 1566371"/>
                <a:gd name="connsiteX3-193" fmla="*/ 2010434 w 2010434"/>
                <a:gd name="connsiteY3-194" fmla="*/ 118448 h 1566371"/>
                <a:gd name="connsiteX4-195" fmla="*/ 1012883 w 2010434"/>
                <a:gd name="connsiteY4-196" fmla="*/ 1566371 h 1566371"/>
                <a:gd name="connsiteX5-197" fmla="*/ 0 w 2010434"/>
                <a:gd name="connsiteY5-198" fmla="*/ 1564775 h 1566371"/>
                <a:gd name="connsiteX0-199" fmla="*/ 0 w 2023497"/>
                <a:gd name="connsiteY0-200" fmla="*/ 1519055 h 1566371"/>
                <a:gd name="connsiteX1-201" fmla="*/ 943937 w 2023497"/>
                <a:gd name="connsiteY1-202" fmla="*/ 0 h 1566371"/>
                <a:gd name="connsiteX2-203" fmla="*/ 1928045 w 2023497"/>
                <a:gd name="connsiteY2-204" fmla="*/ 24603 h 1566371"/>
                <a:gd name="connsiteX3-205" fmla="*/ 2023497 w 2023497"/>
                <a:gd name="connsiteY3-206" fmla="*/ 118448 h 1566371"/>
                <a:gd name="connsiteX4-207" fmla="*/ 1025946 w 2023497"/>
                <a:gd name="connsiteY4-208" fmla="*/ 1566371 h 1566371"/>
                <a:gd name="connsiteX5-209" fmla="*/ 0 w 2023497"/>
                <a:gd name="connsiteY5-210" fmla="*/ 1519055 h 1566371"/>
                <a:gd name="connsiteX0-211" fmla="*/ 0 w 2023497"/>
                <a:gd name="connsiteY0-212" fmla="*/ 1519055 h 1519055"/>
                <a:gd name="connsiteX1-213" fmla="*/ 943937 w 2023497"/>
                <a:gd name="connsiteY1-214" fmla="*/ 0 h 1519055"/>
                <a:gd name="connsiteX2-215" fmla="*/ 1928045 w 2023497"/>
                <a:gd name="connsiteY2-216" fmla="*/ 24603 h 1519055"/>
                <a:gd name="connsiteX3-217" fmla="*/ 2023497 w 2023497"/>
                <a:gd name="connsiteY3-218" fmla="*/ 118448 h 1519055"/>
                <a:gd name="connsiteX4-219" fmla="*/ 1019415 w 2023497"/>
                <a:gd name="connsiteY4-220" fmla="*/ 1491259 h 1519055"/>
                <a:gd name="connsiteX5-221" fmla="*/ 0 w 2023497"/>
                <a:gd name="connsiteY5-222" fmla="*/ 1519055 h 1519055"/>
                <a:gd name="connsiteX0-223" fmla="*/ 0 w 2023497"/>
                <a:gd name="connsiteY0-224" fmla="*/ 1519055 h 1519055"/>
                <a:gd name="connsiteX1-225" fmla="*/ 943937 w 2023497"/>
                <a:gd name="connsiteY1-226" fmla="*/ 0 h 1519055"/>
                <a:gd name="connsiteX2-227" fmla="*/ 1928045 w 2023497"/>
                <a:gd name="connsiteY2-228" fmla="*/ 24603 h 1519055"/>
                <a:gd name="connsiteX3-229" fmla="*/ 2023497 w 2023497"/>
                <a:gd name="connsiteY3-230" fmla="*/ 118448 h 1519055"/>
                <a:gd name="connsiteX4-231" fmla="*/ 1019415 w 2023497"/>
                <a:gd name="connsiteY4-232" fmla="*/ 1504322 h 1519055"/>
                <a:gd name="connsiteX5-233" fmla="*/ 0 w 2023497"/>
                <a:gd name="connsiteY5-234" fmla="*/ 1519055 h 1519055"/>
                <a:gd name="connsiteX0-235" fmla="*/ 0 w 2023497"/>
                <a:gd name="connsiteY0-236" fmla="*/ 1519055 h 1519055"/>
                <a:gd name="connsiteX1-237" fmla="*/ 943937 w 2023497"/>
                <a:gd name="connsiteY1-238" fmla="*/ 0 h 1519055"/>
                <a:gd name="connsiteX2-239" fmla="*/ 1928045 w 2023497"/>
                <a:gd name="connsiteY2-240" fmla="*/ 24603 h 1519055"/>
                <a:gd name="connsiteX3-241" fmla="*/ 2023497 w 2023497"/>
                <a:gd name="connsiteY3-242" fmla="*/ 118448 h 1519055"/>
                <a:gd name="connsiteX4-243" fmla="*/ 1029212 w 2023497"/>
                <a:gd name="connsiteY4-244" fmla="*/ 1507588 h 1519055"/>
                <a:gd name="connsiteX5-245" fmla="*/ 0 w 2023497"/>
                <a:gd name="connsiteY5-246" fmla="*/ 1519055 h 1519055"/>
                <a:gd name="connsiteX0-247" fmla="*/ 0 w 2023497"/>
                <a:gd name="connsiteY0-248" fmla="*/ 1519055 h 1548476"/>
                <a:gd name="connsiteX1-249" fmla="*/ 943937 w 2023497"/>
                <a:gd name="connsiteY1-250" fmla="*/ 0 h 1548476"/>
                <a:gd name="connsiteX2-251" fmla="*/ 1928045 w 2023497"/>
                <a:gd name="connsiteY2-252" fmla="*/ 24603 h 1548476"/>
                <a:gd name="connsiteX3-253" fmla="*/ 2023497 w 2023497"/>
                <a:gd name="connsiteY3-254" fmla="*/ 118448 h 1548476"/>
                <a:gd name="connsiteX4-255" fmla="*/ 1025495 w 2023497"/>
                <a:gd name="connsiteY4-256" fmla="*/ 1548476 h 1548476"/>
                <a:gd name="connsiteX5-257" fmla="*/ 0 w 2023497"/>
                <a:gd name="connsiteY5-258" fmla="*/ 1519055 h 1548476"/>
                <a:gd name="connsiteX0-259" fmla="*/ 0 w 2023497"/>
                <a:gd name="connsiteY0-260" fmla="*/ 1537640 h 1548476"/>
                <a:gd name="connsiteX1-261" fmla="*/ 943937 w 2023497"/>
                <a:gd name="connsiteY1-262" fmla="*/ 0 h 1548476"/>
                <a:gd name="connsiteX2-263" fmla="*/ 1928045 w 2023497"/>
                <a:gd name="connsiteY2-264" fmla="*/ 24603 h 1548476"/>
                <a:gd name="connsiteX3-265" fmla="*/ 2023497 w 2023497"/>
                <a:gd name="connsiteY3-266" fmla="*/ 118448 h 1548476"/>
                <a:gd name="connsiteX4-267" fmla="*/ 1025495 w 2023497"/>
                <a:gd name="connsiteY4-268" fmla="*/ 1548476 h 1548476"/>
                <a:gd name="connsiteX5-269" fmla="*/ 0 w 2023497"/>
                <a:gd name="connsiteY5-270" fmla="*/ 1537640 h 1548476"/>
                <a:gd name="connsiteX0-271" fmla="*/ 0 w 2023497"/>
                <a:gd name="connsiteY0-272" fmla="*/ 1545841 h 1548476"/>
                <a:gd name="connsiteX1-273" fmla="*/ 943937 w 2023497"/>
                <a:gd name="connsiteY1-274" fmla="*/ 0 h 1548476"/>
                <a:gd name="connsiteX2-275" fmla="*/ 1928045 w 2023497"/>
                <a:gd name="connsiteY2-276" fmla="*/ 24603 h 1548476"/>
                <a:gd name="connsiteX3-277" fmla="*/ 2023497 w 2023497"/>
                <a:gd name="connsiteY3-278" fmla="*/ 118448 h 1548476"/>
                <a:gd name="connsiteX4-279" fmla="*/ 1025495 w 2023497"/>
                <a:gd name="connsiteY4-280" fmla="*/ 1548476 h 1548476"/>
                <a:gd name="connsiteX5-281" fmla="*/ 0 w 2023497"/>
                <a:gd name="connsiteY5-282" fmla="*/ 1545841 h 1548476"/>
                <a:gd name="connsiteX0-283" fmla="*/ 0 w 2023497"/>
                <a:gd name="connsiteY0-284" fmla="*/ 1545841 h 1560778"/>
                <a:gd name="connsiteX1-285" fmla="*/ 943937 w 2023497"/>
                <a:gd name="connsiteY1-286" fmla="*/ 0 h 1560778"/>
                <a:gd name="connsiteX2-287" fmla="*/ 1928045 w 2023497"/>
                <a:gd name="connsiteY2-288" fmla="*/ 24603 h 1560778"/>
                <a:gd name="connsiteX3-289" fmla="*/ 2023497 w 2023497"/>
                <a:gd name="connsiteY3-290" fmla="*/ 118448 h 1560778"/>
                <a:gd name="connsiteX4-291" fmla="*/ 1013194 w 2023497"/>
                <a:gd name="connsiteY4-292" fmla="*/ 1560778 h 1560778"/>
                <a:gd name="connsiteX5-293" fmla="*/ 0 w 2023497"/>
                <a:gd name="connsiteY5-294" fmla="*/ 1545841 h 1560778"/>
                <a:gd name="connsiteX0-295" fmla="*/ 0 w 2023497"/>
                <a:gd name="connsiteY0-296" fmla="*/ 1545841 h 1545841"/>
                <a:gd name="connsiteX1-297" fmla="*/ 943937 w 2023497"/>
                <a:gd name="connsiteY1-298" fmla="*/ 0 h 1545841"/>
                <a:gd name="connsiteX2-299" fmla="*/ 1928045 w 2023497"/>
                <a:gd name="connsiteY2-300" fmla="*/ 24603 h 1545841"/>
                <a:gd name="connsiteX3-301" fmla="*/ 2023497 w 2023497"/>
                <a:gd name="connsiteY3-302" fmla="*/ 118448 h 1545841"/>
                <a:gd name="connsiteX4-303" fmla="*/ 1013194 w 2023497"/>
                <a:gd name="connsiteY4-304" fmla="*/ 1544377 h 1545841"/>
                <a:gd name="connsiteX5-305" fmla="*/ 0 w 2023497"/>
                <a:gd name="connsiteY5-306" fmla="*/ 1545841 h 1545841"/>
                <a:gd name="connsiteX0-307" fmla="*/ 0 w 2023497"/>
                <a:gd name="connsiteY0-308" fmla="*/ 1545841 h 1552578"/>
                <a:gd name="connsiteX1-309" fmla="*/ 943937 w 2023497"/>
                <a:gd name="connsiteY1-310" fmla="*/ 0 h 1552578"/>
                <a:gd name="connsiteX2-311" fmla="*/ 1928045 w 2023497"/>
                <a:gd name="connsiteY2-312" fmla="*/ 24603 h 1552578"/>
                <a:gd name="connsiteX3-313" fmla="*/ 2023497 w 2023497"/>
                <a:gd name="connsiteY3-314" fmla="*/ 118448 h 1552578"/>
                <a:gd name="connsiteX4-315" fmla="*/ 1009093 w 2023497"/>
                <a:gd name="connsiteY4-316" fmla="*/ 1552578 h 1552578"/>
                <a:gd name="connsiteX5-317" fmla="*/ 0 w 2023497"/>
                <a:gd name="connsiteY5-318" fmla="*/ 1545841 h 1552578"/>
                <a:gd name="connsiteX0-319" fmla="*/ 0 w 2023497"/>
                <a:gd name="connsiteY0-320" fmla="*/ 1522046 h 1528783"/>
                <a:gd name="connsiteX1-321" fmla="*/ 930340 w 2023497"/>
                <a:gd name="connsiteY1-322" fmla="*/ 0 h 1528783"/>
                <a:gd name="connsiteX2-323" fmla="*/ 1928045 w 2023497"/>
                <a:gd name="connsiteY2-324" fmla="*/ 808 h 1528783"/>
                <a:gd name="connsiteX3-325" fmla="*/ 2023497 w 2023497"/>
                <a:gd name="connsiteY3-326" fmla="*/ 94653 h 1528783"/>
                <a:gd name="connsiteX4-327" fmla="*/ 1009093 w 2023497"/>
                <a:gd name="connsiteY4-328" fmla="*/ 1528783 h 1528783"/>
                <a:gd name="connsiteX5-329" fmla="*/ 0 w 2023497"/>
                <a:gd name="connsiteY5-330" fmla="*/ 1522046 h 15287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023497" h="1528783">
                  <a:moveTo>
                    <a:pt x="0" y="1522046"/>
                  </a:moveTo>
                  <a:cubicBezTo>
                    <a:pt x="656072" y="127894"/>
                    <a:pt x="631008" y="123013"/>
                    <a:pt x="930340" y="0"/>
                  </a:cubicBezTo>
                  <a:lnTo>
                    <a:pt x="1928045" y="808"/>
                  </a:lnTo>
                  <a:cubicBezTo>
                    <a:pt x="1982258" y="28102"/>
                    <a:pt x="1995253" y="44861"/>
                    <a:pt x="2023497" y="94653"/>
                  </a:cubicBezTo>
                  <a:cubicBezTo>
                    <a:pt x="1744667" y="-204681"/>
                    <a:pt x="1259220" y="1077734"/>
                    <a:pt x="1009093" y="1528783"/>
                  </a:cubicBezTo>
                  <a:lnTo>
                    <a:pt x="0" y="152204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6" name="Freeform 7"/>
            <p:cNvSpPr>
              <a:spLocks noEditPoints="1"/>
            </p:cNvSpPr>
            <p:nvPr/>
          </p:nvSpPr>
          <p:spPr bwMode="auto">
            <a:xfrm>
              <a:off x="5557487" y="3298939"/>
              <a:ext cx="267551" cy="311628"/>
            </a:xfrm>
            <a:custGeom>
              <a:avLst/>
              <a:gdLst>
                <a:gd name="T0" fmla="*/ 153 w 293"/>
                <a:gd name="T1" fmla="*/ 41 h 341"/>
                <a:gd name="T2" fmla="*/ 183 w 293"/>
                <a:gd name="T3" fmla="*/ 224 h 341"/>
                <a:gd name="T4" fmla="*/ 29 w 293"/>
                <a:gd name="T5" fmla="*/ 254 h 341"/>
                <a:gd name="T6" fmla="*/ 0 w 293"/>
                <a:gd name="T7" fmla="*/ 70 h 341"/>
                <a:gd name="T8" fmla="*/ 99 w 293"/>
                <a:gd name="T9" fmla="*/ 279 h 341"/>
                <a:gd name="T10" fmla="*/ 110 w 293"/>
                <a:gd name="T11" fmla="*/ 260 h 341"/>
                <a:gd name="T12" fmla="*/ 70 w 293"/>
                <a:gd name="T13" fmla="*/ 279 h 341"/>
                <a:gd name="T14" fmla="*/ 93 w 293"/>
                <a:gd name="T15" fmla="*/ 317 h 341"/>
                <a:gd name="T16" fmla="*/ 148 w 293"/>
                <a:gd name="T17" fmla="*/ 338 h 341"/>
                <a:gd name="T18" fmla="*/ 207 w 293"/>
                <a:gd name="T19" fmla="*/ 288 h 341"/>
                <a:gd name="T20" fmla="*/ 278 w 293"/>
                <a:gd name="T21" fmla="*/ 284 h 341"/>
                <a:gd name="T22" fmla="*/ 239 w 293"/>
                <a:gd name="T23" fmla="*/ 233 h 341"/>
                <a:gd name="T24" fmla="*/ 184 w 293"/>
                <a:gd name="T25" fmla="*/ 291 h 341"/>
                <a:gd name="T26" fmla="*/ 122 w 293"/>
                <a:gd name="T27" fmla="*/ 321 h 341"/>
                <a:gd name="T28" fmla="*/ 99 w 293"/>
                <a:gd name="T29" fmla="*/ 279 h 341"/>
                <a:gd name="T30" fmla="*/ 39 w 293"/>
                <a:gd name="T31" fmla="*/ 11 h 341"/>
                <a:gd name="T32" fmla="*/ 139 w 293"/>
                <a:gd name="T33" fmla="*/ 0 h 341"/>
                <a:gd name="T34" fmla="*/ 140 w 293"/>
                <a:gd name="T35" fmla="*/ 37 h 341"/>
                <a:gd name="T36" fmla="*/ 123 w 293"/>
                <a:gd name="T37" fmla="*/ 17 h 341"/>
                <a:gd name="T38" fmla="*/ 61 w 293"/>
                <a:gd name="T39" fmla="*/ 37 h 341"/>
                <a:gd name="T40" fmla="*/ 21 w 293"/>
                <a:gd name="T41" fmla="*/ 210 h 341"/>
                <a:gd name="T42" fmla="*/ 55 w 293"/>
                <a:gd name="T43" fmla="*/ 217 h 341"/>
                <a:gd name="T44" fmla="*/ 21 w 293"/>
                <a:gd name="T45" fmla="*/ 210 h 341"/>
                <a:gd name="T46" fmla="*/ 21 w 293"/>
                <a:gd name="T47" fmla="*/ 93 h 341"/>
                <a:gd name="T48" fmla="*/ 38 w 293"/>
                <a:gd name="T49" fmla="*/ 90 h 341"/>
                <a:gd name="T50" fmla="*/ 21 w 293"/>
                <a:gd name="T51" fmla="*/ 136 h 341"/>
                <a:gd name="T52" fmla="*/ 38 w 293"/>
                <a:gd name="T53" fmla="*/ 140 h 341"/>
                <a:gd name="T54" fmla="*/ 21 w 293"/>
                <a:gd name="T55" fmla="*/ 136 h 341"/>
                <a:gd name="T56" fmla="*/ 21 w 293"/>
                <a:gd name="T57" fmla="*/ 130 h 341"/>
                <a:gd name="T58" fmla="*/ 38 w 293"/>
                <a:gd name="T59" fmla="*/ 127 h 341"/>
                <a:gd name="T60" fmla="*/ 21 w 293"/>
                <a:gd name="T61" fmla="*/ 118 h 341"/>
                <a:gd name="T62" fmla="*/ 38 w 293"/>
                <a:gd name="T63" fmla="*/ 121 h 341"/>
                <a:gd name="T64" fmla="*/ 21 w 293"/>
                <a:gd name="T65" fmla="*/ 118 h 341"/>
                <a:gd name="T66" fmla="*/ 21 w 293"/>
                <a:gd name="T67" fmla="*/ 112 h 341"/>
                <a:gd name="T68" fmla="*/ 38 w 293"/>
                <a:gd name="T69" fmla="*/ 108 h 341"/>
                <a:gd name="T70" fmla="*/ 21 w 293"/>
                <a:gd name="T71" fmla="*/ 99 h 341"/>
                <a:gd name="T72" fmla="*/ 38 w 293"/>
                <a:gd name="T73" fmla="*/ 103 h 341"/>
                <a:gd name="T74" fmla="*/ 21 w 293"/>
                <a:gd name="T75" fmla="*/ 99 h 341"/>
                <a:gd name="T76" fmla="*/ 21 w 293"/>
                <a:gd name="T77" fmla="*/ 158 h 341"/>
                <a:gd name="T78" fmla="*/ 38 w 293"/>
                <a:gd name="T79" fmla="*/ 155 h 341"/>
                <a:gd name="T80" fmla="*/ 21 w 293"/>
                <a:gd name="T81" fmla="*/ 201 h 341"/>
                <a:gd name="T82" fmla="*/ 38 w 293"/>
                <a:gd name="T83" fmla="*/ 205 h 341"/>
                <a:gd name="T84" fmla="*/ 21 w 293"/>
                <a:gd name="T85" fmla="*/ 201 h 341"/>
                <a:gd name="T86" fmla="*/ 21 w 293"/>
                <a:gd name="T87" fmla="*/ 195 h 341"/>
                <a:gd name="T88" fmla="*/ 38 w 293"/>
                <a:gd name="T89" fmla="*/ 192 h 341"/>
                <a:gd name="T90" fmla="*/ 21 w 293"/>
                <a:gd name="T91" fmla="*/ 183 h 341"/>
                <a:gd name="T92" fmla="*/ 38 w 293"/>
                <a:gd name="T93" fmla="*/ 186 h 341"/>
                <a:gd name="T94" fmla="*/ 21 w 293"/>
                <a:gd name="T95" fmla="*/ 183 h 341"/>
                <a:gd name="T96" fmla="*/ 21 w 293"/>
                <a:gd name="T97" fmla="*/ 177 h 341"/>
                <a:gd name="T98" fmla="*/ 38 w 293"/>
                <a:gd name="T99" fmla="*/ 173 h 341"/>
                <a:gd name="T100" fmla="*/ 21 w 293"/>
                <a:gd name="T101" fmla="*/ 164 h 341"/>
                <a:gd name="T102" fmla="*/ 38 w 293"/>
                <a:gd name="T103" fmla="*/ 168 h 341"/>
                <a:gd name="T104" fmla="*/ 21 w 293"/>
                <a:gd name="T105" fmla="*/ 164 h 341"/>
                <a:gd name="T106" fmla="*/ 21 w 293"/>
                <a:gd name="T107" fmla="*/ 86 h 341"/>
                <a:gd name="T108" fmla="*/ 55 w 293"/>
                <a:gd name="T109" fmla="*/ 80 h 341"/>
                <a:gd name="T110" fmla="*/ 21 w 293"/>
                <a:gd name="T111" fmla="*/ 144 h 341"/>
                <a:gd name="T112" fmla="*/ 55 w 293"/>
                <a:gd name="T113" fmla="*/ 151 h 341"/>
                <a:gd name="T114" fmla="*/ 21 w 293"/>
                <a:gd name="T115" fmla="*/ 144 h 341"/>
                <a:gd name="T116" fmla="*/ 153 w 293"/>
                <a:gd name="T117" fmla="*/ 178 h 341"/>
                <a:gd name="T118" fmla="*/ 67 w 293"/>
                <a:gd name="T119" fmla="*/ 178 h 341"/>
                <a:gd name="T120" fmla="*/ 134 w 293"/>
                <a:gd name="T121" fmla="*/ 15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41">
                  <a:moveTo>
                    <a:pt x="29" y="41"/>
                  </a:moveTo>
                  <a:cubicBezTo>
                    <a:pt x="128" y="41"/>
                    <a:pt x="85" y="41"/>
                    <a:pt x="153" y="41"/>
                  </a:cubicBezTo>
                  <a:cubicBezTo>
                    <a:pt x="169" y="41"/>
                    <a:pt x="183" y="54"/>
                    <a:pt x="183" y="70"/>
                  </a:cubicBezTo>
                  <a:cubicBezTo>
                    <a:pt x="183" y="224"/>
                    <a:pt x="183" y="224"/>
                    <a:pt x="183" y="224"/>
                  </a:cubicBezTo>
                  <a:cubicBezTo>
                    <a:pt x="183" y="240"/>
                    <a:pt x="169" y="254"/>
                    <a:pt x="153" y="254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3" y="254"/>
                    <a:pt x="0" y="240"/>
                    <a:pt x="0" y="22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54"/>
                    <a:pt x="13" y="41"/>
                    <a:pt x="29" y="41"/>
                  </a:cubicBezTo>
                  <a:close/>
                  <a:moveTo>
                    <a:pt x="99" y="279"/>
                  </a:moveTo>
                  <a:cubicBezTo>
                    <a:pt x="110" y="279"/>
                    <a:pt x="110" y="279"/>
                    <a:pt x="110" y="279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70" y="279"/>
                    <a:pt x="70" y="279"/>
                    <a:pt x="70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83" y="294"/>
                    <a:pt x="87" y="307"/>
                    <a:pt x="93" y="317"/>
                  </a:cubicBezTo>
                  <a:cubicBezTo>
                    <a:pt x="99" y="326"/>
                    <a:pt x="107" y="333"/>
                    <a:pt x="116" y="337"/>
                  </a:cubicBezTo>
                  <a:cubicBezTo>
                    <a:pt x="125" y="340"/>
                    <a:pt x="136" y="341"/>
                    <a:pt x="148" y="338"/>
                  </a:cubicBezTo>
                  <a:cubicBezTo>
                    <a:pt x="163" y="333"/>
                    <a:pt x="180" y="322"/>
                    <a:pt x="196" y="302"/>
                  </a:cubicBezTo>
                  <a:cubicBezTo>
                    <a:pt x="200" y="297"/>
                    <a:pt x="204" y="292"/>
                    <a:pt x="207" y="288"/>
                  </a:cubicBezTo>
                  <a:cubicBezTo>
                    <a:pt x="221" y="270"/>
                    <a:pt x="234" y="253"/>
                    <a:pt x="245" y="248"/>
                  </a:cubicBezTo>
                  <a:cubicBezTo>
                    <a:pt x="255" y="245"/>
                    <a:pt x="266" y="253"/>
                    <a:pt x="278" y="284"/>
                  </a:cubicBezTo>
                  <a:cubicBezTo>
                    <a:pt x="293" y="278"/>
                    <a:pt x="293" y="278"/>
                    <a:pt x="293" y="278"/>
                  </a:cubicBezTo>
                  <a:cubicBezTo>
                    <a:pt x="276" y="235"/>
                    <a:pt x="258" y="226"/>
                    <a:pt x="239" y="233"/>
                  </a:cubicBezTo>
                  <a:cubicBezTo>
                    <a:pt x="224" y="239"/>
                    <a:pt x="209" y="258"/>
                    <a:pt x="194" y="278"/>
                  </a:cubicBezTo>
                  <a:cubicBezTo>
                    <a:pt x="191" y="282"/>
                    <a:pt x="187" y="287"/>
                    <a:pt x="184" y="291"/>
                  </a:cubicBezTo>
                  <a:cubicBezTo>
                    <a:pt x="170" y="309"/>
                    <a:pt x="156" y="318"/>
                    <a:pt x="143" y="322"/>
                  </a:cubicBezTo>
                  <a:cubicBezTo>
                    <a:pt x="135" y="324"/>
                    <a:pt x="128" y="324"/>
                    <a:pt x="122" y="321"/>
                  </a:cubicBezTo>
                  <a:cubicBezTo>
                    <a:pt x="116" y="319"/>
                    <a:pt x="111" y="314"/>
                    <a:pt x="107" y="308"/>
                  </a:cubicBezTo>
                  <a:cubicBezTo>
                    <a:pt x="102" y="301"/>
                    <a:pt x="99" y="291"/>
                    <a:pt x="99" y="279"/>
                  </a:cubicBezTo>
                  <a:close/>
                  <a:moveTo>
                    <a:pt x="45" y="37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0" y="37"/>
                    <a:pt x="140" y="37"/>
                    <a:pt x="140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45" y="37"/>
                    <a:pt x="45" y="37"/>
                    <a:pt x="45" y="37"/>
                  </a:cubicBezTo>
                  <a:close/>
                  <a:moveTo>
                    <a:pt x="21" y="210"/>
                  </a:moveTo>
                  <a:cubicBezTo>
                    <a:pt x="21" y="217"/>
                    <a:pt x="21" y="217"/>
                    <a:pt x="21" y="217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21" y="210"/>
                    <a:pt x="21" y="210"/>
                    <a:pt x="21" y="210"/>
                  </a:cubicBezTo>
                  <a:close/>
                  <a:moveTo>
                    <a:pt x="21" y="90"/>
                  </a:moveTo>
                  <a:cubicBezTo>
                    <a:pt x="21" y="93"/>
                    <a:pt x="21" y="93"/>
                    <a:pt x="21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21" y="90"/>
                    <a:pt x="21" y="90"/>
                    <a:pt x="21" y="90"/>
                  </a:cubicBezTo>
                  <a:close/>
                  <a:moveTo>
                    <a:pt x="21" y="136"/>
                  </a:moveTo>
                  <a:cubicBezTo>
                    <a:pt x="21" y="140"/>
                    <a:pt x="21" y="140"/>
                    <a:pt x="21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21" y="136"/>
                    <a:pt x="21" y="136"/>
                    <a:pt x="21" y="136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30"/>
                  </a:cubicBezTo>
                  <a:cubicBezTo>
                    <a:pt x="26" y="130"/>
                    <a:pt x="32" y="130"/>
                    <a:pt x="38" y="130"/>
                  </a:cubicBezTo>
                  <a:cubicBezTo>
                    <a:pt x="38" y="129"/>
                    <a:pt x="38" y="128"/>
                    <a:pt x="38" y="127"/>
                  </a:cubicBezTo>
                  <a:cubicBezTo>
                    <a:pt x="32" y="127"/>
                    <a:pt x="26" y="127"/>
                    <a:pt x="21" y="127"/>
                  </a:cubicBezTo>
                  <a:close/>
                  <a:moveTo>
                    <a:pt x="21" y="118"/>
                  </a:moveTo>
                  <a:cubicBezTo>
                    <a:pt x="21" y="119"/>
                    <a:pt x="21" y="120"/>
                    <a:pt x="21" y="121"/>
                  </a:cubicBezTo>
                  <a:cubicBezTo>
                    <a:pt x="26" y="121"/>
                    <a:pt x="32" y="121"/>
                    <a:pt x="38" y="121"/>
                  </a:cubicBezTo>
                  <a:cubicBezTo>
                    <a:pt x="38" y="120"/>
                    <a:pt x="38" y="119"/>
                    <a:pt x="38" y="118"/>
                  </a:cubicBezTo>
                  <a:cubicBezTo>
                    <a:pt x="32" y="118"/>
                    <a:pt x="26" y="118"/>
                    <a:pt x="21" y="118"/>
                  </a:cubicBezTo>
                  <a:close/>
                  <a:moveTo>
                    <a:pt x="21" y="108"/>
                  </a:moveTo>
                  <a:cubicBezTo>
                    <a:pt x="21" y="110"/>
                    <a:pt x="21" y="111"/>
                    <a:pt x="21" y="112"/>
                  </a:cubicBezTo>
                  <a:cubicBezTo>
                    <a:pt x="26" y="112"/>
                    <a:pt x="32" y="112"/>
                    <a:pt x="38" y="112"/>
                  </a:cubicBezTo>
                  <a:cubicBezTo>
                    <a:pt x="38" y="111"/>
                    <a:pt x="38" y="110"/>
                    <a:pt x="38" y="108"/>
                  </a:cubicBezTo>
                  <a:cubicBezTo>
                    <a:pt x="32" y="108"/>
                    <a:pt x="26" y="108"/>
                    <a:pt x="21" y="108"/>
                  </a:cubicBezTo>
                  <a:close/>
                  <a:moveTo>
                    <a:pt x="21" y="99"/>
                  </a:moveTo>
                  <a:cubicBezTo>
                    <a:pt x="21" y="100"/>
                    <a:pt x="21" y="102"/>
                    <a:pt x="21" y="103"/>
                  </a:cubicBezTo>
                  <a:cubicBezTo>
                    <a:pt x="26" y="103"/>
                    <a:pt x="32" y="103"/>
                    <a:pt x="38" y="103"/>
                  </a:cubicBezTo>
                  <a:cubicBezTo>
                    <a:pt x="38" y="102"/>
                    <a:pt x="38" y="100"/>
                    <a:pt x="38" y="99"/>
                  </a:cubicBezTo>
                  <a:cubicBezTo>
                    <a:pt x="32" y="99"/>
                    <a:pt x="26" y="99"/>
                    <a:pt x="21" y="99"/>
                  </a:cubicBezTo>
                  <a:close/>
                  <a:moveTo>
                    <a:pt x="21" y="155"/>
                  </a:moveTo>
                  <a:cubicBezTo>
                    <a:pt x="21" y="158"/>
                    <a:pt x="21" y="158"/>
                    <a:pt x="21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21" y="155"/>
                    <a:pt x="21" y="155"/>
                    <a:pt x="21" y="155"/>
                  </a:cubicBezTo>
                  <a:close/>
                  <a:moveTo>
                    <a:pt x="21" y="201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1"/>
                    <a:pt x="38" y="201"/>
                    <a:pt x="38" y="201"/>
                  </a:cubicBezTo>
                  <a:cubicBezTo>
                    <a:pt x="21" y="201"/>
                    <a:pt x="21" y="201"/>
                    <a:pt x="21" y="201"/>
                  </a:cubicBezTo>
                  <a:close/>
                  <a:moveTo>
                    <a:pt x="21" y="192"/>
                  </a:moveTo>
                  <a:cubicBezTo>
                    <a:pt x="21" y="193"/>
                    <a:pt x="21" y="194"/>
                    <a:pt x="21" y="195"/>
                  </a:cubicBezTo>
                  <a:cubicBezTo>
                    <a:pt x="26" y="195"/>
                    <a:pt x="32" y="195"/>
                    <a:pt x="38" y="195"/>
                  </a:cubicBezTo>
                  <a:cubicBezTo>
                    <a:pt x="38" y="194"/>
                    <a:pt x="38" y="193"/>
                    <a:pt x="38" y="192"/>
                  </a:cubicBezTo>
                  <a:cubicBezTo>
                    <a:pt x="32" y="192"/>
                    <a:pt x="26" y="192"/>
                    <a:pt x="21" y="192"/>
                  </a:cubicBezTo>
                  <a:close/>
                  <a:moveTo>
                    <a:pt x="21" y="183"/>
                  </a:moveTo>
                  <a:cubicBezTo>
                    <a:pt x="21" y="184"/>
                    <a:pt x="21" y="185"/>
                    <a:pt x="21" y="186"/>
                  </a:cubicBezTo>
                  <a:cubicBezTo>
                    <a:pt x="26" y="186"/>
                    <a:pt x="32" y="186"/>
                    <a:pt x="38" y="186"/>
                  </a:cubicBezTo>
                  <a:cubicBezTo>
                    <a:pt x="38" y="185"/>
                    <a:pt x="38" y="184"/>
                    <a:pt x="38" y="183"/>
                  </a:cubicBezTo>
                  <a:cubicBezTo>
                    <a:pt x="32" y="183"/>
                    <a:pt x="26" y="183"/>
                    <a:pt x="21" y="183"/>
                  </a:cubicBezTo>
                  <a:close/>
                  <a:moveTo>
                    <a:pt x="21" y="173"/>
                  </a:moveTo>
                  <a:cubicBezTo>
                    <a:pt x="21" y="175"/>
                    <a:pt x="21" y="176"/>
                    <a:pt x="21" y="177"/>
                  </a:cubicBezTo>
                  <a:cubicBezTo>
                    <a:pt x="26" y="177"/>
                    <a:pt x="32" y="177"/>
                    <a:pt x="38" y="177"/>
                  </a:cubicBezTo>
                  <a:cubicBezTo>
                    <a:pt x="38" y="176"/>
                    <a:pt x="38" y="175"/>
                    <a:pt x="38" y="173"/>
                  </a:cubicBezTo>
                  <a:cubicBezTo>
                    <a:pt x="32" y="173"/>
                    <a:pt x="26" y="173"/>
                    <a:pt x="21" y="173"/>
                  </a:cubicBezTo>
                  <a:close/>
                  <a:moveTo>
                    <a:pt x="21" y="164"/>
                  </a:moveTo>
                  <a:cubicBezTo>
                    <a:pt x="21" y="165"/>
                    <a:pt x="21" y="166"/>
                    <a:pt x="21" y="168"/>
                  </a:cubicBezTo>
                  <a:cubicBezTo>
                    <a:pt x="26" y="168"/>
                    <a:pt x="32" y="168"/>
                    <a:pt x="38" y="168"/>
                  </a:cubicBezTo>
                  <a:cubicBezTo>
                    <a:pt x="38" y="166"/>
                    <a:pt x="38" y="165"/>
                    <a:pt x="38" y="164"/>
                  </a:cubicBezTo>
                  <a:cubicBezTo>
                    <a:pt x="32" y="164"/>
                    <a:pt x="26" y="164"/>
                    <a:pt x="21" y="164"/>
                  </a:cubicBezTo>
                  <a:close/>
                  <a:moveTo>
                    <a:pt x="21" y="80"/>
                  </a:moveTo>
                  <a:cubicBezTo>
                    <a:pt x="21" y="86"/>
                    <a:pt x="21" y="86"/>
                    <a:pt x="21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21" y="144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21" y="144"/>
                    <a:pt x="21" y="144"/>
                    <a:pt x="21" y="144"/>
                  </a:cubicBezTo>
                  <a:close/>
                  <a:moveTo>
                    <a:pt x="67" y="178"/>
                  </a:moveTo>
                  <a:cubicBezTo>
                    <a:pt x="74" y="220"/>
                    <a:pt x="145" y="228"/>
                    <a:pt x="153" y="178"/>
                  </a:cubicBezTo>
                  <a:cubicBezTo>
                    <a:pt x="158" y="143"/>
                    <a:pt x="110" y="84"/>
                    <a:pt x="110" y="84"/>
                  </a:cubicBezTo>
                  <a:cubicBezTo>
                    <a:pt x="110" y="84"/>
                    <a:pt x="60" y="135"/>
                    <a:pt x="67" y="178"/>
                  </a:cubicBezTo>
                  <a:close/>
                  <a:moveTo>
                    <a:pt x="106" y="201"/>
                  </a:moveTo>
                  <a:cubicBezTo>
                    <a:pt x="130" y="203"/>
                    <a:pt x="147" y="187"/>
                    <a:pt x="134" y="150"/>
                  </a:cubicBezTo>
                  <a:lnTo>
                    <a:pt x="106" y="2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1851" tIns="60925" rIns="121851" bIns="60925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67" name="Group 14"/>
          <p:cNvGrpSpPr/>
          <p:nvPr/>
        </p:nvGrpSpPr>
        <p:grpSpPr>
          <a:xfrm>
            <a:off x="5728415" y="3479455"/>
            <a:ext cx="845778" cy="717432"/>
            <a:chOff x="4130294" y="1070076"/>
            <a:chExt cx="635754" cy="539115"/>
          </a:xfrm>
          <a:solidFill>
            <a:schemeClr val="accent1"/>
          </a:solidFill>
        </p:grpSpPr>
        <p:sp>
          <p:nvSpPr>
            <p:cNvPr id="68" name="Freeform 15"/>
            <p:cNvSpPr>
              <a:spLocks noEditPoints="1"/>
            </p:cNvSpPr>
            <p:nvPr/>
          </p:nvSpPr>
          <p:spPr bwMode="black">
            <a:xfrm>
              <a:off x="4130294" y="1070076"/>
              <a:ext cx="635754" cy="539115"/>
            </a:xfrm>
            <a:custGeom>
              <a:avLst/>
              <a:gdLst/>
              <a:ahLst/>
              <a:cxnLst>
                <a:cxn ang="0">
                  <a:pos x="494" y="0"/>
                </a:cxn>
                <a:cxn ang="0">
                  <a:pos x="17" y="0"/>
                </a:cxn>
                <a:cxn ang="0">
                  <a:pos x="0" y="16"/>
                </a:cxn>
                <a:cxn ang="0">
                  <a:pos x="0" y="361"/>
                </a:cxn>
                <a:cxn ang="0">
                  <a:pos x="17" y="377"/>
                </a:cxn>
                <a:cxn ang="0">
                  <a:pos x="174" y="377"/>
                </a:cxn>
                <a:cxn ang="0">
                  <a:pos x="174" y="402"/>
                </a:cxn>
                <a:cxn ang="0">
                  <a:pos x="139" y="435"/>
                </a:cxn>
                <a:cxn ang="0">
                  <a:pos x="380" y="435"/>
                </a:cxn>
                <a:cxn ang="0">
                  <a:pos x="346" y="402"/>
                </a:cxn>
                <a:cxn ang="0">
                  <a:pos x="346" y="377"/>
                </a:cxn>
                <a:cxn ang="0">
                  <a:pos x="494" y="377"/>
                </a:cxn>
                <a:cxn ang="0">
                  <a:pos x="510" y="361"/>
                </a:cxn>
                <a:cxn ang="0">
                  <a:pos x="510" y="16"/>
                </a:cxn>
                <a:cxn ang="0">
                  <a:pos x="494" y="0"/>
                </a:cxn>
                <a:cxn ang="0">
                  <a:pos x="481" y="335"/>
                </a:cxn>
                <a:cxn ang="0">
                  <a:pos x="467" y="349"/>
                </a:cxn>
                <a:cxn ang="0">
                  <a:pos x="44" y="349"/>
                </a:cxn>
                <a:cxn ang="0">
                  <a:pos x="30" y="335"/>
                </a:cxn>
                <a:cxn ang="0">
                  <a:pos x="30" y="42"/>
                </a:cxn>
                <a:cxn ang="0">
                  <a:pos x="44" y="28"/>
                </a:cxn>
                <a:cxn ang="0">
                  <a:pos x="467" y="28"/>
                </a:cxn>
                <a:cxn ang="0">
                  <a:pos x="481" y="42"/>
                </a:cxn>
                <a:cxn ang="0">
                  <a:pos x="481" y="335"/>
                </a:cxn>
              </a:cxnLst>
              <a:rect l="0" t="0" r="r" b="b"/>
              <a:pathLst>
                <a:path w="510" h="435">
                  <a:moveTo>
                    <a:pt x="49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0" y="370"/>
                    <a:pt x="8" y="377"/>
                    <a:pt x="17" y="377"/>
                  </a:cubicBezTo>
                  <a:cubicBezTo>
                    <a:pt x="174" y="377"/>
                    <a:pt x="174" y="377"/>
                    <a:pt x="174" y="377"/>
                  </a:cubicBezTo>
                  <a:cubicBezTo>
                    <a:pt x="174" y="402"/>
                    <a:pt x="174" y="402"/>
                    <a:pt x="174" y="402"/>
                  </a:cubicBezTo>
                  <a:cubicBezTo>
                    <a:pt x="139" y="435"/>
                    <a:pt x="139" y="435"/>
                    <a:pt x="139" y="435"/>
                  </a:cubicBezTo>
                  <a:cubicBezTo>
                    <a:pt x="380" y="435"/>
                    <a:pt x="380" y="435"/>
                    <a:pt x="380" y="435"/>
                  </a:cubicBezTo>
                  <a:cubicBezTo>
                    <a:pt x="346" y="402"/>
                    <a:pt x="346" y="402"/>
                    <a:pt x="346" y="402"/>
                  </a:cubicBezTo>
                  <a:cubicBezTo>
                    <a:pt x="346" y="377"/>
                    <a:pt x="346" y="377"/>
                    <a:pt x="346" y="377"/>
                  </a:cubicBezTo>
                  <a:cubicBezTo>
                    <a:pt x="494" y="377"/>
                    <a:pt x="494" y="377"/>
                    <a:pt x="494" y="377"/>
                  </a:cubicBezTo>
                  <a:cubicBezTo>
                    <a:pt x="503" y="377"/>
                    <a:pt x="510" y="370"/>
                    <a:pt x="510" y="361"/>
                  </a:cubicBezTo>
                  <a:cubicBezTo>
                    <a:pt x="510" y="16"/>
                    <a:pt x="510" y="16"/>
                    <a:pt x="510" y="16"/>
                  </a:cubicBezTo>
                  <a:cubicBezTo>
                    <a:pt x="510" y="7"/>
                    <a:pt x="503" y="0"/>
                    <a:pt x="494" y="0"/>
                  </a:cubicBezTo>
                  <a:close/>
                  <a:moveTo>
                    <a:pt x="481" y="335"/>
                  </a:moveTo>
                  <a:cubicBezTo>
                    <a:pt x="481" y="343"/>
                    <a:pt x="475" y="349"/>
                    <a:pt x="467" y="349"/>
                  </a:cubicBezTo>
                  <a:cubicBezTo>
                    <a:pt x="44" y="349"/>
                    <a:pt x="44" y="349"/>
                    <a:pt x="44" y="349"/>
                  </a:cubicBezTo>
                  <a:cubicBezTo>
                    <a:pt x="36" y="349"/>
                    <a:pt x="30" y="343"/>
                    <a:pt x="30" y="335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34"/>
                    <a:pt x="36" y="28"/>
                    <a:pt x="44" y="28"/>
                  </a:cubicBezTo>
                  <a:cubicBezTo>
                    <a:pt x="467" y="28"/>
                    <a:pt x="467" y="28"/>
                    <a:pt x="467" y="28"/>
                  </a:cubicBezTo>
                  <a:cubicBezTo>
                    <a:pt x="475" y="28"/>
                    <a:pt x="481" y="34"/>
                    <a:pt x="481" y="42"/>
                  </a:cubicBezTo>
                  <a:lnTo>
                    <a:pt x="481" y="3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51" tIns="60925" rIns="121851" bIns="60925" numCol="1" anchor="t" anchorCtr="0" compatLnSpc="1"/>
            <a:lstStyle/>
            <a:p>
              <a:endParaRPr lang="en-US" sz="2400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" name="Freeform 23"/>
            <p:cNvSpPr>
              <a:spLocks noEditPoints="1"/>
            </p:cNvSpPr>
            <p:nvPr/>
          </p:nvSpPr>
          <p:spPr bwMode="black">
            <a:xfrm>
              <a:off x="4320559" y="1189182"/>
              <a:ext cx="255224" cy="255154"/>
            </a:xfrm>
            <a:custGeom>
              <a:avLst/>
              <a:gdLst>
                <a:gd name="T0" fmla="*/ 709 w 709"/>
                <a:gd name="T1" fmla="*/ 570 h 709"/>
                <a:gd name="T2" fmla="*/ 373 w 709"/>
                <a:gd name="T3" fmla="*/ 709 h 709"/>
                <a:gd name="T4" fmla="*/ 373 w 709"/>
                <a:gd name="T5" fmla="*/ 294 h 709"/>
                <a:gd name="T6" fmla="*/ 709 w 709"/>
                <a:gd name="T7" fmla="*/ 154 h 709"/>
                <a:gd name="T8" fmla="*/ 709 w 709"/>
                <a:gd name="T9" fmla="*/ 570 h 709"/>
                <a:gd name="T10" fmla="*/ 335 w 709"/>
                <a:gd name="T11" fmla="*/ 294 h 709"/>
                <a:gd name="T12" fmla="*/ 0 w 709"/>
                <a:gd name="T13" fmla="*/ 154 h 709"/>
                <a:gd name="T14" fmla="*/ 0 w 709"/>
                <a:gd name="T15" fmla="*/ 570 h 709"/>
                <a:gd name="T16" fmla="*/ 335 w 709"/>
                <a:gd name="T17" fmla="*/ 709 h 709"/>
                <a:gd name="T18" fmla="*/ 335 w 709"/>
                <a:gd name="T19" fmla="*/ 294 h 709"/>
                <a:gd name="T20" fmla="*/ 354 w 709"/>
                <a:gd name="T21" fmla="*/ 0 h 709"/>
                <a:gd name="T22" fmla="*/ 0 w 709"/>
                <a:gd name="T23" fmla="*/ 126 h 709"/>
                <a:gd name="T24" fmla="*/ 354 w 709"/>
                <a:gd name="T25" fmla="*/ 268 h 709"/>
                <a:gd name="T26" fmla="*/ 709 w 709"/>
                <a:gd name="T27" fmla="*/ 126 h 709"/>
                <a:gd name="T28" fmla="*/ 354 w 709"/>
                <a:gd name="T29" fmla="*/ 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9" h="709">
                  <a:moveTo>
                    <a:pt x="709" y="570"/>
                  </a:moveTo>
                  <a:lnTo>
                    <a:pt x="373" y="709"/>
                  </a:lnTo>
                  <a:lnTo>
                    <a:pt x="373" y="294"/>
                  </a:lnTo>
                  <a:lnTo>
                    <a:pt x="709" y="154"/>
                  </a:lnTo>
                  <a:lnTo>
                    <a:pt x="709" y="570"/>
                  </a:lnTo>
                  <a:close/>
                  <a:moveTo>
                    <a:pt x="335" y="294"/>
                  </a:moveTo>
                  <a:lnTo>
                    <a:pt x="0" y="154"/>
                  </a:lnTo>
                  <a:lnTo>
                    <a:pt x="0" y="570"/>
                  </a:lnTo>
                  <a:lnTo>
                    <a:pt x="335" y="709"/>
                  </a:lnTo>
                  <a:lnTo>
                    <a:pt x="335" y="294"/>
                  </a:lnTo>
                  <a:close/>
                  <a:moveTo>
                    <a:pt x="354" y="0"/>
                  </a:moveTo>
                  <a:lnTo>
                    <a:pt x="0" y="126"/>
                  </a:lnTo>
                  <a:lnTo>
                    <a:pt x="354" y="268"/>
                  </a:lnTo>
                  <a:lnTo>
                    <a:pt x="709" y="126"/>
                  </a:lnTo>
                  <a:lnTo>
                    <a:pt x="3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51" tIns="60925" rIns="121851" bIns="60925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70" name="组合 4"/>
          <p:cNvGrpSpPr/>
          <p:nvPr/>
        </p:nvGrpSpPr>
        <p:grpSpPr>
          <a:xfrm>
            <a:off x="6265806" y="2302366"/>
            <a:ext cx="2042763" cy="1557476"/>
            <a:chOff x="4700618" y="1726553"/>
            <a:chExt cx="1532944" cy="1168410"/>
          </a:xfrm>
          <a:solidFill>
            <a:schemeClr val="accent2"/>
          </a:solidFill>
        </p:grpSpPr>
        <p:sp>
          <p:nvSpPr>
            <p:cNvPr id="71" name="任意多边形 70"/>
            <p:cNvSpPr/>
            <p:nvPr/>
          </p:nvSpPr>
          <p:spPr>
            <a:xfrm flipH="1">
              <a:off x="4700618" y="1754495"/>
              <a:ext cx="300069" cy="173838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-1" fmla="*/ 367678 w 370875"/>
                <a:gd name="connsiteY0-2" fmla="*/ 232793 h 232793"/>
                <a:gd name="connsiteX1-3" fmla="*/ 370875 w 370875"/>
                <a:gd name="connsiteY1-4" fmla="*/ 92116 h 232793"/>
                <a:gd name="connsiteX2-5" fmla="*/ 0 w 370875"/>
                <a:gd name="connsiteY2-6" fmla="*/ 226398 h 232793"/>
                <a:gd name="connsiteX3-7" fmla="*/ 367678 w 370875"/>
                <a:gd name="connsiteY3-8" fmla="*/ 232793 h 232793"/>
                <a:gd name="connsiteX0-9" fmla="*/ 367678 w 370875"/>
                <a:gd name="connsiteY0-10" fmla="*/ 233290 h 233290"/>
                <a:gd name="connsiteX1-11" fmla="*/ 370875 w 370875"/>
                <a:gd name="connsiteY1-12" fmla="*/ 92613 h 233290"/>
                <a:gd name="connsiteX2-13" fmla="*/ 0 w 370875"/>
                <a:gd name="connsiteY2-14" fmla="*/ 226895 h 233290"/>
                <a:gd name="connsiteX3-15" fmla="*/ 367678 w 370875"/>
                <a:gd name="connsiteY3-16" fmla="*/ 233290 h 233290"/>
                <a:gd name="connsiteX0-17" fmla="*/ 367678 w 370875"/>
                <a:gd name="connsiteY0-18" fmla="*/ 229170 h 229170"/>
                <a:gd name="connsiteX1-19" fmla="*/ 370875 w 370875"/>
                <a:gd name="connsiteY1-20" fmla="*/ 88493 h 229170"/>
                <a:gd name="connsiteX2-21" fmla="*/ 0 w 370875"/>
                <a:gd name="connsiteY2-22" fmla="*/ 222775 h 229170"/>
                <a:gd name="connsiteX3-23" fmla="*/ 367678 w 370875"/>
                <a:gd name="connsiteY3-24" fmla="*/ 229170 h 229170"/>
                <a:gd name="connsiteX0-25" fmla="*/ 386861 w 390058"/>
                <a:gd name="connsiteY0-26" fmla="*/ 227542 h 230739"/>
                <a:gd name="connsiteX1-27" fmla="*/ 390058 w 390058"/>
                <a:gd name="connsiteY1-28" fmla="*/ 86865 h 230739"/>
                <a:gd name="connsiteX2-29" fmla="*/ 0 w 390058"/>
                <a:gd name="connsiteY2-30" fmla="*/ 230739 h 230739"/>
                <a:gd name="connsiteX3-31" fmla="*/ 386861 w 390058"/>
                <a:gd name="connsiteY3-32" fmla="*/ 227542 h 230739"/>
                <a:gd name="connsiteX0-33" fmla="*/ 386861 w 390058"/>
                <a:gd name="connsiteY0-34" fmla="*/ 231640 h 234837"/>
                <a:gd name="connsiteX1-35" fmla="*/ 390058 w 390058"/>
                <a:gd name="connsiteY1-36" fmla="*/ 90963 h 234837"/>
                <a:gd name="connsiteX2-37" fmla="*/ 0 w 390058"/>
                <a:gd name="connsiteY2-38" fmla="*/ 234837 h 234837"/>
                <a:gd name="connsiteX3-39" fmla="*/ 386861 w 390058"/>
                <a:gd name="connsiteY3-40" fmla="*/ 231640 h 234837"/>
                <a:gd name="connsiteX0-41" fmla="*/ 386861 w 397219"/>
                <a:gd name="connsiteY0-42" fmla="*/ 231640 h 234837"/>
                <a:gd name="connsiteX1-43" fmla="*/ 390058 w 397219"/>
                <a:gd name="connsiteY1-44" fmla="*/ 90963 h 234837"/>
                <a:gd name="connsiteX2-45" fmla="*/ 0 w 397219"/>
                <a:gd name="connsiteY2-46" fmla="*/ 234837 h 234837"/>
                <a:gd name="connsiteX3-47" fmla="*/ 386861 w 397219"/>
                <a:gd name="connsiteY3-48" fmla="*/ 231640 h 234837"/>
                <a:gd name="connsiteX0-49" fmla="*/ 386861 w 401264"/>
                <a:gd name="connsiteY0-50" fmla="*/ 231640 h 234837"/>
                <a:gd name="connsiteX1-51" fmla="*/ 390058 w 401264"/>
                <a:gd name="connsiteY1-52" fmla="*/ 90963 h 234837"/>
                <a:gd name="connsiteX2-53" fmla="*/ 0 w 401264"/>
                <a:gd name="connsiteY2-54" fmla="*/ 234837 h 234837"/>
                <a:gd name="connsiteX3-55" fmla="*/ 386861 w 401264"/>
                <a:gd name="connsiteY3-56" fmla="*/ 231640 h 234837"/>
                <a:gd name="connsiteX0-57" fmla="*/ 386861 w 406990"/>
                <a:gd name="connsiteY0-58" fmla="*/ 231640 h 234837"/>
                <a:gd name="connsiteX1-59" fmla="*/ 390058 w 406990"/>
                <a:gd name="connsiteY1-60" fmla="*/ 90963 h 234837"/>
                <a:gd name="connsiteX2-61" fmla="*/ 0 w 406990"/>
                <a:gd name="connsiteY2-62" fmla="*/ 234837 h 234837"/>
                <a:gd name="connsiteX3-63" fmla="*/ 386861 w 406990"/>
                <a:gd name="connsiteY3-64" fmla="*/ 231640 h 234837"/>
                <a:gd name="connsiteX0-65" fmla="*/ 386861 w 400092"/>
                <a:gd name="connsiteY0-66" fmla="*/ 231640 h 234837"/>
                <a:gd name="connsiteX1-67" fmla="*/ 390058 w 400092"/>
                <a:gd name="connsiteY1-68" fmla="*/ 90963 h 234837"/>
                <a:gd name="connsiteX2-69" fmla="*/ 0 w 400092"/>
                <a:gd name="connsiteY2-70" fmla="*/ 234837 h 234837"/>
                <a:gd name="connsiteX3-71" fmla="*/ 386861 w 400092"/>
                <a:gd name="connsiteY3-72" fmla="*/ 231640 h 234837"/>
                <a:gd name="connsiteX0-73" fmla="*/ 386861 w 400092"/>
                <a:gd name="connsiteY0-74" fmla="*/ 231640 h 234837"/>
                <a:gd name="connsiteX1-75" fmla="*/ 390058 w 400092"/>
                <a:gd name="connsiteY1-76" fmla="*/ 90963 h 234837"/>
                <a:gd name="connsiteX2-77" fmla="*/ 0 w 400092"/>
                <a:gd name="connsiteY2-78" fmla="*/ 234837 h 234837"/>
                <a:gd name="connsiteX3-79" fmla="*/ 386861 w 400092"/>
                <a:gd name="connsiteY3-80" fmla="*/ 231640 h 234837"/>
                <a:gd name="connsiteX0-81" fmla="*/ 386861 w 400092"/>
                <a:gd name="connsiteY0-82" fmla="*/ 228587 h 231784"/>
                <a:gd name="connsiteX1-83" fmla="*/ 390058 w 400092"/>
                <a:gd name="connsiteY1-84" fmla="*/ 87910 h 231784"/>
                <a:gd name="connsiteX2-85" fmla="*/ 0 w 400092"/>
                <a:gd name="connsiteY2-86" fmla="*/ 231784 h 231784"/>
                <a:gd name="connsiteX3-87" fmla="*/ 386861 w 400092"/>
                <a:gd name="connsiteY3-88" fmla="*/ 228587 h 2317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2" name="任意多边形 71"/>
            <p:cNvSpPr/>
            <p:nvPr/>
          </p:nvSpPr>
          <p:spPr>
            <a:xfrm flipH="1">
              <a:off x="4716277" y="1726553"/>
              <a:ext cx="1517285" cy="1168410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-1" fmla="*/ 0 w 2029722"/>
                <a:gd name="connsiteY0-2" fmla="*/ 1574572 h 1574572"/>
                <a:gd name="connsiteX1-3" fmla="*/ 947203 w 2029722"/>
                <a:gd name="connsiteY1-4" fmla="*/ 0 h 1574572"/>
                <a:gd name="connsiteX2-5" fmla="*/ 1931311 w 2029722"/>
                <a:gd name="connsiteY2-6" fmla="*/ 24603 h 1574572"/>
                <a:gd name="connsiteX3-7" fmla="*/ 2029722 w 2029722"/>
                <a:gd name="connsiteY3-8" fmla="*/ 106612 h 1574572"/>
                <a:gd name="connsiteX4-9" fmla="*/ 1008710 w 2029722"/>
                <a:gd name="connsiteY4-10" fmla="*/ 1570472 h 1574572"/>
                <a:gd name="connsiteX5-11" fmla="*/ 0 w 2029722"/>
                <a:gd name="connsiteY5-12" fmla="*/ 1574572 h 1574572"/>
                <a:gd name="connsiteX0-13" fmla="*/ 0 w 2029722"/>
                <a:gd name="connsiteY0-14" fmla="*/ 1574572 h 1574572"/>
                <a:gd name="connsiteX1-15" fmla="*/ 947203 w 2029722"/>
                <a:gd name="connsiteY1-16" fmla="*/ 0 h 1574572"/>
                <a:gd name="connsiteX2-17" fmla="*/ 1931311 w 2029722"/>
                <a:gd name="connsiteY2-18" fmla="*/ 24603 h 1574572"/>
                <a:gd name="connsiteX3-19" fmla="*/ 2029722 w 2029722"/>
                <a:gd name="connsiteY3-20" fmla="*/ 106612 h 1574572"/>
                <a:gd name="connsiteX4-21" fmla="*/ 1008710 w 2029722"/>
                <a:gd name="connsiteY4-22" fmla="*/ 1570472 h 1574572"/>
                <a:gd name="connsiteX5-23" fmla="*/ 0 w 2029722"/>
                <a:gd name="connsiteY5-24" fmla="*/ 1574572 h 1574572"/>
                <a:gd name="connsiteX0-25" fmla="*/ 0 w 2029722"/>
                <a:gd name="connsiteY0-26" fmla="*/ 1574572 h 1574572"/>
                <a:gd name="connsiteX1-27" fmla="*/ 947203 w 2029722"/>
                <a:gd name="connsiteY1-28" fmla="*/ 0 h 1574572"/>
                <a:gd name="connsiteX2-29" fmla="*/ 1931311 w 2029722"/>
                <a:gd name="connsiteY2-30" fmla="*/ 24603 h 1574572"/>
                <a:gd name="connsiteX3-31" fmla="*/ 2029722 w 2029722"/>
                <a:gd name="connsiteY3-32" fmla="*/ 106612 h 1574572"/>
                <a:gd name="connsiteX4-33" fmla="*/ 1008710 w 2029722"/>
                <a:gd name="connsiteY4-34" fmla="*/ 1570472 h 1574572"/>
                <a:gd name="connsiteX5-35" fmla="*/ 0 w 2029722"/>
                <a:gd name="connsiteY5-36" fmla="*/ 1574572 h 1574572"/>
                <a:gd name="connsiteX0-37" fmla="*/ 0 w 2029722"/>
                <a:gd name="connsiteY0-38" fmla="*/ 1574572 h 1574572"/>
                <a:gd name="connsiteX1-39" fmla="*/ 947203 w 2029722"/>
                <a:gd name="connsiteY1-40" fmla="*/ 0 h 1574572"/>
                <a:gd name="connsiteX2-41" fmla="*/ 1931311 w 2029722"/>
                <a:gd name="connsiteY2-42" fmla="*/ 24603 h 1574572"/>
                <a:gd name="connsiteX3-43" fmla="*/ 2029722 w 2029722"/>
                <a:gd name="connsiteY3-44" fmla="*/ 106612 h 1574572"/>
                <a:gd name="connsiteX4-45" fmla="*/ 1008710 w 2029722"/>
                <a:gd name="connsiteY4-46" fmla="*/ 1570472 h 1574572"/>
                <a:gd name="connsiteX5-47" fmla="*/ 0 w 2029722"/>
                <a:gd name="connsiteY5-48" fmla="*/ 1574572 h 1574572"/>
                <a:gd name="connsiteX0-49" fmla="*/ 0 w 2029722"/>
                <a:gd name="connsiteY0-50" fmla="*/ 1574572 h 1574572"/>
                <a:gd name="connsiteX1-51" fmla="*/ 947203 w 2029722"/>
                <a:gd name="connsiteY1-52" fmla="*/ 0 h 1574572"/>
                <a:gd name="connsiteX2-53" fmla="*/ 1931311 w 2029722"/>
                <a:gd name="connsiteY2-54" fmla="*/ 24603 h 1574572"/>
                <a:gd name="connsiteX3-55" fmla="*/ 2029722 w 2029722"/>
                <a:gd name="connsiteY3-56" fmla="*/ 106612 h 1574572"/>
                <a:gd name="connsiteX4-57" fmla="*/ 1008710 w 2029722"/>
                <a:gd name="connsiteY4-58" fmla="*/ 1570472 h 1574572"/>
                <a:gd name="connsiteX5-59" fmla="*/ 0 w 2029722"/>
                <a:gd name="connsiteY5-60" fmla="*/ 1574572 h 1574572"/>
                <a:gd name="connsiteX0-61" fmla="*/ 0 w 2029722"/>
                <a:gd name="connsiteY0-62" fmla="*/ 1574572 h 1574572"/>
                <a:gd name="connsiteX1-63" fmla="*/ 947203 w 2029722"/>
                <a:gd name="connsiteY1-64" fmla="*/ 0 h 1574572"/>
                <a:gd name="connsiteX2-65" fmla="*/ 1931311 w 2029722"/>
                <a:gd name="connsiteY2-66" fmla="*/ 24603 h 1574572"/>
                <a:gd name="connsiteX3-67" fmla="*/ 2009219 w 2029722"/>
                <a:gd name="connsiteY3-68" fmla="*/ 57406 h 1574572"/>
                <a:gd name="connsiteX4-69" fmla="*/ 2029722 w 2029722"/>
                <a:gd name="connsiteY4-70" fmla="*/ 106612 h 1574572"/>
                <a:gd name="connsiteX5-71" fmla="*/ 1008710 w 2029722"/>
                <a:gd name="connsiteY5-72" fmla="*/ 1570472 h 1574572"/>
                <a:gd name="connsiteX6" fmla="*/ 0 w 2029722"/>
                <a:gd name="connsiteY6" fmla="*/ 1574572 h 1574572"/>
                <a:gd name="connsiteX0-73" fmla="*/ 0 w 2029722"/>
                <a:gd name="connsiteY0-74" fmla="*/ 1574572 h 1574572"/>
                <a:gd name="connsiteX1-75" fmla="*/ 947203 w 2029722"/>
                <a:gd name="connsiteY1-76" fmla="*/ 0 h 1574572"/>
                <a:gd name="connsiteX2-77" fmla="*/ 1931311 w 2029722"/>
                <a:gd name="connsiteY2-78" fmla="*/ 24603 h 1574572"/>
                <a:gd name="connsiteX3-79" fmla="*/ 2009219 w 2029722"/>
                <a:gd name="connsiteY3-80" fmla="*/ 57406 h 1574572"/>
                <a:gd name="connsiteX4-81" fmla="*/ 2029722 w 2029722"/>
                <a:gd name="connsiteY4-82" fmla="*/ 106612 h 1574572"/>
                <a:gd name="connsiteX5-83" fmla="*/ 1008710 w 2029722"/>
                <a:gd name="connsiteY5-84" fmla="*/ 1570472 h 1574572"/>
                <a:gd name="connsiteX6-85" fmla="*/ 0 w 2029722"/>
                <a:gd name="connsiteY6-86" fmla="*/ 1574572 h 1574572"/>
                <a:gd name="connsiteX0-87" fmla="*/ 0 w 2029722"/>
                <a:gd name="connsiteY0-88" fmla="*/ 1574572 h 1574572"/>
                <a:gd name="connsiteX1-89" fmla="*/ 947203 w 2029722"/>
                <a:gd name="connsiteY1-90" fmla="*/ 0 h 1574572"/>
                <a:gd name="connsiteX2-91" fmla="*/ 1931311 w 2029722"/>
                <a:gd name="connsiteY2-92" fmla="*/ 24603 h 1574572"/>
                <a:gd name="connsiteX3-93" fmla="*/ 2009219 w 2029722"/>
                <a:gd name="connsiteY3-94" fmla="*/ 57406 h 1574572"/>
                <a:gd name="connsiteX4-95" fmla="*/ 2029722 w 2029722"/>
                <a:gd name="connsiteY4-96" fmla="*/ 106612 h 1574572"/>
                <a:gd name="connsiteX5-97" fmla="*/ 1029212 w 2029722"/>
                <a:gd name="connsiteY5-98" fmla="*/ 1566371 h 1574572"/>
                <a:gd name="connsiteX6-99" fmla="*/ 0 w 2029722"/>
                <a:gd name="connsiteY6-100" fmla="*/ 1574572 h 1574572"/>
                <a:gd name="connsiteX0-101" fmla="*/ 0 w 2029722"/>
                <a:gd name="connsiteY0-102" fmla="*/ 1574572 h 1574572"/>
                <a:gd name="connsiteX1-103" fmla="*/ 947203 w 2029722"/>
                <a:gd name="connsiteY1-104" fmla="*/ 0 h 1574572"/>
                <a:gd name="connsiteX2-105" fmla="*/ 1931311 w 2029722"/>
                <a:gd name="connsiteY2-106" fmla="*/ 24603 h 1574572"/>
                <a:gd name="connsiteX3-107" fmla="*/ 2009219 w 2029722"/>
                <a:gd name="connsiteY3-108" fmla="*/ 57406 h 1574572"/>
                <a:gd name="connsiteX4-109" fmla="*/ 2029722 w 2029722"/>
                <a:gd name="connsiteY4-110" fmla="*/ 106612 h 1574572"/>
                <a:gd name="connsiteX5-111" fmla="*/ 1029212 w 2029722"/>
                <a:gd name="connsiteY5-112" fmla="*/ 1566371 h 1574572"/>
                <a:gd name="connsiteX6-113" fmla="*/ 0 w 2029722"/>
                <a:gd name="connsiteY6-114" fmla="*/ 1574572 h 1574572"/>
                <a:gd name="connsiteX0-115" fmla="*/ 0 w 2112234"/>
                <a:gd name="connsiteY0-116" fmla="*/ 1602749 h 1602749"/>
                <a:gd name="connsiteX1-117" fmla="*/ 947203 w 2112234"/>
                <a:gd name="connsiteY1-118" fmla="*/ 28177 h 1602749"/>
                <a:gd name="connsiteX2-119" fmla="*/ 1931311 w 2112234"/>
                <a:gd name="connsiteY2-120" fmla="*/ 52780 h 1602749"/>
                <a:gd name="connsiteX3-121" fmla="*/ 2029722 w 2112234"/>
                <a:gd name="connsiteY3-122" fmla="*/ 134789 h 1602749"/>
                <a:gd name="connsiteX4-123" fmla="*/ 1029212 w 2112234"/>
                <a:gd name="connsiteY4-124" fmla="*/ 1594548 h 1602749"/>
                <a:gd name="connsiteX5-125" fmla="*/ 0 w 2112234"/>
                <a:gd name="connsiteY5-126" fmla="*/ 1602749 h 1602749"/>
                <a:gd name="connsiteX0-127" fmla="*/ 0 w 2094991"/>
                <a:gd name="connsiteY0-128" fmla="*/ 1602749 h 1602749"/>
                <a:gd name="connsiteX1-129" fmla="*/ 947203 w 2094991"/>
                <a:gd name="connsiteY1-130" fmla="*/ 28177 h 1602749"/>
                <a:gd name="connsiteX2-131" fmla="*/ 1931311 w 2094991"/>
                <a:gd name="connsiteY2-132" fmla="*/ 52780 h 1602749"/>
                <a:gd name="connsiteX3-133" fmla="*/ 2029722 w 2094991"/>
                <a:gd name="connsiteY3-134" fmla="*/ 134789 h 1602749"/>
                <a:gd name="connsiteX4-135" fmla="*/ 1029212 w 2094991"/>
                <a:gd name="connsiteY4-136" fmla="*/ 1594548 h 1602749"/>
                <a:gd name="connsiteX5-137" fmla="*/ 0 w 2094991"/>
                <a:gd name="connsiteY5-138" fmla="*/ 1602749 h 1602749"/>
                <a:gd name="connsiteX0-139" fmla="*/ 0 w 2029722"/>
                <a:gd name="connsiteY0-140" fmla="*/ 1574572 h 1574572"/>
                <a:gd name="connsiteX1-141" fmla="*/ 947203 w 2029722"/>
                <a:gd name="connsiteY1-142" fmla="*/ 0 h 1574572"/>
                <a:gd name="connsiteX2-143" fmla="*/ 1931311 w 2029722"/>
                <a:gd name="connsiteY2-144" fmla="*/ 24603 h 1574572"/>
                <a:gd name="connsiteX3-145" fmla="*/ 2029722 w 2029722"/>
                <a:gd name="connsiteY3-146" fmla="*/ 106612 h 1574572"/>
                <a:gd name="connsiteX4-147" fmla="*/ 1029212 w 2029722"/>
                <a:gd name="connsiteY4-148" fmla="*/ 1566371 h 1574572"/>
                <a:gd name="connsiteX5-149" fmla="*/ 0 w 2029722"/>
                <a:gd name="connsiteY5-150" fmla="*/ 1574572 h 1574572"/>
                <a:gd name="connsiteX0-151" fmla="*/ 0 w 2029722"/>
                <a:gd name="connsiteY0-152" fmla="*/ 1574572 h 1574572"/>
                <a:gd name="connsiteX1-153" fmla="*/ 947203 w 2029722"/>
                <a:gd name="connsiteY1-154" fmla="*/ 0 h 1574572"/>
                <a:gd name="connsiteX2-155" fmla="*/ 1931311 w 2029722"/>
                <a:gd name="connsiteY2-156" fmla="*/ 24603 h 1574572"/>
                <a:gd name="connsiteX3-157" fmla="*/ 2029722 w 2029722"/>
                <a:gd name="connsiteY3-158" fmla="*/ 106612 h 1574572"/>
                <a:gd name="connsiteX4-159" fmla="*/ 1029212 w 2029722"/>
                <a:gd name="connsiteY4-160" fmla="*/ 1566371 h 1574572"/>
                <a:gd name="connsiteX5-161" fmla="*/ 0 w 2029722"/>
                <a:gd name="connsiteY5-162" fmla="*/ 1574572 h 1574572"/>
                <a:gd name="connsiteX0-163" fmla="*/ 0 w 2026763"/>
                <a:gd name="connsiteY0-164" fmla="*/ 1574572 h 1574572"/>
                <a:gd name="connsiteX1-165" fmla="*/ 947203 w 2026763"/>
                <a:gd name="connsiteY1-166" fmla="*/ 0 h 1574572"/>
                <a:gd name="connsiteX2-167" fmla="*/ 1931311 w 2026763"/>
                <a:gd name="connsiteY2-168" fmla="*/ 24603 h 1574572"/>
                <a:gd name="connsiteX3-169" fmla="*/ 2026763 w 2026763"/>
                <a:gd name="connsiteY3-170" fmla="*/ 118448 h 1574572"/>
                <a:gd name="connsiteX4-171" fmla="*/ 1029212 w 2026763"/>
                <a:gd name="connsiteY4-172" fmla="*/ 1566371 h 1574572"/>
                <a:gd name="connsiteX5-173" fmla="*/ 0 w 2026763"/>
                <a:gd name="connsiteY5-174" fmla="*/ 1574572 h 1574572"/>
                <a:gd name="connsiteX0-175" fmla="*/ 0 w 2026763"/>
                <a:gd name="connsiteY0-176" fmla="*/ 1574572 h 1589231"/>
                <a:gd name="connsiteX1-177" fmla="*/ 947203 w 2026763"/>
                <a:gd name="connsiteY1-178" fmla="*/ 0 h 1589231"/>
                <a:gd name="connsiteX2-179" fmla="*/ 1931311 w 2026763"/>
                <a:gd name="connsiteY2-180" fmla="*/ 24603 h 1589231"/>
                <a:gd name="connsiteX3-181" fmla="*/ 2026763 w 2026763"/>
                <a:gd name="connsiteY3-182" fmla="*/ 118448 h 1589231"/>
                <a:gd name="connsiteX4-183" fmla="*/ 1029212 w 2026763"/>
                <a:gd name="connsiteY4-184" fmla="*/ 1589231 h 1589231"/>
                <a:gd name="connsiteX5-185" fmla="*/ 0 w 2026763"/>
                <a:gd name="connsiteY5-186" fmla="*/ 1574572 h 1589231"/>
                <a:gd name="connsiteX0-187" fmla="*/ 0 w 2026763"/>
                <a:gd name="connsiteY0-188" fmla="*/ 1574572 h 1601616"/>
                <a:gd name="connsiteX1-189" fmla="*/ 947203 w 2026763"/>
                <a:gd name="connsiteY1-190" fmla="*/ 0 h 1601616"/>
                <a:gd name="connsiteX2-191" fmla="*/ 1931311 w 2026763"/>
                <a:gd name="connsiteY2-192" fmla="*/ 24603 h 1601616"/>
                <a:gd name="connsiteX3-193" fmla="*/ 2026763 w 2026763"/>
                <a:gd name="connsiteY3-194" fmla="*/ 118448 h 1601616"/>
                <a:gd name="connsiteX4-195" fmla="*/ 1029212 w 2026763"/>
                <a:gd name="connsiteY4-196" fmla="*/ 1589231 h 1601616"/>
                <a:gd name="connsiteX5-197" fmla="*/ 0 w 2026763"/>
                <a:gd name="connsiteY5-198" fmla="*/ 1574572 h 1601616"/>
                <a:gd name="connsiteX0-199" fmla="*/ 0 w 2026763"/>
                <a:gd name="connsiteY0-200" fmla="*/ 1574572 h 1593194"/>
                <a:gd name="connsiteX1-201" fmla="*/ 947203 w 2026763"/>
                <a:gd name="connsiteY1-202" fmla="*/ 0 h 1593194"/>
                <a:gd name="connsiteX2-203" fmla="*/ 1931311 w 2026763"/>
                <a:gd name="connsiteY2-204" fmla="*/ 24603 h 1593194"/>
                <a:gd name="connsiteX3-205" fmla="*/ 2026763 w 2026763"/>
                <a:gd name="connsiteY3-206" fmla="*/ 118448 h 1593194"/>
                <a:gd name="connsiteX4-207" fmla="*/ 1029212 w 2026763"/>
                <a:gd name="connsiteY4-208" fmla="*/ 1589231 h 1593194"/>
                <a:gd name="connsiteX5-209" fmla="*/ 0 w 2026763"/>
                <a:gd name="connsiteY5-210" fmla="*/ 1574572 h 1593194"/>
                <a:gd name="connsiteX0-211" fmla="*/ 0 w 2023046"/>
                <a:gd name="connsiteY0-212" fmla="*/ 1563421 h 1589231"/>
                <a:gd name="connsiteX1-213" fmla="*/ 943486 w 2023046"/>
                <a:gd name="connsiteY1-214" fmla="*/ 0 h 1589231"/>
                <a:gd name="connsiteX2-215" fmla="*/ 1927594 w 2023046"/>
                <a:gd name="connsiteY2-216" fmla="*/ 24603 h 1589231"/>
                <a:gd name="connsiteX3-217" fmla="*/ 2023046 w 2023046"/>
                <a:gd name="connsiteY3-218" fmla="*/ 118448 h 1589231"/>
                <a:gd name="connsiteX4-219" fmla="*/ 1025495 w 2023046"/>
                <a:gd name="connsiteY4-220" fmla="*/ 1589231 h 1589231"/>
                <a:gd name="connsiteX5-221" fmla="*/ 0 w 2023046"/>
                <a:gd name="connsiteY5-222" fmla="*/ 1563421 h 1589231"/>
                <a:gd name="connsiteX0-223" fmla="*/ 0 w 2023046"/>
                <a:gd name="connsiteY0-224" fmla="*/ 1563421 h 1574847"/>
                <a:gd name="connsiteX1-225" fmla="*/ 943486 w 2023046"/>
                <a:gd name="connsiteY1-226" fmla="*/ 0 h 1574847"/>
                <a:gd name="connsiteX2-227" fmla="*/ 1927594 w 2023046"/>
                <a:gd name="connsiteY2-228" fmla="*/ 24603 h 1574847"/>
                <a:gd name="connsiteX3-229" fmla="*/ 2023046 w 2023046"/>
                <a:gd name="connsiteY3-230" fmla="*/ 118448 h 1574847"/>
                <a:gd name="connsiteX4-231" fmla="*/ 1029212 w 2023046"/>
                <a:gd name="connsiteY4-232" fmla="*/ 1548343 h 1574847"/>
                <a:gd name="connsiteX5-233" fmla="*/ 0 w 2023046"/>
                <a:gd name="connsiteY5-234" fmla="*/ 1563421 h 1574847"/>
                <a:gd name="connsiteX0-235" fmla="*/ 0 w 2023046"/>
                <a:gd name="connsiteY0-236" fmla="*/ 1563421 h 1563421"/>
                <a:gd name="connsiteX1-237" fmla="*/ 943486 w 2023046"/>
                <a:gd name="connsiteY1-238" fmla="*/ 0 h 1563421"/>
                <a:gd name="connsiteX2-239" fmla="*/ 1927594 w 2023046"/>
                <a:gd name="connsiteY2-240" fmla="*/ 24603 h 1563421"/>
                <a:gd name="connsiteX3-241" fmla="*/ 2023046 w 2023046"/>
                <a:gd name="connsiteY3-242" fmla="*/ 118448 h 1563421"/>
                <a:gd name="connsiteX4-243" fmla="*/ 1029212 w 2023046"/>
                <a:gd name="connsiteY4-244" fmla="*/ 1548343 h 1563421"/>
                <a:gd name="connsiteX5-245" fmla="*/ 0 w 2023046"/>
                <a:gd name="connsiteY5-246" fmla="*/ 1563421 h 1563421"/>
                <a:gd name="connsiteX0-247" fmla="*/ 0 w 2023046"/>
                <a:gd name="connsiteY0-248" fmla="*/ 1563421 h 1568845"/>
                <a:gd name="connsiteX1-249" fmla="*/ 943486 w 2023046"/>
                <a:gd name="connsiteY1-250" fmla="*/ 0 h 1568845"/>
                <a:gd name="connsiteX2-251" fmla="*/ 1927594 w 2023046"/>
                <a:gd name="connsiteY2-252" fmla="*/ 24603 h 1568845"/>
                <a:gd name="connsiteX3-253" fmla="*/ 2023046 w 2023046"/>
                <a:gd name="connsiteY3-254" fmla="*/ 118448 h 1568845"/>
                <a:gd name="connsiteX4-255" fmla="*/ 1012811 w 2023046"/>
                <a:gd name="connsiteY4-256" fmla="*/ 1568845 h 1568845"/>
                <a:gd name="connsiteX5-257" fmla="*/ 0 w 2023046"/>
                <a:gd name="connsiteY5-258" fmla="*/ 1563421 h 1568845"/>
                <a:gd name="connsiteX0-259" fmla="*/ 0 w 2023046"/>
                <a:gd name="connsiteY0-260" fmla="*/ 1575722 h 1575722"/>
                <a:gd name="connsiteX1-261" fmla="*/ 943486 w 2023046"/>
                <a:gd name="connsiteY1-262" fmla="*/ 0 h 1575722"/>
                <a:gd name="connsiteX2-263" fmla="*/ 1927594 w 2023046"/>
                <a:gd name="connsiteY2-264" fmla="*/ 24603 h 1575722"/>
                <a:gd name="connsiteX3-265" fmla="*/ 2023046 w 2023046"/>
                <a:gd name="connsiteY3-266" fmla="*/ 118448 h 1575722"/>
                <a:gd name="connsiteX4-267" fmla="*/ 1012811 w 2023046"/>
                <a:gd name="connsiteY4-268" fmla="*/ 1568845 h 1575722"/>
                <a:gd name="connsiteX5-269" fmla="*/ 0 w 2023046"/>
                <a:gd name="connsiteY5-270" fmla="*/ 1575722 h 1575722"/>
                <a:gd name="connsiteX0-271" fmla="*/ 0 w 2023046"/>
                <a:gd name="connsiteY0-272" fmla="*/ 1557880 h 1557880"/>
                <a:gd name="connsiteX1-273" fmla="*/ 947947 w 2023046"/>
                <a:gd name="connsiteY1-274" fmla="*/ 0 h 1557880"/>
                <a:gd name="connsiteX2-275" fmla="*/ 1927594 w 2023046"/>
                <a:gd name="connsiteY2-276" fmla="*/ 6761 h 1557880"/>
                <a:gd name="connsiteX3-277" fmla="*/ 2023046 w 2023046"/>
                <a:gd name="connsiteY3-278" fmla="*/ 100606 h 1557880"/>
                <a:gd name="connsiteX4-279" fmla="*/ 1012811 w 2023046"/>
                <a:gd name="connsiteY4-280" fmla="*/ 1551003 h 1557880"/>
                <a:gd name="connsiteX5-281" fmla="*/ 0 w 2023046"/>
                <a:gd name="connsiteY5-282" fmla="*/ 1557880 h 15578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023046" h="1557880">
                  <a:moveTo>
                    <a:pt x="0" y="1557880"/>
                  </a:moveTo>
                  <a:cubicBezTo>
                    <a:pt x="656072" y="163728"/>
                    <a:pt x="648615" y="123013"/>
                    <a:pt x="947947" y="0"/>
                  </a:cubicBezTo>
                  <a:lnTo>
                    <a:pt x="1927594" y="6761"/>
                  </a:lnTo>
                  <a:cubicBezTo>
                    <a:pt x="1981807" y="34055"/>
                    <a:pt x="1994802" y="50814"/>
                    <a:pt x="2023046" y="100606"/>
                  </a:cubicBezTo>
                  <a:cubicBezTo>
                    <a:pt x="1744216" y="-198728"/>
                    <a:pt x="1262938" y="1099954"/>
                    <a:pt x="1012811" y="1551003"/>
                  </a:cubicBezTo>
                  <a:lnTo>
                    <a:pt x="0" y="15578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3" name="Freeform 21"/>
            <p:cNvSpPr>
              <a:spLocks noEditPoints="1"/>
            </p:cNvSpPr>
            <p:nvPr/>
          </p:nvSpPr>
          <p:spPr bwMode="auto">
            <a:xfrm>
              <a:off x="5475074" y="2110807"/>
              <a:ext cx="227135" cy="306633"/>
            </a:xfrm>
            <a:custGeom>
              <a:avLst/>
              <a:gdLst>
                <a:gd name="T0" fmla="*/ 94 w 237"/>
                <a:gd name="T1" fmla="*/ 124 h 320"/>
                <a:gd name="T2" fmla="*/ 26 w 237"/>
                <a:gd name="T3" fmla="*/ 197 h 320"/>
                <a:gd name="T4" fmla="*/ 118 w 237"/>
                <a:gd name="T5" fmla="*/ 291 h 320"/>
                <a:gd name="T6" fmla="*/ 26 w 237"/>
                <a:gd name="T7" fmla="*/ 281 h 320"/>
                <a:gd name="T8" fmla="*/ 118 w 237"/>
                <a:gd name="T9" fmla="*/ 291 h 320"/>
                <a:gd name="T10" fmla="*/ 110 w 237"/>
                <a:gd name="T11" fmla="*/ 220 h 320"/>
                <a:gd name="T12" fmla="*/ 26 w 237"/>
                <a:gd name="T13" fmla="*/ 230 h 320"/>
                <a:gd name="T14" fmla="*/ 126 w 237"/>
                <a:gd name="T15" fmla="*/ 250 h 320"/>
                <a:gd name="T16" fmla="*/ 26 w 237"/>
                <a:gd name="T17" fmla="*/ 240 h 320"/>
                <a:gd name="T18" fmla="*/ 126 w 237"/>
                <a:gd name="T19" fmla="*/ 250 h 320"/>
                <a:gd name="T20" fmla="*/ 78 w 237"/>
                <a:gd name="T21" fmla="*/ 261 h 320"/>
                <a:gd name="T22" fmla="*/ 26 w 237"/>
                <a:gd name="T23" fmla="*/ 271 h 320"/>
                <a:gd name="T24" fmla="*/ 125 w 237"/>
                <a:gd name="T25" fmla="*/ 165 h 320"/>
                <a:gd name="T26" fmla="*/ 141 w 237"/>
                <a:gd name="T27" fmla="*/ 152 h 320"/>
                <a:gd name="T28" fmla="*/ 153 w 237"/>
                <a:gd name="T29" fmla="*/ 137 h 320"/>
                <a:gd name="T30" fmla="*/ 141 w 237"/>
                <a:gd name="T31" fmla="*/ 124 h 320"/>
                <a:gd name="T32" fmla="*/ 125 w 237"/>
                <a:gd name="T33" fmla="*/ 137 h 320"/>
                <a:gd name="T34" fmla="*/ 113 w 237"/>
                <a:gd name="T35" fmla="*/ 152 h 320"/>
                <a:gd name="T36" fmla="*/ 125 w 237"/>
                <a:gd name="T37" fmla="*/ 165 h 320"/>
                <a:gd name="T38" fmla="*/ 119 w 237"/>
                <a:gd name="T39" fmla="*/ 95 h 320"/>
                <a:gd name="T40" fmla="*/ 122 w 237"/>
                <a:gd name="T41" fmla="*/ 72 h 320"/>
                <a:gd name="T42" fmla="*/ 119 w 237"/>
                <a:gd name="T43" fmla="*/ 87 h 320"/>
                <a:gd name="T44" fmla="*/ 115 w 237"/>
                <a:gd name="T45" fmla="*/ 84 h 320"/>
                <a:gd name="T46" fmla="*/ 107 w 237"/>
                <a:gd name="T47" fmla="*/ 83 h 320"/>
                <a:gd name="T48" fmla="*/ 29 w 237"/>
                <a:gd name="T49" fmla="*/ 58 h 320"/>
                <a:gd name="T50" fmla="*/ 115 w 237"/>
                <a:gd name="T51" fmla="*/ 3 h 320"/>
                <a:gd name="T52" fmla="*/ 119 w 237"/>
                <a:gd name="T53" fmla="*/ 0 h 320"/>
                <a:gd name="T54" fmla="*/ 122 w 237"/>
                <a:gd name="T55" fmla="*/ 58 h 320"/>
                <a:gd name="T56" fmla="*/ 171 w 237"/>
                <a:gd name="T57" fmla="*/ 320 h 320"/>
                <a:gd name="T58" fmla="*/ 0 w 237"/>
                <a:gd name="T59" fmla="*/ 292 h 320"/>
                <a:gd name="T60" fmla="*/ 60 w 237"/>
                <a:gd name="T61" fmla="*/ 162 h 320"/>
                <a:gd name="T62" fmla="*/ 60 w 237"/>
                <a:gd name="T63" fmla="*/ 138 h 320"/>
                <a:gd name="T64" fmla="*/ 60 w 237"/>
                <a:gd name="T65" fmla="*/ 162 h 320"/>
                <a:gd name="T66" fmla="*/ 88 w 237"/>
                <a:gd name="T67" fmla="*/ 180 h 320"/>
                <a:gd name="T68" fmla="*/ 78 w 237"/>
                <a:gd name="T69" fmla="*/ 191 h 320"/>
                <a:gd name="T70" fmla="*/ 75 w 237"/>
                <a:gd name="T71" fmla="*/ 184 h 320"/>
                <a:gd name="T72" fmla="*/ 45 w 237"/>
                <a:gd name="T73" fmla="*/ 191 h 320"/>
                <a:gd name="T74" fmla="*/ 42 w 237"/>
                <a:gd name="T75" fmla="*/ 184 h 320"/>
                <a:gd name="T76" fmla="*/ 32 w 237"/>
                <a:gd name="T77" fmla="*/ 191 h 320"/>
                <a:gd name="T78" fmla="*/ 47 w 237"/>
                <a:gd name="T79" fmla="*/ 165 h 320"/>
                <a:gd name="T80" fmla="*/ 197 w 237"/>
                <a:gd name="T81" fmla="*/ 58 h 320"/>
                <a:gd name="T82" fmla="*/ 237 w 237"/>
                <a:gd name="T83" fmla="*/ 87 h 320"/>
                <a:gd name="T84" fmla="*/ 209 w 237"/>
                <a:gd name="T85" fmla="*/ 320 h 320"/>
                <a:gd name="T86" fmla="*/ 197 w 237"/>
                <a:gd name="T87" fmla="*/ 5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7" h="320">
                  <a:moveTo>
                    <a:pt x="94" y="197"/>
                  </a:moveTo>
                  <a:cubicBezTo>
                    <a:pt x="94" y="124"/>
                    <a:pt x="94" y="124"/>
                    <a:pt x="94" y="124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6" y="197"/>
                    <a:pt x="26" y="197"/>
                    <a:pt x="26" y="197"/>
                  </a:cubicBezTo>
                  <a:cubicBezTo>
                    <a:pt x="94" y="197"/>
                    <a:pt x="94" y="197"/>
                    <a:pt x="94" y="197"/>
                  </a:cubicBezTo>
                  <a:close/>
                  <a:moveTo>
                    <a:pt x="118" y="291"/>
                  </a:moveTo>
                  <a:cubicBezTo>
                    <a:pt x="118" y="281"/>
                    <a:pt x="118" y="281"/>
                    <a:pt x="118" y="281"/>
                  </a:cubicBezTo>
                  <a:cubicBezTo>
                    <a:pt x="26" y="281"/>
                    <a:pt x="26" y="281"/>
                    <a:pt x="26" y="281"/>
                  </a:cubicBezTo>
                  <a:cubicBezTo>
                    <a:pt x="26" y="291"/>
                    <a:pt x="26" y="291"/>
                    <a:pt x="26" y="291"/>
                  </a:cubicBezTo>
                  <a:cubicBezTo>
                    <a:pt x="118" y="291"/>
                    <a:pt x="118" y="291"/>
                    <a:pt x="118" y="291"/>
                  </a:cubicBezTo>
                  <a:close/>
                  <a:moveTo>
                    <a:pt x="110" y="230"/>
                  </a:moveTo>
                  <a:cubicBezTo>
                    <a:pt x="110" y="220"/>
                    <a:pt x="110" y="220"/>
                    <a:pt x="110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110" y="230"/>
                    <a:pt x="110" y="230"/>
                    <a:pt x="110" y="230"/>
                  </a:cubicBezTo>
                  <a:close/>
                  <a:moveTo>
                    <a:pt x="126" y="250"/>
                  </a:moveTo>
                  <a:cubicBezTo>
                    <a:pt x="126" y="240"/>
                    <a:pt x="126" y="240"/>
                    <a:pt x="126" y="240"/>
                  </a:cubicBezTo>
                  <a:cubicBezTo>
                    <a:pt x="26" y="240"/>
                    <a:pt x="26" y="240"/>
                    <a:pt x="26" y="240"/>
                  </a:cubicBezTo>
                  <a:cubicBezTo>
                    <a:pt x="26" y="250"/>
                    <a:pt x="26" y="250"/>
                    <a:pt x="26" y="250"/>
                  </a:cubicBezTo>
                  <a:cubicBezTo>
                    <a:pt x="126" y="250"/>
                    <a:pt x="126" y="250"/>
                    <a:pt x="126" y="250"/>
                  </a:cubicBezTo>
                  <a:close/>
                  <a:moveTo>
                    <a:pt x="78" y="271"/>
                  </a:moveTo>
                  <a:cubicBezTo>
                    <a:pt x="78" y="261"/>
                    <a:pt x="78" y="261"/>
                    <a:pt x="78" y="261"/>
                  </a:cubicBezTo>
                  <a:cubicBezTo>
                    <a:pt x="26" y="261"/>
                    <a:pt x="26" y="261"/>
                    <a:pt x="26" y="26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78" y="271"/>
                    <a:pt x="78" y="271"/>
                    <a:pt x="78" y="271"/>
                  </a:cubicBezTo>
                  <a:close/>
                  <a:moveTo>
                    <a:pt x="125" y="165"/>
                  </a:moveTo>
                  <a:cubicBezTo>
                    <a:pt x="141" y="165"/>
                    <a:pt x="141" y="165"/>
                    <a:pt x="141" y="165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53" y="152"/>
                    <a:pt x="153" y="152"/>
                    <a:pt x="153" y="152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41" y="137"/>
                    <a:pt x="141" y="137"/>
                    <a:pt x="141" y="137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25" y="165"/>
                    <a:pt x="125" y="165"/>
                    <a:pt x="125" y="165"/>
                  </a:cubicBezTo>
                  <a:close/>
                  <a:moveTo>
                    <a:pt x="107" y="83"/>
                  </a:moveTo>
                  <a:cubicBezTo>
                    <a:pt x="107" y="90"/>
                    <a:pt x="112" y="95"/>
                    <a:pt x="119" y="95"/>
                  </a:cubicBezTo>
                  <a:cubicBezTo>
                    <a:pt x="125" y="95"/>
                    <a:pt x="131" y="90"/>
                    <a:pt x="131" y="83"/>
                  </a:cubicBezTo>
                  <a:cubicBezTo>
                    <a:pt x="131" y="78"/>
                    <a:pt x="127" y="73"/>
                    <a:pt x="122" y="72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6"/>
                    <a:pt x="121" y="87"/>
                    <a:pt x="119" y="87"/>
                  </a:cubicBezTo>
                  <a:cubicBezTo>
                    <a:pt x="118" y="87"/>
                    <a:pt x="118" y="87"/>
                    <a:pt x="118" y="87"/>
                  </a:cubicBezTo>
                  <a:cubicBezTo>
                    <a:pt x="117" y="87"/>
                    <a:pt x="115" y="86"/>
                    <a:pt x="115" y="84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1" y="73"/>
                    <a:pt x="107" y="78"/>
                    <a:pt x="107" y="83"/>
                  </a:cubicBezTo>
                  <a:close/>
                  <a:moveTo>
                    <a:pt x="0" y="87"/>
                  </a:moveTo>
                  <a:cubicBezTo>
                    <a:pt x="0" y="71"/>
                    <a:pt x="13" y="58"/>
                    <a:pt x="29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5" y="1"/>
                    <a:pt x="117" y="0"/>
                    <a:pt x="11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2" y="1"/>
                    <a:pt x="122" y="3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320"/>
                    <a:pt x="171" y="320"/>
                    <a:pt x="171" y="320"/>
                  </a:cubicBezTo>
                  <a:cubicBezTo>
                    <a:pt x="29" y="320"/>
                    <a:pt x="29" y="320"/>
                    <a:pt x="29" y="320"/>
                  </a:cubicBezTo>
                  <a:cubicBezTo>
                    <a:pt x="13" y="320"/>
                    <a:pt x="0" y="308"/>
                    <a:pt x="0" y="292"/>
                  </a:cubicBezTo>
                  <a:cubicBezTo>
                    <a:pt x="0" y="87"/>
                    <a:pt x="0" y="87"/>
                    <a:pt x="0" y="87"/>
                  </a:cubicBezTo>
                  <a:close/>
                  <a:moveTo>
                    <a:pt x="60" y="162"/>
                  </a:moveTo>
                  <a:cubicBezTo>
                    <a:pt x="53" y="162"/>
                    <a:pt x="48" y="157"/>
                    <a:pt x="48" y="150"/>
                  </a:cubicBezTo>
                  <a:cubicBezTo>
                    <a:pt x="48" y="144"/>
                    <a:pt x="53" y="138"/>
                    <a:pt x="60" y="138"/>
                  </a:cubicBezTo>
                  <a:cubicBezTo>
                    <a:pt x="66" y="138"/>
                    <a:pt x="72" y="144"/>
                    <a:pt x="72" y="150"/>
                  </a:cubicBezTo>
                  <a:cubicBezTo>
                    <a:pt x="72" y="157"/>
                    <a:pt x="66" y="162"/>
                    <a:pt x="60" y="162"/>
                  </a:cubicBezTo>
                  <a:close/>
                  <a:moveTo>
                    <a:pt x="73" y="165"/>
                  </a:moveTo>
                  <a:cubicBezTo>
                    <a:pt x="81" y="165"/>
                    <a:pt x="88" y="172"/>
                    <a:pt x="88" y="180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78" y="191"/>
                    <a:pt x="78" y="191"/>
                    <a:pt x="78" y="191"/>
                  </a:cubicBezTo>
                  <a:cubicBezTo>
                    <a:pt x="78" y="184"/>
                    <a:pt x="78" y="184"/>
                    <a:pt x="78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91"/>
                    <a:pt x="75" y="191"/>
                    <a:pt x="75" y="191"/>
                  </a:cubicBezTo>
                  <a:cubicBezTo>
                    <a:pt x="45" y="191"/>
                    <a:pt x="45" y="191"/>
                    <a:pt x="45" y="191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91"/>
                    <a:pt x="42" y="191"/>
                    <a:pt x="42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72"/>
                    <a:pt x="39" y="165"/>
                    <a:pt x="47" y="165"/>
                  </a:cubicBezTo>
                  <a:cubicBezTo>
                    <a:pt x="73" y="165"/>
                    <a:pt x="73" y="165"/>
                    <a:pt x="73" y="165"/>
                  </a:cubicBezTo>
                  <a:close/>
                  <a:moveTo>
                    <a:pt x="197" y="58"/>
                  </a:moveTo>
                  <a:cubicBezTo>
                    <a:pt x="209" y="58"/>
                    <a:pt x="209" y="58"/>
                    <a:pt x="209" y="58"/>
                  </a:cubicBezTo>
                  <a:cubicBezTo>
                    <a:pt x="225" y="58"/>
                    <a:pt x="237" y="71"/>
                    <a:pt x="237" y="87"/>
                  </a:cubicBezTo>
                  <a:cubicBezTo>
                    <a:pt x="237" y="292"/>
                    <a:pt x="237" y="292"/>
                    <a:pt x="237" y="292"/>
                  </a:cubicBezTo>
                  <a:cubicBezTo>
                    <a:pt x="237" y="308"/>
                    <a:pt x="225" y="320"/>
                    <a:pt x="209" y="320"/>
                  </a:cubicBezTo>
                  <a:cubicBezTo>
                    <a:pt x="197" y="320"/>
                    <a:pt x="197" y="320"/>
                    <a:pt x="197" y="320"/>
                  </a:cubicBezTo>
                  <a:cubicBezTo>
                    <a:pt x="197" y="58"/>
                    <a:pt x="197" y="58"/>
                    <a:pt x="197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1851" tIns="60925" rIns="121851" bIns="60925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74" name="TextBox 99"/>
          <p:cNvSpPr txBox="1"/>
          <p:nvPr/>
        </p:nvSpPr>
        <p:spPr>
          <a:xfrm>
            <a:off x="1584479" y="2806835"/>
            <a:ext cx="2320173" cy="815147"/>
          </a:xfrm>
          <a:prstGeom prst="rect">
            <a:avLst/>
          </a:prstGeom>
          <a:noFill/>
        </p:spPr>
        <p:txBody>
          <a:bodyPr wrap="square" lIns="94032" tIns="47016" rIns="94032" bIns="4701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100"/>
          <p:cNvSpPr txBox="1"/>
          <p:nvPr/>
        </p:nvSpPr>
        <p:spPr>
          <a:xfrm>
            <a:off x="1584478" y="2395224"/>
            <a:ext cx="1010638" cy="340851"/>
          </a:xfrm>
          <a:prstGeom prst="rect">
            <a:avLst/>
          </a:prstGeom>
          <a:noFill/>
        </p:spPr>
        <p:txBody>
          <a:bodyPr wrap="none" lIns="94032" tIns="47016" rIns="94032" bIns="47016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101"/>
          <p:cNvSpPr txBox="1"/>
          <p:nvPr/>
        </p:nvSpPr>
        <p:spPr>
          <a:xfrm>
            <a:off x="8620021" y="2806835"/>
            <a:ext cx="2320173" cy="815147"/>
          </a:xfrm>
          <a:prstGeom prst="rect">
            <a:avLst/>
          </a:prstGeom>
          <a:noFill/>
        </p:spPr>
        <p:txBody>
          <a:bodyPr wrap="square" lIns="94032" tIns="47016" rIns="94032" bIns="4701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102"/>
          <p:cNvSpPr txBox="1"/>
          <p:nvPr/>
        </p:nvSpPr>
        <p:spPr>
          <a:xfrm>
            <a:off x="8637248" y="2395224"/>
            <a:ext cx="1010638" cy="340851"/>
          </a:xfrm>
          <a:prstGeom prst="rect">
            <a:avLst/>
          </a:prstGeom>
          <a:noFill/>
        </p:spPr>
        <p:txBody>
          <a:bodyPr wrap="none" lIns="94032" tIns="47016" rIns="94032" bIns="47016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103"/>
          <p:cNvSpPr txBox="1"/>
          <p:nvPr/>
        </p:nvSpPr>
        <p:spPr>
          <a:xfrm>
            <a:off x="1584479" y="4829333"/>
            <a:ext cx="2320173" cy="815147"/>
          </a:xfrm>
          <a:prstGeom prst="rect">
            <a:avLst/>
          </a:prstGeom>
          <a:noFill/>
        </p:spPr>
        <p:txBody>
          <a:bodyPr wrap="square" lIns="94032" tIns="47016" rIns="94032" bIns="4701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104"/>
          <p:cNvSpPr txBox="1"/>
          <p:nvPr/>
        </p:nvSpPr>
        <p:spPr>
          <a:xfrm>
            <a:off x="1584478" y="4417721"/>
            <a:ext cx="1010638" cy="340851"/>
          </a:xfrm>
          <a:prstGeom prst="rect">
            <a:avLst/>
          </a:prstGeom>
          <a:noFill/>
        </p:spPr>
        <p:txBody>
          <a:bodyPr wrap="none" lIns="94032" tIns="47016" rIns="94032" bIns="47016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105"/>
          <p:cNvSpPr txBox="1"/>
          <p:nvPr/>
        </p:nvSpPr>
        <p:spPr>
          <a:xfrm>
            <a:off x="8620021" y="4829333"/>
            <a:ext cx="2320173" cy="815147"/>
          </a:xfrm>
          <a:prstGeom prst="rect">
            <a:avLst/>
          </a:prstGeom>
          <a:noFill/>
        </p:spPr>
        <p:txBody>
          <a:bodyPr wrap="square" lIns="94032" tIns="47016" rIns="94032" bIns="4701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106"/>
          <p:cNvSpPr txBox="1"/>
          <p:nvPr/>
        </p:nvSpPr>
        <p:spPr>
          <a:xfrm>
            <a:off x="8637248" y="4417721"/>
            <a:ext cx="1010638" cy="340851"/>
          </a:xfrm>
          <a:prstGeom prst="rect">
            <a:avLst/>
          </a:prstGeom>
          <a:noFill/>
        </p:spPr>
        <p:txBody>
          <a:bodyPr wrap="none" lIns="94032" tIns="47016" rIns="94032" bIns="47016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99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99"/>
                            </p:stCondLst>
                            <p:childTnLst>
                              <p:par>
                                <p:cTn id="4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349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49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99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899"/>
                            </p:stCondLst>
                            <p:childTnLst>
                              <p:par>
                                <p:cTn id="6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449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175172" y="146945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营销体系搭建与规划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6073711" y="3139919"/>
            <a:ext cx="1000931" cy="1000931"/>
            <a:chOff x="878169" y="3356022"/>
            <a:chExt cx="1000931" cy="1000931"/>
          </a:xfrm>
        </p:grpSpPr>
        <p:sp>
          <p:nvSpPr>
            <p:cNvPr id="28" name="椭圆 27"/>
            <p:cNvSpPr/>
            <p:nvPr/>
          </p:nvSpPr>
          <p:spPr>
            <a:xfrm>
              <a:off x="878169" y="3356022"/>
              <a:ext cx="1000931" cy="1000931"/>
            </a:xfrm>
            <a:prstGeom prst="ellipse">
              <a:avLst/>
            </a:prstGeom>
            <a:solidFill>
              <a:schemeClr val="accent2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26"/>
            <p:cNvSpPr>
              <a:spLocks noEditPoints="1"/>
            </p:cNvSpPr>
            <p:nvPr/>
          </p:nvSpPr>
          <p:spPr bwMode="auto">
            <a:xfrm>
              <a:off x="1160833" y="3657964"/>
              <a:ext cx="434060" cy="456038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073711" y="1630097"/>
            <a:ext cx="1000931" cy="1000931"/>
            <a:chOff x="6791040" y="1846200"/>
            <a:chExt cx="1000931" cy="1000931"/>
          </a:xfrm>
        </p:grpSpPr>
        <p:sp>
          <p:nvSpPr>
            <p:cNvPr id="34" name="椭圆 33"/>
            <p:cNvSpPr/>
            <p:nvPr/>
          </p:nvSpPr>
          <p:spPr>
            <a:xfrm>
              <a:off x="6791040" y="1846200"/>
              <a:ext cx="1000931" cy="1000931"/>
            </a:xfrm>
            <a:prstGeom prst="ellipse">
              <a:avLst/>
            </a:prstGeom>
            <a:solidFill>
              <a:schemeClr val="accent1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Freeform 31"/>
            <p:cNvSpPr>
              <a:spLocks noEditPoints="1"/>
            </p:cNvSpPr>
            <p:nvPr/>
          </p:nvSpPr>
          <p:spPr bwMode="auto">
            <a:xfrm>
              <a:off x="7110188" y="2168297"/>
              <a:ext cx="362633" cy="456039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7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2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1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7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6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7"/>
                  </a:lnTo>
                  <a:lnTo>
                    <a:pt x="383" y="27"/>
                  </a:lnTo>
                  <a:cubicBezTo>
                    <a:pt x="389" y="27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4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2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2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1"/>
                  </a:moveTo>
                  <a:lnTo>
                    <a:pt x="156" y="321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1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073711" y="4686005"/>
            <a:ext cx="1000931" cy="1000931"/>
            <a:chOff x="6791040" y="3356022"/>
            <a:chExt cx="1000931" cy="1000931"/>
          </a:xfrm>
        </p:grpSpPr>
        <p:sp>
          <p:nvSpPr>
            <p:cNvPr id="37" name="椭圆 36"/>
            <p:cNvSpPr/>
            <p:nvPr/>
          </p:nvSpPr>
          <p:spPr>
            <a:xfrm>
              <a:off x="6791040" y="3356022"/>
              <a:ext cx="1000931" cy="1000931"/>
            </a:xfrm>
            <a:prstGeom prst="ellipse">
              <a:avLst/>
            </a:prstGeom>
            <a:solidFill>
              <a:schemeClr val="accent3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Freeform 16"/>
            <p:cNvSpPr>
              <a:spLocks noEditPoints="1"/>
            </p:cNvSpPr>
            <p:nvPr/>
          </p:nvSpPr>
          <p:spPr bwMode="auto">
            <a:xfrm>
              <a:off x="7024744" y="3673250"/>
              <a:ext cx="533520" cy="425465"/>
            </a:xfrm>
            <a:custGeom>
              <a:avLst/>
              <a:gdLst>
                <a:gd name="T0" fmla="*/ 1238 w 1238"/>
                <a:gd name="T1" fmla="*/ 579 h 986"/>
                <a:gd name="T2" fmla="*/ 424 w 1238"/>
                <a:gd name="T3" fmla="*/ 579 h 986"/>
                <a:gd name="T4" fmla="*/ 443 w 1238"/>
                <a:gd name="T5" fmla="*/ 209 h 986"/>
                <a:gd name="T6" fmla="*/ 357 w 1238"/>
                <a:gd name="T7" fmla="*/ 223 h 986"/>
                <a:gd name="T8" fmla="*/ 329 w 1238"/>
                <a:gd name="T9" fmla="*/ 254 h 986"/>
                <a:gd name="T10" fmla="*/ 441 w 1238"/>
                <a:gd name="T11" fmla="*/ 316 h 986"/>
                <a:gd name="T12" fmla="*/ 311 w 1238"/>
                <a:gd name="T13" fmla="*/ 0 h 986"/>
                <a:gd name="T14" fmla="*/ 311 w 1238"/>
                <a:gd name="T15" fmla="*/ 620 h 986"/>
                <a:gd name="T16" fmla="*/ 367 w 1238"/>
                <a:gd name="T17" fmla="*/ 550 h 986"/>
                <a:gd name="T18" fmla="*/ 329 w 1238"/>
                <a:gd name="T19" fmla="*/ 473 h 986"/>
                <a:gd name="T20" fmla="*/ 295 w 1238"/>
                <a:gd name="T21" fmla="*/ 516 h 986"/>
                <a:gd name="T22" fmla="*/ 168 w 1238"/>
                <a:gd name="T23" fmla="*/ 370 h 986"/>
                <a:gd name="T24" fmla="*/ 295 w 1238"/>
                <a:gd name="T25" fmla="*/ 410 h 986"/>
                <a:gd name="T26" fmla="*/ 229 w 1238"/>
                <a:gd name="T27" fmla="*/ 307 h 986"/>
                <a:gd name="T28" fmla="*/ 295 w 1238"/>
                <a:gd name="T29" fmla="*/ 127 h 986"/>
                <a:gd name="T30" fmla="*/ 329 w 1238"/>
                <a:gd name="T31" fmla="*/ 104 h 986"/>
                <a:gd name="T32" fmla="*/ 443 w 1238"/>
                <a:gd name="T33" fmla="*/ 209 h 986"/>
                <a:gd name="T34" fmla="*/ 295 w 1238"/>
                <a:gd name="T35" fmla="*/ 186 h 986"/>
                <a:gd name="T36" fmla="*/ 295 w 1238"/>
                <a:gd name="T37" fmla="*/ 245 h 986"/>
                <a:gd name="T38" fmla="*/ 329 w 1238"/>
                <a:gd name="T39" fmla="*/ 413 h 986"/>
                <a:gd name="T40" fmla="*/ 357 w 1238"/>
                <a:gd name="T41" fmla="*/ 398 h 986"/>
                <a:gd name="T42" fmla="*/ 359 w 1238"/>
                <a:gd name="T43" fmla="*/ 356 h 986"/>
                <a:gd name="T44" fmla="*/ 329 w 1238"/>
                <a:gd name="T45" fmla="*/ 413 h 986"/>
                <a:gd name="T46" fmla="*/ 854 w 1238"/>
                <a:gd name="T47" fmla="*/ 713 h 986"/>
                <a:gd name="T48" fmla="*/ 904 w 1238"/>
                <a:gd name="T49" fmla="*/ 665 h 986"/>
                <a:gd name="T50" fmla="*/ 854 w 1238"/>
                <a:gd name="T51" fmla="*/ 617 h 986"/>
                <a:gd name="T52" fmla="*/ 810 w 1238"/>
                <a:gd name="T53" fmla="*/ 416 h 986"/>
                <a:gd name="T54" fmla="*/ 784 w 1238"/>
                <a:gd name="T55" fmla="*/ 477 h 986"/>
                <a:gd name="T56" fmla="*/ 810 w 1238"/>
                <a:gd name="T57" fmla="*/ 416 h 986"/>
                <a:gd name="T58" fmla="*/ 1004 w 1238"/>
                <a:gd name="T59" fmla="*/ 447 h 986"/>
                <a:gd name="T60" fmla="*/ 854 w 1238"/>
                <a:gd name="T61" fmla="*/ 418 h 986"/>
                <a:gd name="T62" fmla="*/ 977 w 1238"/>
                <a:gd name="T63" fmla="*/ 557 h 986"/>
                <a:gd name="T64" fmla="*/ 854 w 1238"/>
                <a:gd name="T65" fmla="*/ 792 h 986"/>
                <a:gd name="T66" fmla="*/ 810 w 1238"/>
                <a:gd name="T67" fmla="*/ 849 h 986"/>
                <a:gd name="T68" fmla="*/ 643 w 1238"/>
                <a:gd name="T69" fmla="*/ 658 h 986"/>
                <a:gd name="T70" fmla="*/ 810 w 1238"/>
                <a:gd name="T71" fmla="*/ 710 h 986"/>
                <a:gd name="T72" fmla="*/ 724 w 1238"/>
                <a:gd name="T73" fmla="*/ 575 h 986"/>
                <a:gd name="T74" fmla="*/ 810 w 1238"/>
                <a:gd name="T75" fmla="*/ 339 h 986"/>
                <a:gd name="T76" fmla="*/ 854 w 1238"/>
                <a:gd name="T77" fmla="*/ 309 h 986"/>
                <a:gd name="T78" fmla="*/ 1004 w 1238"/>
                <a:gd name="T79" fmla="*/ 44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8" h="986">
                  <a:moveTo>
                    <a:pt x="831" y="172"/>
                  </a:moveTo>
                  <a:cubicBezTo>
                    <a:pt x="1055" y="172"/>
                    <a:pt x="1238" y="354"/>
                    <a:pt x="1238" y="579"/>
                  </a:cubicBezTo>
                  <a:cubicBezTo>
                    <a:pt x="1238" y="804"/>
                    <a:pt x="1055" y="986"/>
                    <a:pt x="831" y="986"/>
                  </a:cubicBezTo>
                  <a:cubicBezTo>
                    <a:pt x="606" y="986"/>
                    <a:pt x="424" y="804"/>
                    <a:pt x="424" y="579"/>
                  </a:cubicBezTo>
                  <a:cubicBezTo>
                    <a:pt x="424" y="354"/>
                    <a:pt x="606" y="172"/>
                    <a:pt x="831" y="172"/>
                  </a:cubicBezTo>
                  <a:close/>
                  <a:moveTo>
                    <a:pt x="443" y="209"/>
                  </a:moveTo>
                  <a:lnTo>
                    <a:pt x="443" y="209"/>
                  </a:lnTo>
                  <a:lnTo>
                    <a:pt x="357" y="223"/>
                  </a:lnTo>
                  <a:cubicBezTo>
                    <a:pt x="350" y="204"/>
                    <a:pt x="346" y="197"/>
                    <a:pt x="329" y="187"/>
                  </a:cubicBezTo>
                  <a:lnTo>
                    <a:pt x="329" y="254"/>
                  </a:lnTo>
                  <a:cubicBezTo>
                    <a:pt x="375" y="266"/>
                    <a:pt x="406" y="279"/>
                    <a:pt x="422" y="293"/>
                  </a:cubicBezTo>
                  <a:cubicBezTo>
                    <a:pt x="430" y="300"/>
                    <a:pt x="436" y="308"/>
                    <a:pt x="441" y="316"/>
                  </a:cubicBezTo>
                  <a:cubicBezTo>
                    <a:pt x="480" y="260"/>
                    <a:pt x="533" y="215"/>
                    <a:pt x="594" y="185"/>
                  </a:cubicBezTo>
                  <a:cubicBezTo>
                    <a:pt x="546" y="76"/>
                    <a:pt x="437" y="0"/>
                    <a:pt x="311" y="0"/>
                  </a:cubicBezTo>
                  <a:cubicBezTo>
                    <a:pt x="139" y="0"/>
                    <a:pt x="0" y="139"/>
                    <a:pt x="0" y="310"/>
                  </a:cubicBezTo>
                  <a:cubicBezTo>
                    <a:pt x="0" y="481"/>
                    <a:pt x="139" y="620"/>
                    <a:pt x="311" y="620"/>
                  </a:cubicBezTo>
                  <a:cubicBezTo>
                    <a:pt x="331" y="620"/>
                    <a:pt x="352" y="618"/>
                    <a:pt x="372" y="614"/>
                  </a:cubicBezTo>
                  <a:cubicBezTo>
                    <a:pt x="368" y="593"/>
                    <a:pt x="367" y="572"/>
                    <a:pt x="367" y="550"/>
                  </a:cubicBezTo>
                  <a:cubicBezTo>
                    <a:pt x="367" y="521"/>
                    <a:pt x="370" y="493"/>
                    <a:pt x="376" y="465"/>
                  </a:cubicBezTo>
                  <a:cubicBezTo>
                    <a:pt x="361" y="470"/>
                    <a:pt x="345" y="472"/>
                    <a:pt x="329" y="473"/>
                  </a:cubicBezTo>
                  <a:lnTo>
                    <a:pt x="329" y="516"/>
                  </a:lnTo>
                  <a:lnTo>
                    <a:pt x="295" y="516"/>
                  </a:lnTo>
                  <a:lnTo>
                    <a:pt x="295" y="473"/>
                  </a:lnTo>
                  <a:cubicBezTo>
                    <a:pt x="226" y="467"/>
                    <a:pt x="180" y="440"/>
                    <a:pt x="168" y="370"/>
                  </a:cubicBezTo>
                  <a:lnTo>
                    <a:pt x="261" y="359"/>
                  </a:lnTo>
                  <a:cubicBezTo>
                    <a:pt x="265" y="385"/>
                    <a:pt x="271" y="398"/>
                    <a:pt x="295" y="410"/>
                  </a:cubicBezTo>
                  <a:lnTo>
                    <a:pt x="295" y="329"/>
                  </a:lnTo>
                  <a:cubicBezTo>
                    <a:pt x="264" y="320"/>
                    <a:pt x="242" y="313"/>
                    <a:pt x="229" y="307"/>
                  </a:cubicBezTo>
                  <a:cubicBezTo>
                    <a:pt x="173" y="279"/>
                    <a:pt x="166" y="200"/>
                    <a:pt x="210" y="157"/>
                  </a:cubicBezTo>
                  <a:cubicBezTo>
                    <a:pt x="229" y="139"/>
                    <a:pt x="257" y="129"/>
                    <a:pt x="295" y="127"/>
                  </a:cubicBezTo>
                  <a:lnTo>
                    <a:pt x="295" y="104"/>
                  </a:lnTo>
                  <a:lnTo>
                    <a:pt x="329" y="104"/>
                  </a:lnTo>
                  <a:lnTo>
                    <a:pt x="329" y="127"/>
                  </a:lnTo>
                  <a:cubicBezTo>
                    <a:pt x="384" y="130"/>
                    <a:pt x="430" y="151"/>
                    <a:pt x="443" y="209"/>
                  </a:cubicBezTo>
                  <a:close/>
                  <a:moveTo>
                    <a:pt x="295" y="186"/>
                  </a:moveTo>
                  <a:lnTo>
                    <a:pt x="295" y="186"/>
                  </a:lnTo>
                  <a:cubicBezTo>
                    <a:pt x="274" y="193"/>
                    <a:pt x="259" y="212"/>
                    <a:pt x="275" y="233"/>
                  </a:cubicBezTo>
                  <a:cubicBezTo>
                    <a:pt x="279" y="238"/>
                    <a:pt x="285" y="242"/>
                    <a:pt x="295" y="245"/>
                  </a:cubicBezTo>
                  <a:lnTo>
                    <a:pt x="295" y="186"/>
                  </a:lnTo>
                  <a:close/>
                  <a:moveTo>
                    <a:pt x="329" y="413"/>
                  </a:moveTo>
                  <a:lnTo>
                    <a:pt x="329" y="413"/>
                  </a:lnTo>
                  <a:cubicBezTo>
                    <a:pt x="342" y="410"/>
                    <a:pt x="351" y="405"/>
                    <a:pt x="357" y="398"/>
                  </a:cubicBezTo>
                  <a:cubicBezTo>
                    <a:pt x="363" y="392"/>
                    <a:pt x="366" y="384"/>
                    <a:pt x="366" y="376"/>
                  </a:cubicBezTo>
                  <a:cubicBezTo>
                    <a:pt x="366" y="368"/>
                    <a:pt x="364" y="362"/>
                    <a:pt x="359" y="356"/>
                  </a:cubicBezTo>
                  <a:cubicBezTo>
                    <a:pt x="354" y="350"/>
                    <a:pt x="344" y="344"/>
                    <a:pt x="329" y="339"/>
                  </a:cubicBezTo>
                  <a:lnTo>
                    <a:pt x="329" y="413"/>
                  </a:lnTo>
                  <a:close/>
                  <a:moveTo>
                    <a:pt x="854" y="713"/>
                  </a:moveTo>
                  <a:lnTo>
                    <a:pt x="854" y="713"/>
                  </a:lnTo>
                  <a:cubicBezTo>
                    <a:pt x="871" y="710"/>
                    <a:pt x="884" y="703"/>
                    <a:pt x="892" y="695"/>
                  </a:cubicBezTo>
                  <a:cubicBezTo>
                    <a:pt x="900" y="686"/>
                    <a:pt x="904" y="676"/>
                    <a:pt x="904" y="665"/>
                  </a:cubicBezTo>
                  <a:cubicBezTo>
                    <a:pt x="904" y="656"/>
                    <a:pt x="901" y="647"/>
                    <a:pt x="894" y="639"/>
                  </a:cubicBezTo>
                  <a:cubicBezTo>
                    <a:pt x="887" y="631"/>
                    <a:pt x="874" y="624"/>
                    <a:pt x="854" y="617"/>
                  </a:cubicBezTo>
                  <a:lnTo>
                    <a:pt x="854" y="713"/>
                  </a:lnTo>
                  <a:close/>
                  <a:moveTo>
                    <a:pt x="810" y="416"/>
                  </a:moveTo>
                  <a:lnTo>
                    <a:pt x="810" y="416"/>
                  </a:lnTo>
                  <a:cubicBezTo>
                    <a:pt x="783" y="426"/>
                    <a:pt x="763" y="451"/>
                    <a:pt x="784" y="477"/>
                  </a:cubicBezTo>
                  <a:cubicBezTo>
                    <a:pt x="789" y="484"/>
                    <a:pt x="798" y="489"/>
                    <a:pt x="810" y="494"/>
                  </a:cubicBezTo>
                  <a:lnTo>
                    <a:pt x="810" y="416"/>
                  </a:lnTo>
                  <a:close/>
                  <a:moveTo>
                    <a:pt x="1004" y="447"/>
                  </a:moveTo>
                  <a:lnTo>
                    <a:pt x="1004" y="447"/>
                  </a:lnTo>
                  <a:lnTo>
                    <a:pt x="892" y="464"/>
                  </a:lnTo>
                  <a:cubicBezTo>
                    <a:pt x="883" y="440"/>
                    <a:pt x="877" y="430"/>
                    <a:pt x="854" y="418"/>
                  </a:cubicBezTo>
                  <a:lnTo>
                    <a:pt x="854" y="505"/>
                  </a:lnTo>
                  <a:cubicBezTo>
                    <a:pt x="916" y="521"/>
                    <a:pt x="956" y="539"/>
                    <a:pt x="977" y="557"/>
                  </a:cubicBezTo>
                  <a:cubicBezTo>
                    <a:pt x="1043" y="616"/>
                    <a:pt x="1024" y="719"/>
                    <a:pt x="953" y="765"/>
                  </a:cubicBezTo>
                  <a:cubicBezTo>
                    <a:pt x="925" y="783"/>
                    <a:pt x="892" y="791"/>
                    <a:pt x="854" y="792"/>
                  </a:cubicBezTo>
                  <a:lnTo>
                    <a:pt x="854" y="849"/>
                  </a:lnTo>
                  <a:lnTo>
                    <a:pt x="810" y="849"/>
                  </a:lnTo>
                  <a:lnTo>
                    <a:pt x="810" y="792"/>
                  </a:lnTo>
                  <a:cubicBezTo>
                    <a:pt x="720" y="784"/>
                    <a:pt x="660" y="750"/>
                    <a:pt x="643" y="658"/>
                  </a:cubicBezTo>
                  <a:lnTo>
                    <a:pt x="765" y="644"/>
                  </a:lnTo>
                  <a:cubicBezTo>
                    <a:pt x="772" y="677"/>
                    <a:pt x="779" y="695"/>
                    <a:pt x="810" y="710"/>
                  </a:cubicBezTo>
                  <a:lnTo>
                    <a:pt x="810" y="604"/>
                  </a:lnTo>
                  <a:cubicBezTo>
                    <a:pt x="770" y="593"/>
                    <a:pt x="741" y="583"/>
                    <a:pt x="724" y="575"/>
                  </a:cubicBezTo>
                  <a:cubicBezTo>
                    <a:pt x="650" y="539"/>
                    <a:pt x="641" y="434"/>
                    <a:pt x="699" y="379"/>
                  </a:cubicBezTo>
                  <a:cubicBezTo>
                    <a:pt x="724" y="355"/>
                    <a:pt x="761" y="341"/>
                    <a:pt x="810" y="339"/>
                  </a:cubicBezTo>
                  <a:lnTo>
                    <a:pt x="810" y="309"/>
                  </a:lnTo>
                  <a:lnTo>
                    <a:pt x="854" y="309"/>
                  </a:lnTo>
                  <a:lnTo>
                    <a:pt x="854" y="339"/>
                  </a:lnTo>
                  <a:cubicBezTo>
                    <a:pt x="927" y="343"/>
                    <a:pt x="987" y="370"/>
                    <a:pt x="1004" y="4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D7D31"/>
                </a:solidFill>
              </a:endParaRPr>
            </a:p>
          </p:txBody>
        </p:sp>
      </p:grp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184321" y="3139919"/>
            <a:ext cx="3422719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440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234765" y="1704560"/>
            <a:ext cx="3422719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440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7238534" y="4699713"/>
            <a:ext cx="3422719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4400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2" name="Group 13"/>
          <p:cNvGrpSpPr/>
          <p:nvPr/>
        </p:nvGrpSpPr>
        <p:grpSpPr>
          <a:xfrm>
            <a:off x="1643969" y="1952194"/>
            <a:ext cx="3480482" cy="3480470"/>
            <a:chOff x="-1924843" y="3228975"/>
            <a:chExt cx="1352550" cy="1352550"/>
          </a:xfrm>
        </p:grpSpPr>
        <p:sp>
          <p:nvSpPr>
            <p:cNvPr id="43" name="椭圆 42"/>
            <p:cNvSpPr/>
            <p:nvPr/>
          </p:nvSpPr>
          <p:spPr>
            <a:xfrm>
              <a:off x="-1924843" y="3228975"/>
              <a:ext cx="1352550" cy="1352550"/>
            </a:xfrm>
            <a:prstGeom prst="ellipse">
              <a:avLst/>
            </a:prstGeom>
            <a:gradFill flip="none" rotWithShape="1">
              <a:gsLst>
                <a:gs pos="50000">
                  <a:schemeClr val="accent1"/>
                </a:gs>
                <a:gs pos="5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Oval 15"/>
            <p:cNvSpPr/>
            <p:nvPr/>
          </p:nvSpPr>
          <p:spPr>
            <a:xfrm>
              <a:off x="-1555951" y="3571876"/>
              <a:ext cx="614764" cy="666750"/>
            </a:xfrm>
            <a:custGeom>
              <a:avLst/>
              <a:gdLst>
                <a:gd name="connsiteX0" fmla="*/ 546381 w 557893"/>
                <a:gd name="connsiteY0" fmla="*/ 346236 h 605070"/>
                <a:gd name="connsiteX1" fmla="*/ 547615 w 557893"/>
                <a:gd name="connsiteY1" fmla="*/ 346236 h 605070"/>
                <a:gd name="connsiteX2" fmla="*/ 557863 w 557893"/>
                <a:gd name="connsiteY2" fmla="*/ 357510 h 605070"/>
                <a:gd name="connsiteX3" fmla="*/ 554352 w 557893"/>
                <a:gd name="connsiteY3" fmla="*/ 433777 h 605070"/>
                <a:gd name="connsiteX4" fmla="*/ 548374 w 557893"/>
                <a:gd name="connsiteY4" fmla="*/ 445146 h 605070"/>
                <a:gd name="connsiteX5" fmla="*/ 544484 w 557893"/>
                <a:gd name="connsiteY5" fmla="*/ 446283 h 605070"/>
                <a:gd name="connsiteX6" fmla="*/ 536987 w 557893"/>
                <a:gd name="connsiteY6" fmla="*/ 441736 h 605070"/>
                <a:gd name="connsiteX7" fmla="*/ 513359 w 557893"/>
                <a:gd name="connsiteY7" fmla="*/ 418334 h 605070"/>
                <a:gd name="connsiteX8" fmla="*/ 504629 w 557893"/>
                <a:gd name="connsiteY8" fmla="*/ 427051 h 605070"/>
                <a:gd name="connsiteX9" fmla="*/ 432320 w 557893"/>
                <a:gd name="connsiteY9" fmla="*/ 499244 h 605070"/>
                <a:gd name="connsiteX10" fmla="*/ 425868 w 557893"/>
                <a:gd name="connsiteY10" fmla="*/ 505686 h 605070"/>
                <a:gd name="connsiteX11" fmla="*/ 410115 w 557893"/>
                <a:gd name="connsiteY11" fmla="*/ 521413 h 605070"/>
                <a:gd name="connsiteX12" fmla="*/ 335720 w 557893"/>
                <a:gd name="connsiteY12" fmla="*/ 595691 h 605070"/>
                <a:gd name="connsiteX13" fmla="*/ 331354 w 557893"/>
                <a:gd name="connsiteY13" fmla="*/ 600049 h 605070"/>
                <a:gd name="connsiteX14" fmla="*/ 319208 w 557893"/>
                <a:gd name="connsiteY14" fmla="*/ 605070 h 605070"/>
                <a:gd name="connsiteX15" fmla="*/ 307062 w 557893"/>
                <a:gd name="connsiteY15" fmla="*/ 600049 h 605070"/>
                <a:gd name="connsiteX16" fmla="*/ 302792 w 557893"/>
                <a:gd name="connsiteY16" fmla="*/ 595691 h 605070"/>
                <a:gd name="connsiteX17" fmla="*/ 286945 w 557893"/>
                <a:gd name="connsiteY17" fmla="*/ 579963 h 605070"/>
                <a:gd name="connsiteX18" fmla="*/ 212549 w 557893"/>
                <a:gd name="connsiteY18" fmla="*/ 505686 h 605070"/>
                <a:gd name="connsiteX19" fmla="*/ 208943 w 557893"/>
                <a:gd name="connsiteY19" fmla="*/ 501991 h 605070"/>
                <a:gd name="connsiteX20" fmla="*/ 130846 w 557893"/>
                <a:gd name="connsiteY20" fmla="*/ 579963 h 605070"/>
                <a:gd name="connsiteX21" fmla="*/ 118700 w 557893"/>
                <a:gd name="connsiteY21" fmla="*/ 584985 h 605070"/>
                <a:gd name="connsiteX22" fmla="*/ 106554 w 557893"/>
                <a:gd name="connsiteY22" fmla="*/ 579963 h 605070"/>
                <a:gd name="connsiteX23" fmla="*/ 102283 w 557893"/>
                <a:gd name="connsiteY23" fmla="*/ 575605 h 605070"/>
                <a:gd name="connsiteX24" fmla="*/ 102283 w 557893"/>
                <a:gd name="connsiteY24" fmla="*/ 551257 h 605070"/>
                <a:gd name="connsiteX25" fmla="*/ 192431 w 557893"/>
                <a:gd name="connsiteY25" fmla="*/ 461158 h 605070"/>
                <a:gd name="connsiteX26" fmla="*/ 196797 w 557893"/>
                <a:gd name="connsiteY26" fmla="*/ 456894 h 605070"/>
                <a:gd name="connsiteX27" fmla="*/ 208943 w 557893"/>
                <a:gd name="connsiteY27" fmla="*/ 451873 h 605070"/>
                <a:gd name="connsiteX28" fmla="*/ 221089 w 557893"/>
                <a:gd name="connsiteY28" fmla="*/ 456894 h 605070"/>
                <a:gd name="connsiteX29" fmla="*/ 225359 w 557893"/>
                <a:gd name="connsiteY29" fmla="*/ 461158 h 605070"/>
                <a:gd name="connsiteX30" fmla="*/ 241206 w 557893"/>
                <a:gd name="connsiteY30" fmla="*/ 476979 h 605070"/>
                <a:gd name="connsiteX31" fmla="*/ 315602 w 557893"/>
                <a:gd name="connsiteY31" fmla="*/ 551257 h 605070"/>
                <a:gd name="connsiteX32" fmla="*/ 319208 w 557893"/>
                <a:gd name="connsiteY32" fmla="*/ 554952 h 605070"/>
                <a:gd name="connsiteX33" fmla="*/ 381458 w 557893"/>
                <a:gd name="connsiteY33" fmla="*/ 492801 h 605070"/>
                <a:gd name="connsiteX34" fmla="*/ 397305 w 557893"/>
                <a:gd name="connsiteY34" fmla="*/ 476979 h 605070"/>
                <a:gd name="connsiteX35" fmla="*/ 403758 w 557893"/>
                <a:gd name="connsiteY35" fmla="*/ 470537 h 605070"/>
                <a:gd name="connsiteX36" fmla="*/ 476161 w 557893"/>
                <a:gd name="connsiteY36" fmla="*/ 398439 h 605070"/>
                <a:gd name="connsiteX37" fmla="*/ 484986 w 557893"/>
                <a:gd name="connsiteY37" fmla="*/ 389533 h 605070"/>
                <a:gd name="connsiteX38" fmla="*/ 460788 w 557893"/>
                <a:gd name="connsiteY38" fmla="*/ 365563 h 605070"/>
                <a:gd name="connsiteX39" fmla="*/ 457752 w 557893"/>
                <a:gd name="connsiteY39" fmla="*/ 355236 h 605070"/>
                <a:gd name="connsiteX40" fmla="*/ 468000 w 557893"/>
                <a:gd name="connsiteY40" fmla="*/ 349931 h 605070"/>
                <a:gd name="connsiteX41" fmla="*/ 546381 w 557893"/>
                <a:gd name="connsiteY41" fmla="*/ 346236 h 605070"/>
                <a:gd name="connsiteX42" fmla="*/ 278625 w 557893"/>
                <a:gd name="connsiteY42" fmla="*/ 278352 h 605070"/>
                <a:gd name="connsiteX43" fmla="*/ 371816 w 557893"/>
                <a:gd name="connsiteY43" fmla="*/ 329810 h 605070"/>
                <a:gd name="connsiteX44" fmla="*/ 412053 w 557893"/>
                <a:gd name="connsiteY44" fmla="*/ 405338 h 605070"/>
                <a:gd name="connsiteX45" fmla="*/ 412148 w 557893"/>
                <a:gd name="connsiteY45" fmla="*/ 405717 h 605070"/>
                <a:gd name="connsiteX46" fmla="*/ 412148 w 557893"/>
                <a:gd name="connsiteY46" fmla="*/ 408086 h 605070"/>
                <a:gd name="connsiteX47" fmla="*/ 412243 w 557893"/>
                <a:gd name="connsiteY47" fmla="*/ 412919 h 605070"/>
                <a:gd name="connsiteX48" fmla="*/ 379123 w 557893"/>
                <a:gd name="connsiteY48" fmla="*/ 445992 h 605070"/>
                <a:gd name="connsiteX49" fmla="*/ 372670 w 557893"/>
                <a:gd name="connsiteY49" fmla="*/ 452436 h 605070"/>
                <a:gd name="connsiteX50" fmla="*/ 356822 w 557893"/>
                <a:gd name="connsiteY50" fmla="*/ 468262 h 605070"/>
                <a:gd name="connsiteX51" fmla="*/ 319147 w 557893"/>
                <a:gd name="connsiteY51" fmla="*/ 505884 h 605070"/>
                <a:gd name="connsiteX52" fmla="*/ 265623 w 557893"/>
                <a:gd name="connsiteY52" fmla="*/ 452436 h 605070"/>
                <a:gd name="connsiteX53" fmla="*/ 249775 w 557893"/>
                <a:gd name="connsiteY53" fmla="*/ 436705 h 605070"/>
                <a:gd name="connsiteX54" fmla="*/ 245505 w 557893"/>
                <a:gd name="connsiteY54" fmla="*/ 432346 h 605070"/>
                <a:gd name="connsiteX55" fmla="*/ 208779 w 557893"/>
                <a:gd name="connsiteY55" fmla="*/ 417184 h 605070"/>
                <a:gd name="connsiteX56" fmla="*/ 172148 w 557893"/>
                <a:gd name="connsiteY56" fmla="*/ 432346 h 605070"/>
                <a:gd name="connsiteX57" fmla="*/ 167782 w 557893"/>
                <a:gd name="connsiteY57" fmla="*/ 436705 h 605070"/>
                <a:gd name="connsiteX58" fmla="*/ 89490 w 557893"/>
                <a:gd name="connsiteY58" fmla="*/ 514887 h 605070"/>
                <a:gd name="connsiteX59" fmla="*/ 190 w 557893"/>
                <a:gd name="connsiteY59" fmla="*/ 514792 h 605070"/>
                <a:gd name="connsiteX60" fmla="*/ 0 w 557893"/>
                <a:gd name="connsiteY60" fmla="*/ 405433 h 605070"/>
                <a:gd name="connsiteX61" fmla="*/ 40237 w 557893"/>
                <a:gd name="connsiteY61" fmla="*/ 329904 h 605070"/>
                <a:gd name="connsiteX62" fmla="*/ 133429 w 557893"/>
                <a:gd name="connsiteY62" fmla="*/ 278447 h 605070"/>
                <a:gd name="connsiteX63" fmla="*/ 172527 w 557893"/>
                <a:gd name="connsiteY63" fmla="*/ 401926 h 605070"/>
                <a:gd name="connsiteX64" fmla="*/ 195398 w 557893"/>
                <a:gd name="connsiteY64" fmla="*/ 337201 h 605070"/>
                <a:gd name="connsiteX65" fmla="*/ 205932 w 557893"/>
                <a:gd name="connsiteY65" fmla="*/ 278447 h 605070"/>
                <a:gd name="connsiteX66" fmla="*/ 206121 w 557893"/>
                <a:gd name="connsiteY66" fmla="*/ 278447 h 605070"/>
                <a:gd name="connsiteX67" fmla="*/ 206406 w 557893"/>
                <a:gd name="connsiteY67" fmla="*/ 278447 h 605070"/>
                <a:gd name="connsiteX68" fmla="*/ 216940 w 557893"/>
                <a:gd name="connsiteY68" fmla="*/ 337201 h 605070"/>
                <a:gd name="connsiteX69" fmla="*/ 239811 w 557893"/>
                <a:gd name="connsiteY69" fmla="*/ 401926 h 605070"/>
                <a:gd name="connsiteX70" fmla="*/ 406730 w 557893"/>
                <a:gd name="connsiteY70" fmla="*/ 85850 h 605070"/>
                <a:gd name="connsiteX71" fmla="*/ 412614 w 557893"/>
                <a:gd name="connsiteY71" fmla="*/ 85850 h 605070"/>
                <a:gd name="connsiteX72" fmla="*/ 426185 w 557893"/>
                <a:gd name="connsiteY72" fmla="*/ 99398 h 605070"/>
                <a:gd name="connsiteX73" fmla="*/ 435770 w 557893"/>
                <a:gd name="connsiteY73" fmla="*/ 110483 h 605070"/>
                <a:gd name="connsiteX74" fmla="*/ 456838 w 557893"/>
                <a:gd name="connsiteY74" fmla="*/ 116641 h 605070"/>
                <a:gd name="connsiteX75" fmla="*/ 460728 w 557893"/>
                <a:gd name="connsiteY75" fmla="*/ 124788 h 605070"/>
                <a:gd name="connsiteX76" fmla="*/ 455509 w 557893"/>
                <a:gd name="connsiteY76" fmla="*/ 142221 h 605070"/>
                <a:gd name="connsiteX77" fmla="*/ 446778 w 557893"/>
                <a:gd name="connsiteY77" fmla="*/ 145821 h 605070"/>
                <a:gd name="connsiteX78" fmla="*/ 413563 w 557893"/>
                <a:gd name="connsiteY78" fmla="*/ 139284 h 605070"/>
                <a:gd name="connsiteX79" fmla="*/ 404642 w 557893"/>
                <a:gd name="connsiteY79" fmla="*/ 141084 h 605070"/>
                <a:gd name="connsiteX80" fmla="*/ 401511 w 557893"/>
                <a:gd name="connsiteY80" fmla="*/ 163443 h 605070"/>
                <a:gd name="connsiteX81" fmla="*/ 415936 w 557893"/>
                <a:gd name="connsiteY81" fmla="*/ 171496 h 605070"/>
                <a:gd name="connsiteX82" fmla="*/ 442223 w 557893"/>
                <a:gd name="connsiteY82" fmla="*/ 183338 h 605070"/>
                <a:gd name="connsiteX83" fmla="*/ 457407 w 557893"/>
                <a:gd name="connsiteY83" fmla="*/ 255152 h 605070"/>
                <a:gd name="connsiteX84" fmla="*/ 431214 w 557893"/>
                <a:gd name="connsiteY84" fmla="*/ 271921 h 605070"/>
                <a:gd name="connsiteX85" fmla="*/ 424951 w 557893"/>
                <a:gd name="connsiteY85" fmla="*/ 280258 h 605070"/>
                <a:gd name="connsiteX86" fmla="*/ 424951 w 557893"/>
                <a:gd name="connsiteY86" fmla="*/ 294185 h 605070"/>
                <a:gd name="connsiteX87" fmla="*/ 418688 w 557893"/>
                <a:gd name="connsiteY87" fmla="*/ 300627 h 605070"/>
                <a:gd name="connsiteX88" fmla="*/ 403693 w 557893"/>
                <a:gd name="connsiteY88" fmla="*/ 300627 h 605070"/>
                <a:gd name="connsiteX89" fmla="*/ 397240 w 557893"/>
                <a:gd name="connsiteY89" fmla="*/ 293806 h 605070"/>
                <a:gd name="connsiteX90" fmla="*/ 397050 w 557893"/>
                <a:gd name="connsiteY90" fmla="*/ 283669 h 605070"/>
                <a:gd name="connsiteX91" fmla="*/ 389648 w 557893"/>
                <a:gd name="connsiteY91" fmla="*/ 274668 h 605070"/>
                <a:gd name="connsiteX92" fmla="*/ 362886 w 557893"/>
                <a:gd name="connsiteY92" fmla="*/ 267089 h 605070"/>
                <a:gd name="connsiteX93" fmla="*/ 357192 w 557893"/>
                <a:gd name="connsiteY93" fmla="*/ 255246 h 605070"/>
                <a:gd name="connsiteX94" fmla="*/ 361653 w 557893"/>
                <a:gd name="connsiteY94" fmla="*/ 239804 h 605070"/>
                <a:gd name="connsiteX95" fmla="*/ 370668 w 557893"/>
                <a:gd name="connsiteY95" fmla="*/ 236014 h 605070"/>
                <a:gd name="connsiteX96" fmla="*/ 400277 w 557893"/>
                <a:gd name="connsiteY96" fmla="*/ 244920 h 605070"/>
                <a:gd name="connsiteX97" fmla="*/ 419732 w 557893"/>
                <a:gd name="connsiteY97" fmla="*/ 242362 h 605070"/>
                <a:gd name="connsiteX98" fmla="*/ 423243 w 557893"/>
                <a:gd name="connsiteY98" fmla="*/ 215929 h 605070"/>
                <a:gd name="connsiteX99" fmla="*/ 412234 w 557893"/>
                <a:gd name="connsiteY99" fmla="*/ 209487 h 605070"/>
                <a:gd name="connsiteX100" fmla="*/ 382056 w 557893"/>
                <a:gd name="connsiteY100" fmla="*/ 196033 h 605070"/>
                <a:gd name="connsiteX101" fmla="*/ 357857 w 557893"/>
                <a:gd name="connsiteY101" fmla="*/ 155105 h 605070"/>
                <a:gd name="connsiteX102" fmla="*/ 390882 w 557893"/>
                <a:gd name="connsiteY102" fmla="*/ 113230 h 605070"/>
                <a:gd name="connsiteX103" fmla="*/ 399138 w 557893"/>
                <a:gd name="connsiteY103" fmla="*/ 102051 h 605070"/>
                <a:gd name="connsiteX104" fmla="*/ 399138 w 557893"/>
                <a:gd name="connsiteY104" fmla="*/ 93429 h 605070"/>
                <a:gd name="connsiteX105" fmla="*/ 406730 w 557893"/>
                <a:gd name="connsiteY105" fmla="*/ 85850 h 605070"/>
                <a:gd name="connsiteX106" fmla="*/ 205945 w 557893"/>
                <a:gd name="connsiteY106" fmla="*/ 50 h 605070"/>
                <a:gd name="connsiteX107" fmla="*/ 302823 w 557893"/>
                <a:gd name="connsiteY107" fmla="*/ 99179 h 605070"/>
                <a:gd name="connsiteX108" fmla="*/ 206514 w 557893"/>
                <a:gd name="connsiteY108" fmla="*/ 250620 h 605070"/>
                <a:gd name="connsiteX109" fmla="*/ 205945 w 557893"/>
                <a:gd name="connsiteY109" fmla="*/ 250620 h 605070"/>
                <a:gd name="connsiteX110" fmla="*/ 205281 w 557893"/>
                <a:gd name="connsiteY110" fmla="*/ 250620 h 605070"/>
                <a:gd name="connsiteX111" fmla="*/ 108972 w 557893"/>
                <a:gd name="connsiteY111" fmla="*/ 99179 h 605070"/>
                <a:gd name="connsiteX112" fmla="*/ 205945 w 557893"/>
                <a:gd name="connsiteY112" fmla="*/ 50 h 60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57893" h="605070">
                  <a:moveTo>
                    <a:pt x="546381" y="346236"/>
                  </a:moveTo>
                  <a:lnTo>
                    <a:pt x="547615" y="346236"/>
                  </a:lnTo>
                  <a:cubicBezTo>
                    <a:pt x="555112" y="346236"/>
                    <a:pt x="558243" y="349647"/>
                    <a:pt x="557863" y="357510"/>
                  </a:cubicBezTo>
                  <a:cubicBezTo>
                    <a:pt x="556725" y="382901"/>
                    <a:pt x="555491" y="408386"/>
                    <a:pt x="554352" y="433777"/>
                  </a:cubicBezTo>
                  <a:cubicBezTo>
                    <a:pt x="554068" y="438420"/>
                    <a:pt x="553024" y="442588"/>
                    <a:pt x="548374" y="445146"/>
                  </a:cubicBezTo>
                  <a:cubicBezTo>
                    <a:pt x="546856" y="445904"/>
                    <a:pt x="545622" y="446283"/>
                    <a:pt x="544484" y="446283"/>
                  </a:cubicBezTo>
                  <a:cubicBezTo>
                    <a:pt x="541257" y="446283"/>
                    <a:pt x="539170" y="443915"/>
                    <a:pt x="536987" y="441736"/>
                  </a:cubicBezTo>
                  <a:lnTo>
                    <a:pt x="513359" y="418334"/>
                  </a:lnTo>
                  <a:lnTo>
                    <a:pt x="504629" y="427051"/>
                  </a:lnTo>
                  <a:lnTo>
                    <a:pt x="432320" y="499244"/>
                  </a:lnTo>
                  <a:lnTo>
                    <a:pt x="425868" y="505686"/>
                  </a:lnTo>
                  <a:lnTo>
                    <a:pt x="410115" y="521413"/>
                  </a:lnTo>
                  <a:lnTo>
                    <a:pt x="335720" y="595691"/>
                  </a:lnTo>
                  <a:lnTo>
                    <a:pt x="331354" y="600049"/>
                  </a:lnTo>
                  <a:cubicBezTo>
                    <a:pt x="328128" y="603459"/>
                    <a:pt x="323668" y="605070"/>
                    <a:pt x="319208" y="605070"/>
                  </a:cubicBezTo>
                  <a:cubicBezTo>
                    <a:pt x="314843" y="605070"/>
                    <a:pt x="310478" y="603459"/>
                    <a:pt x="307062" y="600049"/>
                  </a:cubicBezTo>
                  <a:lnTo>
                    <a:pt x="302792" y="595691"/>
                  </a:lnTo>
                  <a:lnTo>
                    <a:pt x="286945" y="579963"/>
                  </a:lnTo>
                  <a:lnTo>
                    <a:pt x="212549" y="505686"/>
                  </a:lnTo>
                  <a:lnTo>
                    <a:pt x="208943" y="501991"/>
                  </a:lnTo>
                  <a:lnTo>
                    <a:pt x="130846" y="579963"/>
                  </a:lnTo>
                  <a:cubicBezTo>
                    <a:pt x="127525" y="583374"/>
                    <a:pt x="123160" y="584985"/>
                    <a:pt x="118700" y="584985"/>
                  </a:cubicBezTo>
                  <a:cubicBezTo>
                    <a:pt x="114240" y="584985"/>
                    <a:pt x="109970" y="583374"/>
                    <a:pt x="106554" y="579963"/>
                  </a:cubicBezTo>
                  <a:lnTo>
                    <a:pt x="102283" y="575605"/>
                  </a:lnTo>
                  <a:cubicBezTo>
                    <a:pt x="95546" y="568973"/>
                    <a:pt x="95546" y="557983"/>
                    <a:pt x="102283" y="551257"/>
                  </a:cubicBezTo>
                  <a:lnTo>
                    <a:pt x="192431" y="461158"/>
                  </a:lnTo>
                  <a:lnTo>
                    <a:pt x="196797" y="456894"/>
                  </a:lnTo>
                  <a:cubicBezTo>
                    <a:pt x="200023" y="453483"/>
                    <a:pt x="204483" y="451873"/>
                    <a:pt x="208943" y="451873"/>
                  </a:cubicBezTo>
                  <a:cubicBezTo>
                    <a:pt x="213308" y="451873"/>
                    <a:pt x="217673" y="453483"/>
                    <a:pt x="221089" y="456894"/>
                  </a:cubicBezTo>
                  <a:lnTo>
                    <a:pt x="225359" y="461158"/>
                  </a:lnTo>
                  <a:lnTo>
                    <a:pt x="241206" y="476979"/>
                  </a:lnTo>
                  <a:lnTo>
                    <a:pt x="315602" y="551257"/>
                  </a:lnTo>
                  <a:lnTo>
                    <a:pt x="319208" y="554952"/>
                  </a:lnTo>
                  <a:lnTo>
                    <a:pt x="381458" y="492801"/>
                  </a:lnTo>
                  <a:lnTo>
                    <a:pt x="397305" y="476979"/>
                  </a:lnTo>
                  <a:lnTo>
                    <a:pt x="403758" y="470537"/>
                  </a:lnTo>
                  <a:lnTo>
                    <a:pt x="476161" y="398439"/>
                  </a:lnTo>
                  <a:lnTo>
                    <a:pt x="484986" y="389533"/>
                  </a:lnTo>
                  <a:cubicBezTo>
                    <a:pt x="476730" y="381764"/>
                    <a:pt x="468759" y="373616"/>
                    <a:pt x="460788" y="365563"/>
                  </a:cubicBezTo>
                  <a:cubicBezTo>
                    <a:pt x="458036" y="362816"/>
                    <a:pt x="455474" y="359974"/>
                    <a:pt x="457752" y="355236"/>
                  </a:cubicBezTo>
                  <a:cubicBezTo>
                    <a:pt x="459934" y="350310"/>
                    <a:pt x="464015" y="350120"/>
                    <a:pt x="468000" y="349931"/>
                  </a:cubicBezTo>
                  <a:cubicBezTo>
                    <a:pt x="494095" y="348605"/>
                    <a:pt x="520286" y="347468"/>
                    <a:pt x="546381" y="346236"/>
                  </a:cubicBezTo>
                  <a:close/>
                  <a:moveTo>
                    <a:pt x="278625" y="278352"/>
                  </a:moveTo>
                  <a:cubicBezTo>
                    <a:pt x="278625" y="278352"/>
                    <a:pt x="327877" y="302233"/>
                    <a:pt x="371816" y="329810"/>
                  </a:cubicBezTo>
                  <a:cubicBezTo>
                    <a:pt x="404936" y="350469"/>
                    <a:pt x="411104" y="373023"/>
                    <a:pt x="412053" y="405338"/>
                  </a:cubicBezTo>
                  <a:cubicBezTo>
                    <a:pt x="412148" y="405433"/>
                    <a:pt x="412148" y="405622"/>
                    <a:pt x="412148" y="405717"/>
                  </a:cubicBezTo>
                  <a:lnTo>
                    <a:pt x="412148" y="408086"/>
                  </a:lnTo>
                  <a:cubicBezTo>
                    <a:pt x="412243" y="409602"/>
                    <a:pt x="412243" y="411308"/>
                    <a:pt x="412243" y="412919"/>
                  </a:cubicBezTo>
                  <a:lnTo>
                    <a:pt x="379123" y="445992"/>
                  </a:lnTo>
                  <a:lnTo>
                    <a:pt x="372670" y="452436"/>
                  </a:lnTo>
                  <a:lnTo>
                    <a:pt x="356822" y="468262"/>
                  </a:lnTo>
                  <a:lnTo>
                    <a:pt x="319147" y="505884"/>
                  </a:lnTo>
                  <a:lnTo>
                    <a:pt x="265623" y="452436"/>
                  </a:lnTo>
                  <a:lnTo>
                    <a:pt x="249775" y="436705"/>
                  </a:lnTo>
                  <a:lnTo>
                    <a:pt x="245505" y="432346"/>
                  </a:lnTo>
                  <a:cubicBezTo>
                    <a:pt x="235730" y="422680"/>
                    <a:pt x="222729" y="417184"/>
                    <a:pt x="208779" y="417184"/>
                  </a:cubicBezTo>
                  <a:cubicBezTo>
                    <a:pt x="194923" y="417184"/>
                    <a:pt x="181827" y="422680"/>
                    <a:pt x="172148" y="432346"/>
                  </a:cubicBezTo>
                  <a:lnTo>
                    <a:pt x="167782" y="436705"/>
                  </a:lnTo>
                  <a:lnTo>
                    <a:pt x="89490" y="514887"/>
                  </a:lnTo>
                  <a:lnTo>
                    <a:pt x="190" y="514792"/>
                  </a:lnTo>
                  <a:lnTo>
                    <a:pt x="0" y="405433"/>
                  </a:lnTo>
                  <a:cubicBezTo>
                    <a:pt x="949" y="373118"/>
                    <a:pt x="7117" y="350753"/>
                    <a:pt x="40237" y="329904"/>
                  </a:cubicBezTo>
                  <a:cubicBezTo>
                    <a:pt x="84271" y="302233"/>
                    <a:pt x="133429" y="278447"/>
                    <a:pt x="133429" y="278447"/>
                  </a:cubicBezTo>
                  <a:lnTo>
                    <a:pt x="172527" y="401926"/>
                  </a:lnTo>
                  <a:lnTo>
                    <a:pt x="195398" y="337201"/>
                  </a:lnTo>
                  <a:cubicBezTo>
                    <a:pt x="155255" y="281384"/>
                    <a:pt x="198340" y="278636"/>
                    <a:pt x="205932" y="278447"/>
                  </a:cubicBezTo>
                  <a:lnTo>
                    <a:pt x="206121" y="278447"/>
                  </a:lnTo>
                  <a:lnTo>
                    <a:pt x="206406" y="278447"/>
                  </a:lnTo>
                  <a:cubicBezTo>
                    <a:pt x="214093" y="278636"/>
                    <a:pt x="256988" y="281384"/>
                    <a:pt x="216940" y="337201"/>
                  </a:cubicBezTo>
                  <a:lnTo>
                    <a:pt x="239811" y="401926"/>
                  </a:lnTo>
                  <a:close/>
                  <a:moveTo>
                    <a:pt x="406730" y="85850"/>
                  </a:moveTo>
                  <a:lnTo>
                    <a:pt x="412614" y="85850"/>
                  </a:lnTo>
                  <a:cubicBezTo>
                    <a:pt x="426185" y="85850"/>
                    <a:pt x="426185" y="85850"/>
                    <a:pt x="426185" y="99398"/>
                  </a:cubicBezTo>
                  <a:cubicBezTo>
                    <a:pt x="426280" y="108967"/>
                    <a:pt x="426280" y="108967"/>
                    <a:pt x="435770" y="110483"/>
                  </a:cubicBezTo>
                  <a:cubicBezTo>
                    <a:pt x="443172" y="111619"/>
                    <a:pt x="450100" y="113799"/>
                    <a:pt x="456838" y="116641"/>
                  </a:cubicBezTo>
                  <a:cubicBezTo>
                    <a:pt x="460444" y="118346"/>
                    <a:pt x="461867" y="120809"/>
                    <a:pt x="460728" y="124788"/>
                  </a:cubicBezTo>
                  <a:cubicBezTo>
                    <a:pt x="458925" y="130568"/>
                    <a:pt x="457407" y="136347"/>
                    <a:pt x="455509" y="142221"/>
                  </a:cubicBezTo>
                  <a:cubicBezTo>
                    <a:pt x="453801" y="147621"/>
                    <a:pt x="451998" y="148379"/>
                    <a:pt x="446778" y="145821"/>
                  </a:cubicBezTo>
                  <a:cubicBezTo>
                    <a:pt x="436339" y="140800"/>
                    <a:pt x="425141" y="138621"/>
                    <a:pt x="413563" y="139284"/>
                  </a:cubicBezTo>
                  <a:cubicBezTo>
                    <a:pt x="410526" y="139379"/>
                    <a:pt x="407489" y="139757"/>
                    <a:pt x="404642" y="141084"/>
                  </a:cubicBezTo>
                  <a:cubicBezTo>
                    <a:pt x="394583" y="145442"/>
                    <a:pt x="392875" y="156621"/>
                    <a:pt x="401511" y="163443"/>
                  </a:cubicBezTo>
                  <a:cubicBezTo>
                    <a:pt x="405781" y="166853"/>
                    <a:pt x="410716" y="169317"/>
                    <a:pt x="415936" y="171496"/>
                  </a:cubicBezTo>
                  <a:cubicBezTo>
                    <a:pt x="424761" y="175191"/>
                    <a:pt x="433777" y="178696"/>
                    <a:pt x="442223" y="183338"/>
                  </a:cubicBezTo>
                  <a:cubicBezTo>
                    <a:pt x="469175" y="198307"/>
                    <a:pt x="476387" y="232130"/>
                    <a:pt x="457407" y="255152"/>
                  </a:cubicBezTo>
                  <a:cubicBezTo>
                    <a:pt x="450574" y="263489"/>
                    <a:pt x="441654" y="268984"/>
                    <a:pt x="431214" y="271921"/>
                  </a:cubicBezTo>
                  <a:cubicBezTo>
                    <a:pt x="426659" y="273152"/>
                    <a:pt x="424666" y="275616"/>
                    <a:pt x="424951" y="280258"/>
                  </a:cubicBezTo>
                  <a:cubicBezTo>
                    <a:pt x="425141" y="284900"/>
                    <a:pt x="424951" y="289448"/>
                    <a:pt x="424951" y="294185"/>
                  </a:cubicBezTo>
                  <a:cubicBezTo>
                    <a:pt x="424951" y="298353"/>
                    <a:pt x="422768" y="300438"/>
                    <a:pt x="418688" y="300627"/>
                  </a:cubicBezTo>
                  <a:cubicBezTo>
                    <a:pt x="413658" y="300722"/>
                    <a:pt x="408628" y="300722"/>
                    <a:pt x="403693" y="300627"/>
                  </a:cubicBezTo>
                  <a:cubicBezTo>
                    <a:pt x="399328" y="300438"/>
                    <a:pt x="397240" y="298069"/>
                    <a:pt x="397240" y="293806"/>
                  </a:cubicBezTo>
                  <a:cubicBezTo>
                    <a:pt x="397050" y="290490"/>
                    <a:pt x="397050" y="287079"/>
                    <a:pt x="397050" y="283669"/>
                  </a:cubicBezTo>
                  <a:cubicBezTo>
                    <a:pt x="397050" y="276184"/>
                    <a:pt x="396861" y="275805"/>
                    <a:pt x="389648" y="274668"/>
                  </a:cubicBezTo>
                  <a:cubicBezTo>
                    <a:pt x="380348" y="273342"/>
                    <a:pt x="371427" y="271163"/>
                    <a:pt x="362886" y="267089"/>
                  </a:cubicBezTo>
                  <a:cubicBezTo>
                    <a:pt x="356243" y="263963"/>
                    <a:pt x="355579" y="262163"/>
                    <a:pt x="357192" y="255246"/>
                  </a:cubicBezTo>
                  <a:cubicBezTo>
                    <a:pt x="358616" y="250036"/>
                    <a:pt x="360039" y="244920"/>
                    <a:pt x="361653" y="239804"/>
                  </a:cubicBezTo>
                  <a:cubicBezTo>
                    <a:pt x="363551" y="233930"/>
                    <a:pt x="365164" y="233172"/>
                    <a:pt x="370668" y="236014"/>
                  </a:cubicBezTo>
                  <a:cubicBezTo>
                    <a:pt x="379968" y="240846"/>
                    <a:pt x="389838" y="243593"/>
                    <a:pt x="400277" y="244920"/>
                  </a:cubicBezTo>
                  <a:cubicBezTo>
                    <a:pt x="406920" y="245772"/>
                    <a:pt x="413563" y="245014"/>
                    <a:pt x="419732" y="242362"/>
                  </a:cubicBezTo>
                  <a:cubicBezTo>
                    <a:pt x="431214" y="237435"/>
                    <a:pt x="433018" y="224077"/>
                    <a:pt x="423243" y="215929"/>
                  </a:cubicBezTo>
                  <a:cubicBezTo>
                    <a:pt x="420016" y="213276"/>
                    <a:pt x="416220" y="211287"/>
                    <a:pt x="412234" y="209487"/>
                  </a:cubicBezTo>
                  <a:cubicBezTo>
                    <a:pt x="402175" y="205129"/>
                    <a:pt x="391641" y="201718"/>
                    <a:pt x="382056" y="196033"/>
                  </a:cubicBezTo>
                  <a:cubicBezTo>
                    <a:pt x="366587" y="186654"/>
                    <a:pt x="356718" y="173864"/>
                    <a:pt x="357857" y="155105"/>
                  </a:cubicBezTo>
                  <a:cubicBezTo>
                    <a:pt x="359280" y="133694"/>
                    <a:pt x="371238" y="120336"/>
                    <a:pt x="390882" y="113230"/>
                  </a:cubicBezTo>
                  <a:cubicBezTo>
                    <a:pt x="398948" y="110388"/>
                    <a:pt x="399138" y="110483"/>
                    <a:pt x="399138" y="102051"/>
                  </a:cubicBezTo>
                  <a:cubicBezTo>
                    <a:pt x="399138" y="99114"/>
                    <a:pt x="398948" y="96366"/>
                    <a:pt x="399138" y="93429"/>
                  </a:cubicBezTo>
                  <a:cubicBezTo>
                    <a:pt x="399233" y="87082"/>
                    <a:pt x="400372" y="85945"/>
                    <a:pt x="406730" y="85850"/>
                  </a:cubicBezTo>
                  <a:close/>
                  <a:moveTo>
                    <a:pt x="205945" y="50"/>
                  </a:moveTo>
                  <a:cubicBezTo>
                    <a:pt x="214105" y="-329"/>
                    <a:pt x="298173" y="-1087"/>
                    <a:pt x="302823" y="99179"/>
                  </a:cubicBezTo>
                  <a:cubicBezTo>
                    <a:pt x="302823" y="99179"/>
                    <a:pt x="319238" y="249483"/>
                    <a:pt x="206514" y="250620"/>
                  </a:cubicBezTo>
                  <a:lnTo>
                    <a:pt x="205945" y="250620"/>
                  </a:lnTo>
                  <a:lnTo>
                    <a:pt x="205281" y="250620"/>
                  </a:lnTo>
                  <a:cubicBezTo>
                    <a:pt x="92652" y="249483"/>
                    <a:pt x="108972" y="99179"/>
                    <a:pt x="108972" y="99179"/>
                  </a:cubicBezTo>
                  <a:cubicBezTo>
                    <a:pt x="113527" y="-1087"/>
                    <a:pt x="197690" y="-329"/>
                    <a:pt x="205945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2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3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4662755" y="1614087"/>
            <a:ext cx="28664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latin typeface="Agency FB" panose="020B0503020202020204" pitchFamily="34" charset="0"/>
                <a:ea typeface="微软雅黑" panose="020B0503020204020204" pitchFamily="34" charset="-122"/>
              </a:rPr>
              <a:t>PART    </a:t>
            </a:r>
            <a:r>
              <a:rPr lang="en-US" altLang="zh-CN" sz="6000" b="1" dirty="0" smtClean="0"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6000" b="1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887429" y="2587662"/>
            <a:ext cx="6417141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5400" b="1" dirty="0" smtClean="0">
                <a:solidFill>
                  <a:schemeClr val="accent1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合作内容及合作方式</a:t>
            </a:r>
            <a:endParaRPr lang="zh-CN" altLang="en-US" sz="5400" b="1" dirty="0">
              <a:solidFill>
                <a:schemeClr val="accent1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3" name="矩形 1"/>
          <p:cNvSpPr>
            <a:spLocks noChangeArrowheads="1"/>
          </p:cNvSpPr>
          <p:nvPr/>
        </p:nvSpPr>
        <p:spPr bwMode="auto">
          <a:xfrm>
            <a:off x="4050631" y="3905083"/>
            <a:ext cx="4090737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zh-CN" altLang="en-US" sz="1800" dirty="0">
                <a:solidFill>
                  <a:schemeClr val="tx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  <a:endParaRPr lang="zh-CN" altLang="en-US" sz="1800" dirty="0">
              <a:solidFill>
                <a:schemeClr val="tx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118316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674831"/>
            <a:ext cx="12192000" cy="11831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899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899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9" grpId="0"/>
      <p:bldP spid="13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1175172" y="193301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合作内容及合作方式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5" name="组合 144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<p:cNvGrpSpPr/>
          <p:nvPr/>
        </p:nvGrpSpPr>
        <p:grpSpPr>
          <a:xfrm>
            <a:off x="1278026" y="1024298"/>
            <a:ext cx="6025888" cy="4490105"/>
            <a:chOff x="1278026" y="1392420"/>
            <a:chExt cx="6025888" cy="4490105"/>
          </a:xfrm>
        </p:grpSpPr>
        <p:sp>
          <p:nvSpPr>
            <p:cNvPr id="146" name="任意多边形 145"/>
            <p:cNvSpPr/>
            <p:nvPr/>
          </p:nvSpPr>
          <p:spPr>
            <a:xfrm>
              <a:off x="1278026" y="1587168"/>
              <a:ext cx="5924629" cy="4295357"/>
            </a:xfrm>
            <a:custGeom>
              <a:avLst/>
              <a:gdLst>
                <a:gd name="connsiteX0" fmla="*/ 0 w 4644572"/>
                <a:gd name="connsiteY0" fmla="*/ 3367315 h 3367315"/>
                <a:gd name="connsiteX1" fmla="*/ 0 w 4644572"/>
                <a:gd name="connsiteY1" fmla="*/ 2786743 h 3367315"/>
                <a:gd name="connsiteX2" fmla="*/ 145143 w 4644572"/>
                <a:gd name="connsiteY2" fmla="*/ 2641600 h 3367315"/>
                <a:gd name="connsiteX3" fmla="*/ 1161143 w 4644572"/>
                <a:gd name="connsiteY3" fmla="*/ 2641600 h 3367315"/>
                <a:gd name="connsiteX4" fmla="*/ 1161143 w 4644572"/>
                <a:gd name="connsiteY4" fmla="*/ 2133600 h 3367315"/>
                <a:gd name="connsiteX5" fmla="*/ 1320800 w 4644572"/>
                <a:gd name="connsiteY5" fmla="*/ 1973943 h 3367315"/>
                <a:gd name="connsiteX6" fmla="*/ 2307772 w 4644572"/>
                <a:gd name="connsiteY6" fmla="*/ 1973943 h 3367315"/>
                <a:gd name="connsiteX7" fmla="*/ 2307772 w 4644572"/>
                <a:gd name="connsiteY7" fmla="*/ 1509486 h 3367315"/>
                <a:gd name="connsiteX8" fmla="*/ 2452915 w 4644572"/>
                <a:gd name="connsiteY8" fmla="*/ 1364343 h 3367315"/>
                <a:gd name="connsiteX9" fmla="*/ 3468914 w 4644572"/>
                <a:gd name="connsiteY9" fmla="*/ 1364343 h 3367315"/>
                <a:gd name="connsiteX10" fmla="*/ 3468914 w 4644572"/>
                <a:gd name="connsiteY10" fmla="*/ 841829 h 3367315"/>
                <a:gd name="connsiteX11" fmla="*/ 3628571 w 4644572"/>
                <a:gd name="connsiteY11" fmla="*/ 682172 h 3367315"/>
                <a:gd name="connsiteX12" fmla="*/ 4644572 w 4644572"/>
                <a:gd name="connsiteY12" fmla="*/ 682172 h 3367315"/>
                <a:gd name="connsiteX13" fmla="*/ 4644572 w 4644572"/>
                <a:gd name="connsiteY13" fmla="*/ 0 h 3367315"/>
                <a:gd name="connsiteX14" fmla="*/ 4630057 w 4644572"/>
                <a:gd name="connsiteY14" fmla="*/ 29029 h 3367315"/>
                <a:gd name="connsiteX0-1" fmla="*/ 0 w 4644572"/>
                <a:gd name="connsiteY0-2" fmla="*/ 3367315 h 3367315"/>
                <a:gd name="connsiteX1-3" fmla="*/ 0 w 4644572"/>
                <a:gd name="connsiteY1-4" fmla="*/ 2786743 h 3367315"/>
                <a:gd name="connsiteX2-5" fmla="*/ 145143 w 4644572"/>
                <a:gd name="connsiteY2-6" fmla="*/ 2641600 h 3367315"/>
                <a:gd name="connsiteX3-7" fmla="*/ 1161143 w 4644572"/>
                <a:gd name="connsiteY3-8" fmla="*/ 2641600 h 3367315"/>
                <a:gd name="connsiteX4-9" fmla="*/ 1161143 w 4644572"/>
                <a:gd name="connsiteY4-10" fmla="*/ 2133600 h 3367315"/>
                <a:gd name="connsiteX5-11" fmla="*/ 1320800 w 4644572"/>
                <a:gd name="connsiteY5-12" fmla="*/ 1973943 h 3367315"/>
                <a:gd name="connsiteX6-13" fmla="*/ 2307772 w 4644572"/>
                <a:gd name="connsiteY6-14" fmla="*/ 1973943 h 3367315"/>
                <a:gd name="connsiteX7-15" fmla="*/ 2307772 w 4644572"/>
                <a:gd name="connsiteY7-16" fmla="*/ 1509486 h 3367315"/>
                <a:gd name="connsiteX8-17" fmla="*/ 2452915 w 4644572"/>
                <a:gd name="connsiteY8-18" fmla="*/ 1364343 h 3367315"/>
                <a:gd name="connsiteX9-19" fmla="*/ 3468914 w 4644572"/>
                <a:gd name="connsiteY9-20" fmla="*/ 1364343 h 3367315"/>
                <a:gd name="connsiteX10-21" fmla="*/ 3468914 w 4644572"/>
                <a:gd name="connsiteY10-22" fmla="*/ 841829 h 3367315"/>
                <a:gd name="connsiteX11-23" fmla="*/ 3628571 w 4644572"/>
                <a:gd name="connsiteY11-24" fmla="*/ 682172 h 3367315"/>
                <a:gd name="connsiteX12-25" fmla="*/ 4644572 w 4644572"/>
                <a:gd name="connsiteY12-26" fmla="*/ 682172 h 3367315"/>
                <a:gd name="connsiteX13-27" fmla="*/ 4644572 w 4644572"/>
                <a:gd name="connsiteY13-28" fmla="*/ 0 h 3367315"/>
                <a:gd name="connsiteX14-29" fmla="*/ 4630057 w 4644572"/>
                <a:gd name="connsiteY14-30" fmla="*/ 29029 h 3367315"/>
                <a:gd name="connsiteX0-31" fmla="*/ 0 w 4644572"/>
                <a:gd name="connsiteY0-32" fmla="*/ 3367315 h 3367315"/>
                <a:gd name="connsiteX1-33" fmla="*/ 0 w 4644572"/>
                <a:gd name="connsiteY1-34" fmla="*/ 2786743 h 3367315"/>
                <a:gd name="connsiteX2-35" fmla="*/ 145143 w 4644572"/>
                <a:gd name="connsiteY2-36" fmla="*/ 2641600 h 3367315"/>
                <a:gd name="connsiteX3-37" fmla="*/ 1161143 w 4644572"/>
                <a:gd name="connsiteY3-38" fmla="*/ 2641600 h 3367315"/>
                <a:gd name="connsiteX4-39" fmla="*/ 1161143 w 4644572"/>
                <a:gd name="connsiteY4-40" fmla="*/ 2133600 h 3367315"/>
                <a:gd name="connsiteX5-41" fmla="*/ 1320800 w 4644572"/>
                <a:gd name="connsiteY5-42" fmla="*/ 1973943 h 3367315"/>
                <a:gd name="connsiteX6-43" fmla="*/ 2307772 w 4644572"/>
                <a:gd name="connsiteY6-44" fmla="*/ 1973943 h 3367315"/>
                <a:gd name="connsiteX7-45" fmla="*/ 2307772 w 4644572"/>
                <a:gd name="connsiteY7-46" fmla="*/ 1509486 h 3367315"/>
                <a:gd name="connsiteX8-47" fmla="*/ 2452915 w 4644572"/>
                <a:gd name="connsiteY8-48" fmla="*/ 1364343 h 3367315"/>
                <a:gd name="connsiteX9-49" fmla="*/ 3468914 w 4644572"/>
                <a:gd name="connsiteY9-50" fmla="*/ 1364343 h 3367315"/>
                <a:gd name="connsiteX10-51" fmla="*/ 3468914 w 4644572"/>
                <a:gd name="connsiteY10-52" fmla="*/ 841829 h 3367315"/>
                <a:gd name="connsiteX11-53" fmla="*/ 3628571 w 4644572"/>
                <a:gd name="connsiteY11-54" fmla="*/ 682172 h 3367315"/>
                <a:gd name="connsiteX12-55" fmla="*/ 4644572 w 4644572"/>
                <a:gd name="connsiteY12-56" fmla="*/ 682172 h 3367315"/>
                <a:gd name="connsiteX13-57" fmla="*/ 4644572 w 4644572"/>
                <a:gd name="connsiteY13-58" fmla="*/ 0 h 3367315"/>
                <a:gd name="connsiteX14-59" fmla="*/ 4630057 w 4644572"/>
                <a:gd name="connsiteY14-60" fmla="*/ 29029 h 3367315"/>
                <a:gd name="connsiteX0-61" fmla="*/ 0 w 4644572"/>
                <a:gd name="connsiteY0-62" fmla="*/ 3367315 h 3367315"/>
                <a:gd name="connsiteX1-63" fmla="*/ 0 w 4644572"/>
                <a:gd name="connsiteY1-64" fmla="*/ 2786743 h 3367315"/>
                <a:gd name="connsiteX2-65" fmla="*/ 145143 w 4644572"/>
                <a:gd name="connsiteY2-66" fmla="*/ 2641600 h 3367315"/>
                <a:gd name="connsiteX3-67" fmla="*/ 1161143 w 4644572"/>
                <a:gd name="connsiteY3-68" fmla="*/ 2641600 h 3367315"/>
                <a:gd name="connsiteX4-69" fmla="*/ 1161143 w 4644572"/>
                <a:gd name="connsiteY4-70" fmla="*/ 2133600 h 3367315"/>
                <a:gd name="connsiteX5-71" fmla="*/ 1320800 w 4644572"/>
                <a:gd name="connsiteY5-72" fmla="*/ 1973943 h 3367315"/>
                <a:gd name="connsiteX6-73" fmla="*/ 2307772 w 4644572"/>
                <a:gd name="connsiteY6-74" fmla="*/ 1973943 h 3367315"/>
                <a:gd name="connsiteX7-75" fmla="*/ 2307772 w 4644572"/>
                <a:gd name="connsiteY7-76" fmla="*/ 1509486 h 3367315"/>
                <a:gd name="connsiteX8-77" fmla="*/ 2452915 w 4644572"/>
                <a:gd name="connsiteY8-78" fmla="*/ 1364343 h 3367315"/>
                <a:gd name="connsiteX9-79" fmla="*/ 3468914 w 4644572"/>
                <a:gd name="connsiteY9-80" fmla="*/ 1364343 h 3367315"/>
                <a:gd name="connsiteX10-81" fmla="*/ 3468914 w 4644572"/>
                <a:gd name="connsiteY10-82" fmla="*/ 841829 h 3367315"/>
                <a:gd name="connsiteX11-83" fmla="*/ 3628571 w 4644572"/>
                <a:gd name="connsiteY11-84" fmla="*/ 682172 h 3367315"/>
                <a:gd name="connsiteX12-85" fmla="*/ 4644572 w 4644572"/>
                <a:gd name="connsiteY12-86" fmla="*/ 682172 h 3367315"/>
                <a:gd name="connsiteX13-87" fmla="*/ 4644572 w 4644572"/>
                <a:gd name="connsiteY13-88" fmla="*/ 0 h 3367315"/>
                <a:gd name="connsiteX14-89" fmla="*/ 4630057 w 4644572"/>
                <a:gd name="connsiteY14-90" fmla="*/ 29029 h 3367315"/>
                <a:gd name="connsiteX0-91" fmla="*/ 0 w 4644572"/>
                <a:gd name="connsiteY0-92" fmla="*/ 3367315 h 3367315"/>
                <a:gd name="connsiteX1-93" fmla="*/ 0 w 4644572"/>
                <a:gd name="connsiteY1-94" fmla="*/ 2786743 h 3367315"/>
                <a:gd name="connsiteX2-95" fmla="*/ 145143 w 4644572"/>
                <a:gd name="connsiteY2-96" fmla="*/ 2641600 h 3367315"/>
                <a:gd name="connsiteX3-97" fmla="*/ 1161143 w 4644572"/>
                <a:gd name="connsiteY3-98" fmla="*/ 2641600 h 3367315"/>
                <a:gd name="connsiteX4-99" fmla="*/ 1161143 w 4644572"/>
                <a:gd name="connsiteY4-100" fmla="*/ 2133600 h 3367315"/>
                <a:gd name="connsiteX5-101" fmla="*/ 1320800 w 4644572"/>
                <a:gd name="connsiteY5-102" fmla="*/ 1973943 h 3367315"/>
                <a:gd name="connsiteX6-103" fmla="*/ 2307772 w 4644572"/>
                <a:gd name="connsiteY6-104" fmla="*/ 1973943 h 3367315"/>
                <a:gd name="connsiteX7-105" fmla="*/ 2307772 w 4644572"/>
                <a:gd name="connsiteY7-106" fmla="*/ 1509486 h 3367315"/>
                <a:gd name="connsiteX8-107" fmla="*/ 2452915 w 4644572"/>
                <a:gd name="connsiteY8-108" fmla="*/ 1364343 h 3367315"/>
                <a:gd name="connsiteX9-109" fmla="*/ 3468914 w 4644572"/>
                <a:gd name="connsiteY9-110" fmla="*/ 1364343 h 3367315"/>
                <a:gd name="connsiteX10-111" fmla="*/ 3468914 w 4644572"/>
                <a:gd name="connsiteY10-112" fmla="*/ 841829 h 3367315"/>
                <a:gd name="connsiteX11-113" fmla="*/ 3628571 w 4644572"/>
                <a:gd name="connsiteY11-114" fmla="*/ 682172 h 3367315"/>
                <a:gd name="connsiteX12-115" fmla="*/ 4644572 w 4644572"/>
                <a:gd name="connsiteY12-116" fmla="*/ 682172 h 3367315"/>
                <a:gd name="connsiteX13-117" fmla="*/ 4644572 w 4644572"/>
                <a:gd name="connsiteY13-118" fmla="*/ 0 h 3367315"/>
                <a:gd name="connsiteX14-119" fmla="*/ 4630057 w 4644572"/>
                <a:gd name="connsiteY14-120" fmla="*/ 29029 h 3367315"/>
                <a:gd name="connsiteX0-121" fmla="*/ 0 w 4644572"/>
                <a:gd name="connsiteY0-122" fmla="*/ 3367315 h 3367315"/>
                <a:gd name="connsiteX1-123" fmla="*/ 0 w 4644572"/>
                <a:gd name="connsiteY1-124" fmla="*/ 2786743 h 3367315"/>
                <a:gd name="connsiteX2-125" fmla="*/ 145143 w 4644572"/>
                <a:gd name="connsiteY2-126" fmla="*/ 2641600 h 3367315"/>
                <a:gd name="connsiteX3-127" fmla="*/ 1161143 w 4644572"/>
                <a:gd name="connsiteY3-128" fmla="*/ 2641600 h 3367315"/>
                <a:gd name="connsiteX4-129" fmla="*/ 1161143 w 4644572"/>
                <a:gd name="connsiteY4-130" fmla="*/ 2133600 h 3367315"/>
                <a:gd name="connsiteX5-131" fmla="*/ 1320800 w 4644572"/>
                <a:gd name="connsiteY5-132" fmla="*/ 1973943 h 3367315"/>
                <a:gd name="connsiteX6-133" fmla="*/ 2307772 w 4644572"/>
                <a:gd name="connsiteY6-134" fmla="*/ 1973943 h 3367315"/>
                <a:gd name="connsiteX7-135" fmla="*/ 2307772 w 4644572"/>
                <a:gd name="connsiteY7-136" fmla="*/ 1509486 h 3367315"/>
                <a:gd name="connsiteX8-137" fmla="*/ 2452915 w 4644572"/>
                <a:gd name="connsiteY8-138" fmla="*/ 1364343 h 3367315"/>
                <a:gd name="connsiteX9-139" fmla="*/ 3468914 w 4644572"/>
                <a:gd name="connsiteY9-140" fmla="*/ 1364343 h 3367315"/>
                <a:gd name="connsiteX10-141" fmla="*/ 3468914 w 4644572"/>
                <a:gd name="connsiteY10-142" fmla="*/ 841829 h 3367315"/>
                <a:gd name="connsiteX11-143" fmla="*/ 3628571 w 4644572"/>
                <a:gd name="connsiteY11-144" fmla="*/ 682172 h 3367315"/>
                <a:gd name="connsiteX12-145" fmla="*/ 4644572 w 4644572"/>
                <a:gd name="connsiteY12-146" fmla="*/ 682172 h 3367315"/>
                <a:gd name="connsiteX13-147" fmla="*/ 4644572 w 4644572"/>
                <a:gd name="connsiteY13-148" fmla="*/ 0 h 3367315"/>
                <a:gd name="connsiteX14-149" fmla="*/ 4630057 w 4644572"/>
                <a:gd name="connsiteY14-150" fmla="*/ 29029 h 3367315"/>
                <a:gd name="connsiteX0-151" fmla="*/ 0 w 4644572"/>
                <a:gd name="connsiteY0-152" fmla="*/ 3367315 h 3367315"/>
                <a:gd name="connsiteX1-153" fmla="*/ 0 w 4644572"/>
                <a:gd name="connsiteY1-154" fmla="*/ 2786743 h 3367315"/>
                <a:gd name="connsiteX2-155" fmla="*/ 145143 w 4644572"/>
                <a:gd name="connsiteY2-156" fmla="*/ 2641600 h 3367315"/>
                <a:gd name="connsiteX3-157" fmla="*/ 1161143 w 4644572"/>
                <a:gd name="connsiteY3-158" fmla="*/ 2641600 h 3367315"/>
                <a:gd name="connsiteX4-159" fmla="*/ 1161143 w 4644572"/>
                <a:gd name="connsiteY4-160" fmla="*/ 2133600 h 3367315"/>
                <a:gd name="connsiteX5-161" fmla="*/ 1320800 w 4644572"/>
                <a:gd name="connsiteY5-162" fmla="*/ 1973943 h 3367315"/>
                <a:gd name="connsiteX6-163" fmla="*/ 2307772 w 4644572"/>
                <a:gd name="connsiteY6-164" fmla="*/ 1973943 h 3367315"/>
                <a:gd name="connsiteX7-165" fmla="*/ 2307772 w 4644572"/>
                <a:gd name="connsiteY7-166" fmla="*/ 1509486 h 3367315"/>
                <a:gd name="connsiteX8-167" fmla="*/ 2452915 w 4644572"/>
                <a:gd name="connsiteY8-168" fmla="*/ 1364343 h 3367315"/>
                <a:gd name="connsiteX9-169" fmla="*/ 3468914 w 4644572"/>
                <a:gd name="connsiteY9-170" fmla="*/ 1364343 h 3367315"/>
                <a:gd name="connsiteX10-171" fmla="*/ 3468914 w 4644572"/>
                <a:gd name="connsiteY10-172" fmla="*/ 841829 h 3367315"/>
                <a:gd name="connsiteX11-173" fmla="*/ 3628571 w 4644572"/>
                <a:gd name="connsiteY11-174" fmla="*/ 682172 h 3367315"/>
                <a:gd name="connsiteX12-175" fmla="*/ 4644572 w 4644572"/>
                <a:gd name="connsiteY12-176" fmla="*/ 682172 h 3367315"/>
                <a:gd name="connsiteX13-177" fmla="*/ 4644572 w 4644572"/>
                <a:gd name="connsiteY13-178" fmla="*/ 0 h 3367315"/>
                <a:gd name="connsiteX14-179" fmla="*/ 4630057 w 4644572"/>
                <a:gd name="connsiteY14-180" fmla="*/ 29029 h 3367315"/>
                <a:gd name="connsiteX0-181" fmla="*/ 0 w 4644572"/>
                <a:gd name="connsiteY0-182" fmla="*/ 3367315 h 3367315"/>
                <a:gd name="connsiteX1-183" fmla="*/ 0 w 4644572"/>
                <a:gd name="connsiteY1-184" fmla="*/ 2786743 h 3367315"/>
                <a:gd name="connsiteX2-185" fmla="*/ 145143 w 4644572"/>
                <a:gd name="connsiteY2-186" fmla="*/ 2641600 h 3367315"/>
                <a:gd name="connsiteX3-187" fmla="*/ 1161143 w 4644572"/>
                <a:gd name="connsiteY3-188" fmla="*/ 2641600 h 3367315"/>
                <a:gd name="connsiteX4-189" fmla="*/ 1161143 w 4644572"/>
                <a:gd name="connsiteY4-190" fmla="*/ 2133600 h 3367315"/>
                <a:gd name="connsiteX5-191" fmla="*/ 1320800 w 4644572"/>
                <a:gd name="connsiteY5-192" fmla="*/ 1973943 h 3367315"/>
                <a:gd name="connsiteX6-193" fmla="*/ 2307772 w 4644572"/>
                <a:gd name="connsiteY6-194" fmla="*/ 1973943 h 3367315"/>
                <a:gd name="connsiteX7-195" fmla="*/ 2307772 w 4644572"/>
                <a:gd name="connsiteY7-196" fmla="*/ 1509486 h 3367315"/>
                <a:gd name="connsiteX8-197" fmla="*/ 2452915 w 4644572"/>
                <a:gd name="connsiteY8-198" fmla="*/ 1364343 h 3367315"/>
                <a:gd name="connsiteX9-199" fmla="*/ 3468914 w 4644572"/>
                <a:gd name="connsiteY9-200" fmla="*/ 1364343 h 3367315"/>
                <a:gd name="connsiteX10-201" fmla="*/ 3468914 w 4644572"/>
                <a:gd name="connsiteY10-202" fmla="*/ 841829 h 3367315"/>
                <a:gd name="connsiteX11-203" fmla="*/ 3628571 w 4644572"/>
                <a:gd name="connsiteY11-204" fmla="*/ 682172 h 3367315"/>
                <a:gd name="connsiteX12-205" fmla="*/ 4644572 w 4644572"/>
                <a:gd name="connsiteY12-206" fmla="*/ 682172 h 3367315"/>
                <a:gd name="connsiteX13-207" fmla="*/ 4644572 w 4644572"/>
                <a:gd name="connsiteY13-208" fmla="*/ 0 h 3367315"/>
                <a:gd name="connsiteX14-209" fmla="*/ 4630057 w 4644572"/>
                <a:gd name="connsiteY14-210" fmla="*/ 29029 h 3367315"/>
                <a:gd name="connsiteX0-211" fmla="*/ 0 w 4644572"/>
                <a:gd name="connsiteY0-212" fmla="*/ 3367315 h 3367315"/>
                <a:gd name="connsiteX1-213" fmla="*/ 0 w 4644572"/>
                <a:gd name="connsiteY1-214" fmla="*/ 2786743 h 3367315"/>
                <a:gd name="connsiteX2-215" fmla="*/ 145143 w 4644572"/>
                <a:gd name="connsiteY2-216" fmla="*/ 2641600 h 3367315"/>
                <a:gd name="connsiteX3-217" fmla="*/ 1161143 w 4644572"/>
                <a:gd name="connsiteY3-218" fmla="*/ 2641600 h 3367315"/>
                <a:gd name="connsiteX4-219" fmla="*/ 1161143 w 4644572"/>
                <a:gd name="connsiteY4-220" fmla="*/ 2133600 h 3367315"/>
                <a:gd name="connsiteX5-221" fmla="*/ 1320800 w 4644572"/>
                <a:gd name="connsiteY5-222" fmla="*/ 1973943 h 3367315"/>
                <a:gd name="connsiteX6-223" fmla="*/ 2307772 w 4644572"/>
                <a:gd name="connsiteY6-224" fmla="*/ 1973943 h 3367315"/>
                <a:gd name="connsiteX7-225" fmla="*/ 2307772 w 4644572"/>
                <a:gd name="connsiteY7-226" fmla="*/ 1509486 h 3367315"/>
                <a:gd name="connsiteX8-227" fmla="*/ 2452915 w 4644572"/>
                <a:gd name="connsiteY8-228" fmla="*/ 1364343 h 3367315"/>
                <a:gd name="connsiteX9-229" fmla="*/ 3468914 w 4644572"/>
                <a:gd name="connsiteY9-230" fmla="*/ 1364343 h 3367315"/>
                <a:gd name="connsiteX10-231" fmla="*/ 3468914 w 4644572"/>
                <a:gd name="connsiteY10-232" fmla="*/ 841829 h 3367315"/>
                <a:gd name="connsiteX11-233" fmla="*/ 3628571 w 4644572"/>
                <a:gd name="connsiteY11-234" fmla="*/ 682172 h 3367315"/>
                <a:gd name="connsiteX12-235" fmla="*/ 4644572 w 4644572"/>
                <a:gd name="connsiteY12-236" fmla="*/ 682172 h 3367315"/>
                <a:gd name="connsiteX13-237" fmla="*/ 4644572 w 4644572"/>
                <a:gd name="connsiteY13-238" fmla="*/ 0 h 3367315"/>
                <a:gd name="connsiteX14-239" fmla="*/ 4630057 w 4644572"/>
                <a:gd name="connsiteY14-240" fmla="*/ 29029 h 336731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4644572" h="3367315">
                  <a:moveTo>
                    <a:pt x="0" y="3367315"/>
                  </a:moveTo>
                  <a:lnTo>
                    <a:pt x="0" y="2786743"/>
                  </a:lnTo>
                  <a:cubicBezTo>
                    <a:pt x="10281" y="2669782"/>
                    <a:pt x="35802" y="2644261"/>
                    <a:pt x="145143" y="2641600"/>
                  </a:cubicBezTo>
                  <a:lnTo>
                    <a:pt x="1161143" y="2641600"/>
                  </a:lnTo>
                  <a:lnTo>
                    <a:pt x="1161143" y="2133600"/>
                  </a:lnTo>
                  <a:cubicBezTo>
                    <a:pt x="1168642" y="2057521"/>
                    <a:pt x="1214241" y="1981442"/>
                    <a:pt x="1320800" y="1973943"/>
                  </a:cubicBezTo>
                  <a:lnTo>
                    <a:pt x="2307772" y="1973943"/>
                  </a:lnTo>
                  <a:lnTo>
                    <a:pt x="2307772" y="1509486"/>
                  </a:lnTo>
                  <a:cubicBezTo>
                    <a:pt x="2318053" y="1400145"/>
                    <a:pt x="2343574" y="1367004"/>
                    <a:pt x="2452915" y="1364343"/>
                  </a:cubicBezTo>
                  <a:lnTo>
                    <a:pt x="3468914" y="1364343"/>
                  </a:lnTo>
                  <a:lnTo>
                    <a:pt x="3468914" y="841829"/>
                  </a:lnTo>
                  <a:cubicBezTo>
                    <a:pt x="3468793" y="712410"/>
                    <a:pt x="3537252" y="682051"/>
                    <a:pt x="3628571" y="682172"/>
                  </a:cubicBezTo>
                  <a:lnTo>
                    <a:pt x="4644572" y="682172"/>
                  </a:lnTo>
                  <a:lnTo>
                    <a:pt x="4644572" y="0"/>
                  </a:lnTo>
                  <a:lnTo>
                    <a:pt x="4630057" y="29029"/>
                  </a:ln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等腰三角形 146"/>
            <p:cNvSpPr/>
            <p:nvPr/>
          </p:nvSpPr>
          <p:spPr>
            <a:xfrm>
              <a:off x="7126988" y="1392420"/>
              <a:ext cx="176926" cy="367414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8" name="组合 147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<p:cNvGrpSpPr/>
          <p:nvPr/>
        </p:nvGrpSpPr>
        <p:grpSpPr>
          <a:xfrm>
            <a:off x="1431552" y="4791935"/>
            <a:ext cx="2033513" cy="1285951"/>
            <a:chOff x="1431552" y="5160057"/>
            <a:chExt cx="2033513" cy="1285951"/>
          </a:xfrm>
        </p:grpSpPr>
        <p:sp>
          <p:nvSpPr>
            <p:cNvPr id="149" name="矩形 5"/>
            <p:cNvSpPr/>
            <p:nvPr/>
          </p:nvSpPr>
          <p:spPr>
            <a:xfrm>
              <a:off x="1444286" y="5160057"/>
              <a:ext cx="2020779" cy="1285951"/>
            </a:xfrm>
            <a:custGeom>
              <a:avLst/>
              <a:gdLst/>
              <a:ahLst/>
              <a:cxnLst/>
              <a:rect l="l" t="t" r="r" b="b"/>
              <a:pathLst>
                <a:path w="1584176" h="1008112">
                  <a:moveTo>
                    <a:pt x="0" y="0"/>
                  </a:moveTo>
                  <a:lnTo>
                    <a:pt x="1584176" y="0"/>
                  </a:lnTo>
                  <a:lnTo>
                    <a:pt x="1584176" y="576064"/>
                  </a:lnTo>
                  <a:lnTo>
                    <a:pt x="918102" y="576064"/>
                  </a:lnTo>
                  <a:lnTo>
                    <a:pt x="648072" y="1008112"/>
                  </a:lnTo>
                  <a:lnTo>
                    <a:pt x="648072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Rectangle 42"/>
            <p:cNvSpPr/>
            <p:nvPr/>
          </p:nvSpPr>
          <p:spPr>
            <a:xfrm flipH="1">
              <a:off x="1431552" y="5411526"/>
              <a:ext cx="2033513" cy="239954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algn="ctr">
                <a:lnSpc>
                  <a:spcPct val="80000"/>
                </a:lnSpc>
              </a:pPr>
              <a:r>
                <a:rPr lang="zh-CN" altLang="en-US" sz="2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b="1" dirty="0">
                <a:solidFill>
                  <a:srgbClr val="FFFFFF"/>
                </a:solidFill>
                <a:latin typeface="Arial Rounded MT Bold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1" name="组合 150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<p:cNvGrpSpPr/>
          <p:nvPr/>
        </p:nvGrpSpPr>
        <p:grpSpPr>
          <a:xfrm>
            <a:off x="2910629" y="3954558"/>
            <a:ext cx="2047055" cy="1285951"/>
            <a:chOff x="2910629" y="4322680"/>
            <a:chExt cx="2047055" cy="1285951"/>
          </a:xfrm>
        </p:grpSpPr>
        <p:sp>
          <p:nvSpPr>
            <p:cNvPr id="152" name="矩形 5"/>
            <p:cNvSpPr/>
            <p:nvPr/>
          </p:nvSpPr>
          <p:spPr>
            <a:xfrm>
              <a:off x="2936905" y="4322680"/>
              <a:ext cx="2020779" cy="1285951"/>
            </a:xfrm>
            <a:custGeom>
              <a:avLst/>
              <a:gdLst/>
              <a:ahLst/>
              <a:cxnLst/>
              <a:rect l="l" t="t" r="r" b="b"/>
              <a:pathLst>
                <a:path w="1584176" h="1008112">
                  <a:moveTo>
                    <a:pt x="0" y="0"/>
                  </a:moveTo>
                  <a:lnTo>
                    <a:pt x="1584176" y="0"/>
                  </a:lnTo>
                  <a:lnTo>
                    <a:pt x="1584176" y="576064"/>
                  </a:lnTo>
                  <a:lnTo>
                    <a:pt x="918102" y="576064"/>
                  </a:lnTo>
                  <a:lnTo>
                    <a:pt x="648072" y="1008112"/>
                  </a:lnTo>
                  <a:lnTo>
                    <a:pt x="648072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Rectangle 42"/>
            <p:cNvSpPr/>
            <p:nvPr/>
          </p:nvSpPr>
          <p:spPr>
            <a:xfrm flipH="1">
              <a:off x="2910629" y="4605042"/>
              <a:ext cx="2033513" cy="239954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algn="ctr">
                <a:lnSpc>
                  <a:spcPct val="80000"/>
                </a:lnSpc>
              </a:pPr>
              <a:r>
                <a:rPr lang="zh-CN" altLang="en-US" sz="2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b="1" dirty="0">
                <a:solidFill>
                  <a:srgbClr val="FFFFFF"/>
                </a:solidFill>
                <a:latin typeface="Arial Rounded MT Bold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54" name="Rectangle 42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<p:cNvSpPr/>
          <p:nvPr/>
        </p:nvSpPr>
        <p:spPr>
          <a:xfrm flipH="1">
            <a:off x="3941502" y="5096044"/>
            <a:ext cx="3107743" cy="50405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您的内容打在这里，在此框中选择粘贴，并选择只保留文字。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55" name="组合 154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<p:cNvGrpSpPr/>
          <p:nvPr/>
        </p:nvGrpSpPr>
        <p:grpSpPr>
          <a:xfrm>
            <a:off x="4413855" y="3117181"/>
            <a:ext cx="2036449" cy="1285951"/>
            <a:chOff x="4413855" y="3485303"/>
            <a:chExt cx="2036449" cy="1285951"/>
          </a:xfrm>
        </p:grpSpPr>
        <p:sp>
          <p:nvSpPr>
            <p:cNvPr id="156" name="矩形 5"/>
            <p:cNvSpPr/>
            <p:nvPr/>
          </p:nvSpPr>
          <p:spPr>
            <a:xfrm>
              <a:off x="4429525" y="3485303"/>
              <a:ext cx="2020779" cy="1285951"/>
            </a:xfrm>
            <a:custGeom>
              <a:avLst/>
              <a:gdLst/>
              <a:ahLst/>
              <a:cxnLst/>
              <a:rect l="l" t="t" r="r" b="b"/>
              <a:pathLst>
                <a:path w="1584176" h="1008112">
                  <a:moveTo>
                    <a:pt x="0" y="0"/>
                  </a:moveTo>
                  <a:lnTo>
                    <a:pt x="1584176" y="0"/>
                  </a:lnTo>
                  <a:lnTo>
                    <a:pt x="1584176" y="576064"/>
                  </a:lnTo>
                  <a:lnTo>
                    <a:pt x="918102" y="576064"/>
                  </a:lnTo>
                  <a:lnTo>
                    <a:pt x="648072" y="1008112"/>
                  </a:lnTo>
                  <a:lnTo>
                    <a:pt x="648072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Rectangle 42"/>
            <p:cNvSpPr/>
            <p:nvPr/>
          </p:nvSpPr>
          <p:spPr>
            <a:xfrm flipH="1">
              <a:off x="4413855" y="3759404"/>
              <a:ext cx="2033513" cy="239954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algn="ctr">
                <a:lnSpc>
                  <a:spcPct val="80000"/>
                </a:lnSpc>
              </a:pPr>
              <a:r>
                <a:rPr lang="zh-CN" altLang="en-US" sz="2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b="1" dirty="0">
                <a:solidFill>
                  <a:srgbClr val="FFFFFF"/>
                </a:solidFill>
                <a:latin typeface="Arial Rounded MT Bold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58" name="Rectangle 42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<p:cNvSpPr/>
          <p:nvPr/>
        </p:nvSpPr>
        <p:spPr>
          <a:xfrm flipH="1">
            <a:off x="5444729" y="4250406"/>
            <a:ext cx="3095422" cy="50405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50000"/>
              </a:lnSpc>
              <a:defRPr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您的内容打在这里，在此框中选择粘贴，并选择只保留文字。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59" name="组合 158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<p:cNvGrpSpPr/>
          <p:nvPr/>
        </p:nvGrpSpPr>
        <p:grpSpPr>
          <a:xfrm>
            <a:off x="5900683" y="2279804"/>
            <a:ext cx="2042241" cy="1285951"/>
            <a:chOff x="5900683" y="2647926"/>
            <a:chExt cx="2042241" cy="1285951"/>
          </a:xfrm>
        </p:grpSpPr>
        <p:sp>
          <p:nvSpPr>
            <p:cNvPr id="160" name="矩形 5"/>
            <p:cNvSpPr/>
            <p:nvPr/>
          </p:nvSpPr>
          <p:spPr>
            <a:xfrm>
              <a:off x="5922145" y="2647926"/>
              <a:ext cx="2020779" cy="1285951"/>
            </a:xfrm>
            <a:custGeom>
              <a:avLst/>
              <a:gdLst/>
              <a:ahLst/>
              <a:cxnLst/>
              <a:rect l="l" t="t" r="r" b="b"/>
              <a:pathLst>
                <a:path w="1584176" h="1008112">
                  <a:moveTo>
                    <a:pt x="0" y="0"/>
                  </a:moveTo>
                  <a:lnTo>
                    <a:pt x="1584176" y="0"/>
                  </a:lnTo>
                  <a:lnTo>
                    <a:pt x="1584176" y="576064"/>
                  </a:lnTo>
                  <a:lnTo>
                    <a:pt x="918102" y="576064"/>
                  </a:lnTo>
                  <a:lnTo>
                    <a:pt x="648072" y="1008112"/>
                  </a:lnTo>
                  <a:lnTo>
                    <a:pt x="648072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Rectangle 42"/>
            <p:cNvSpPr/>
            <p:nvPr/>
          </p:nvSpPr>
          <p:spPr>
            <a:xfrm flipH="1">
              <a:off x="5900683" y="2927018"/>
              <a:ext cx="2033513" cy="239954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algn="ctr">
                <a:lnSpc>
                  <a:spcPct val="80000"/>
                </a:lnSpc>
              </a:pPr>
              <a:r>
                <a:rPr lang="zh-CN" altLang="en-US" sz="2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b="1" dirty="0">
                <a:solidFill>
                  <a:srgbClr val="FFFFFF"/>
                </a:solidFill>
                <a:latin typeface="Arial Rounded MT Bold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62" name="Rectangle 42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<p:cNvSpPr/>
          <p:nvPr/>
        </p:nvSpPr>
        <p:spPr>
          <a:xfrm flipH="1">
            <a:off x="6931557" y="3418020"/>
            <a:ext cx="3095422" cy="50405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50000"/>
              </a:lnSpc>
              <a:defRPr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您的内容打在这里，在此框中选择粘贴，并选择只保留文字。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63" name="组合 162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<p:cNvGrpSpPr/>
          <p:nvPr/>
        </p:nvGrpSpPr>
        <p:grpSpPr>
          <a:xfrm>
            <a:off x="7410912" y="1442427"/>
            <a:ext cx="2033513" cy="1285951"/>
            <a:chOff x="7410912" y="1810549"/>
            <a:chExt cx="2033513" cy="1285951"/>
          </a:xfrm>
        </p:grpSpPr>
        <p:sp>
          <p:nvSpPr>
            <p:cNvPr id="164" name="矩形 5"/>
            <p:cNvSpPr/>
            <p:nvPr/>
          </p:nvSpPr>
          <p:spPr>
            <a:xfrm>
              <a:off x="7414768" y="1810549"/>
              <a:ext cx="2020779" cy="1285951"/>
            </a:xfrm>
            <a:custGeom>
              <a:avLst/>
              <a:gdLst/>
              <a:ahLst/>
              <a:cxnLst/>
              <a:rect l="l" t="t" r="r" b="b"/>
              <a:pathLst>
                <a:path w="1584176" h="1008112">
                  <a:moveTo>
                    <a:pt x="0" y="0"/>
                  </a:moveTo>
                  <a:lnTo>
                    <a:pt x="1584176" y="0"/>
                  </a:lnTo>
                  <a:lnTo>
                    <a:pt x="1584176" y="576064"/>
                  </a:lnTo>
                  <a:lnTo>
                    <a:pt x="918102" y="576064"/>
                  </a:lnTo>
                  <a:lnTo>
                    <a:pt x="648072" y="1008112"/>
                  </a:lnTo>
                  <a:lnTo>
                    <a:pt x="648072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Rectangle 42"/>
            <p:cNvSpPr/>
            <p:nvPr/>
          </p:nvSpPr>
          <p:spPr>
            <a:xfrm flipH="1">
              <a:off x="7410912" y="2055820"/>
              <a:ext cx="2033513" cy="239954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algn="ctr">
                <a:lnSpc>
                  <a:spcPct val="80000"/>
                </a:lnSpc>
              </a:pPr>
              <a:r>
                <a:rPr lang="zh-CN" altLang="en-US" sz="2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b="1" dirty="0">
                <a:solidFill>
                  <a:srgbClr val="FFFFFF"/>
                </a:solidFill>
                <a:latin typeface="Arial Rounded MT Bold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66" name="Rectangle 42" descr="e7d195523061f1c0deeec63e560781cfd59afb0ea006f2a87ABB68BF51EA6619813959095094C18C62A12F549504892A4AAA8C1554C6663626E05CA27F281A14E6983772AFC3FB97135759321DEA3D70145073B7709DEAFA93D9543D2964B039C506A08C8BE0AF5D04AAA5F2B154E5030577D0DE964E588E7F2BFA07B4AB6ADC8003FE6F2E51FFE3"/>
          <p:cNvSpPr/>
          <p:nvPr/>
        </p:nvSpPr>
        <p:spPr>
          <a:xfrm flipH="1">
            <a:off x="8441786" y="2546822"/>
            <a:ext cx="3095422" cy="50405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50000"/>
              </a:lnSpc>
              <a:defRPr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您的内容打在这里，在此框中选择粘贴，并选择只保留文字。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  <p:bldP spid="158" grpId="0"/>
      <p:bldP spid="162" grpId="0"/>
      <p:bldP spid="16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 rot="10800000">
            <a:off x="1313531" y="4039858"/>
            <a:ext cx="3585057" cy="1005667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6172" tIns="48087" rIns="96172" bIns="48087"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 rot="10800000">
            <a:off x="2376530" y="2665938"/>
            <a:ext cx="1459057" cy="407215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6172" tIns="48087" rIns="96172" bIns="48087"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2649293" y="1769713"/>
            <a:ext cx="913531" cy="77791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6172" tIns="48087" rIns="96172" bIns="48087"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rot="10800000">
            <a:off x="1940361" y="3235325"/>
            <a:ext cx="2331395" cy="655161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6172" tIns="48087" rIns="96172" bIns="48087"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 rot="10800000">
            <a:off x="724780" y="5173728"/>
            <a:ext cx="4762554" cy="942873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  <a:gd name="connsiteX0" fmla="*/ 0 w 20550"/>
              <a:gd name="connsiteY0" fmla="*/ 611 h 21600"/>
              <a:gd name="connsiteX1" fmla="*/ 2378 w 20550"/>
              <a:gd name="connsiteY1" fmla="*/ 21600 h 21600"/>
              <a:gd name="connsiteX2" fmla="*/ 17122 w 20550"/>
              <a:gd name="connsiteY2" fmla="*/ 21600 h 21600"/>
              <a:gd name="connsiteX3" fmla="*/ 20550 w 20550"/>
              <a:gd name="connsiteY3" fmla="*/ 0 h 21600"/>
              <a:gd name="connsiteX4" fmla="*/ 0 w 20550"/>
              <a:gd name="connsiteY4" fmla="*/ 611 h 21600"/>
              <a:gd name="connsiteX0-1" fmla="*/ 0 w 19214"/>
              <a:gd name="connsiteY0-2" fmla="*/ 306 h 21295"/>
              <a:gd name="connsiteX1-3" fmla="*/ 2378 w 19214"/>
              <a:gd name="connsiteY1-4" fmla="*/ 21295 h 21295"/>
              <a:gd name="connsiteX2-5" fmla="*/ 17122 w 19214"/>
              <a:gd name="connsiteY2-6" fmla="*/ 21295 h 21295"/>
              <a:gd name="connsiteX3-7" fmla="*/ 19214 w 19214"/>
              <a:gd name="connsiteY3-8" fmla="*/ 0 h 21295"/>
              <a:gd name="connsiteX4-9" fmla="*/ 0 w 19214"/>
              <a:gd name="connsiteY4-10" fmla="*/ 306 h 21295"/>
              <a:gd name="connsiteX0-11" fmla="*/ 0 w 19071"/>
              <a:gd name="connsiteY0-12" fmla="*/ 1 h 21295"/>
              <a:gd name="connsiteX1-13" fmla="*/ 2235 w 19071"/>
              <a:gd name="connsiteY1-14" fmla="*/ 21295 h 21295"/>
              <a:gd name="connsiteX2-15" fmla="*/ 16979 w 19071"/>
              <a:gd name="connsiteY2-16" fmla="*/ 21295 h 21295"/>
              <a:gd name="connsiteX3-17" fmla="*/ 19071 w 19071"/>
              <a:gd name="connsiteY3-18" fmla="*/ 0 h 21295"/>
              <a:gd name="connsiteX4-19" fmla="*/ 0 w 19071"/>
              <a:gd name="connsiteY4-20" fmla="*/ 1 h 21295"/>
            </a:gdLst>
            <a:ahLst/>
            <a:cxnLst>
              <a:cxn ang="0">
                <a:pos x="connsiteX0-11" y="connsiteY0-12"/>
              </a:cxn>
              <a:cxn ang="0">
                <a:pos x="connsiteX1-13" y="connsiteY1-14"/>
              </a:cxn>
              <a:cxn ang="0">
                <a:pos x="connsiteX2-15" y="connsiteY2-16"/>
              </a:cxn>
              <a:cxn ang="0">
                <a:pos x="connsiteX3-17" y="connsiteY3-18"/>
              </a:cxn>
              <a:cxn ang="0">
                <a:pos x="connsiteX4-19" y="connsiteY4-20"/>
              </a:cxn>
            </a:cxnLst>
            <a:rect l="l" t="t" r="r" b="b"/>
            <a:pathLst>
              <a:path w="19071" h="21295">
                <a:moveTo>
                  <a:pt x="0" y="1"/>
                </a:moveTo>
                <a:lnTo>
                  <a:pt x="2235" y="21295"/>
                </a:lnTo>
                <a:lnTo>
                  <a:pt x="16979" y="21295"/>
                </a:lnTo>
                <a:lnTo>
                  <a:pt x="19071" y="0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6172" tIns="48087" rIns="96172" bIns="48087" rtlCol="0" anchor="ctr"/>
          <a:lstStyle/>
          <a:p>
            <a:pPr algn="ctr"/>
            <a:endParaRPr lang="zh-CN" altLang="en-US" sz="3200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3140583" y="2196686"/>
            <a:ext cx="3764774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126022" y="2868166"/>
            <a:ext cx="3779336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140583" y="3564831"/>
            <a:ext cx="3764774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106060" y="4584352"/>
            <a:ext cx="3799300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106060" y="5593719"/>
            <a:ext cx="3799300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xtBox 49"/>
          <p:cNvSpPr txBox="1"/>
          <p:nvPr/>
        </p:nvSpPr>
        <p:spPr>
          <a:xfrm>
            <a:off x="7246242" y="5118375"/>
            <a:ext cx="4230889" cy="737288"/>
          </a:xfrm>
          <a:prstGeom prst="rect">
            <a:avLst/>
          </a:prstGeom>
          <a:noFill/>
        </p:spPr>
        <p:txBody>
          <a:bodyPr wrap="square" lIns="96172" tIns="48087" rIns="96172" bIns="4808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选择粘贴，并选择只保留文字。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5775467" y="5100456"/>
            <a:ext cx="1149612" cy="384243"/>
          </a:xfrm>
          <a:prstGeom prst="rect">
            <a:avLst/>
          </a:prstGeom>
          <a:noFill/>
        </p:spPr>
        <p:txBody>
          <a:bodyPr wrap="none" lIns="96172" tIns="48087" rIns="96172" bIns="48087" rtlCol="0">
            <a:spAutoFit/>
          </a:bodyPr>
          <a:lstStyle/>
          <a:p>
            <a:pPr algn="ctr"/>
            <a:r>
              <a:rPr lang="zh-CN" altLang="en-US" sz="186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65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51"/>
          <p:cNvSpPr txBox="1"/>
          <p:nvPr/>
        </p:nvSpPr>
        <p:spPr>
          <a:xfrm>
            <a:off x="7246242" y="4115131"/>
            <a:ext cx="4230889" cy="737288"/>
          </a:xfrm>
          <a:prstGeom prst="rect">
            <a:avLst/>
          </a:prstGeom>
          <a:noFill/>
        </p:spPr>
        <p:txBody>
          <a:bodyPr wrap="square" lIns="96172" tIns="48087" rIns="96172" bIns="4808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选择粘贴，并选择只保留文字。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5775467" y="4106297"/>
            <a:ext cx="1149612" cy="384243"/>
          </a:xfrm>
          <a:prstGeom prst="rect">
            <a:avLst/>
          </a:prstGeom>
          <a:noFill/>
        </p:spPr>
        <p:txBody>
          <a:bodyPr wrap="none" lIns="96172" tIns="48087" rIns="96172" bIns="48087" rtlCol="0">
            <a:spAutoFit/>
          </a:bodyPr>
          <a:lstStyle/>
          <a:p>
            <a:pPr algn="ctr"/>
            <a:r>
              <a:rPr lang="zh-CN" altLang="en-US" sz="186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65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53"/>
          <p:cNvSpPr txBox="1"/>
          <p:nvPr/>
        </p:nvSpPr>
        <p:spPr>
          <a:xfrm>
            <a:off x="7246242" y="3135962"/>
            <a:ext cx="4230889" cy="737288"/>
          </a:xfrm>
          <a:prstGeom prst="rect">
            <a:avLst/>
          </a:prstGeom>
          <a:noFill/>
        </p:spPr>
        <p:txBody>
          <a:bodyPr wrap="square" lIns="96172" tIns="48087" rIns="96172" bIns="4808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选择粘贴，并选择只保留文字。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54"/>
          <p:cNvSpPr txBox="1"/>
          <p:nvPr/>
        </p:nvSpPr>
        <p:spPr>
          <a:xfrm>
            <a:off x="5775467" y="3096777"/>
            <a:ext cx="1149612" cy="384243"/>
          </a:xfrm>
          <a:prstGeom prst="rect">
            <a:avLst/>
          </a:prstGeom>
          <a:noFill/>
        </p:spPr>
        <p:txBody>
          <a:bodyPr wrap="none" lIns="96172" tIns="48087" rIns="96172" bIns="48087" rtlCol="0">
            <a:spAutoFit/>
          </a:bodyPr>
          <a:lstStyle/>
          <a:p>
            <a:pPr algn="ctr"/>
            <a:r>
              <a:rPr lang="zh-CN" altLang="en-US" sz="186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65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55"/>
          <p:cNvSpPr txBox="1"/>
          <p:nvPr/>
        </p:nvSpPr>
        <p:spPr>
          <a:xfrm>
            <a:off x="7246242" y="2394210"/>
            <a:ext cx="4230889" cy="737288"/>
          </a:xfrm>
          <a:prstGeom prst="rect">
            <a:avLst/>
          </a:prstGeom>
          <a:noFill/>
        </p:spPr>
        <p:txBody>
          <a:bodyPr wrap="square" lIns="96172" tIns="48087" rIns="96172" bIns="4808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选择粘贴，并选择只保留文字。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56"/>
          <p:cNvSpPr txBox="1"/>
          <p:nvPr/>
        </p:nvSpPr>
        <p:spPr>
          <a:xfrm>
            <a:off x="5775467" y="2410873"/>
            <a:ext cx="1149612" cy="384243"/>
          </a:xfrm>
          <a:prstGeom prst="rect">
            <a:avLst/>
          </a:prstGeom>
          <a:noFill/>
        </p:spPr>
        <p:txBody>
          <a:bodyPr wrap="none" lIns="96172" tIns="48087" rIns="96172" bIns="48087" rtlCol="0">
            <a:spAutoFit/>
          </a:bodyPr>
          <a:lstStyle/>
          <a:p>
            <a:pPr algn="ctr"/>
            <a:r>
              <a:rPr lang="zh-CN" altLang="en-US" sz="186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65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57"/>
          <p:cNvSpPr txBox="1"/>
          <p:nvPr/>
        </p:nvSpPr>
        <p:spPr>
          <a:xfrm>
            <a:off x="7246242" y="1701260"/>
            <a:ext cx="4230889" cy="737288"/>
          </a:xfrm>
          <a:prstGeom prst="rect">
            <a:avLst/>
          </a:prstGeom>
          <a:noFill/>
        </p:spPr>
        <p:txBody>
          <a:bodyPr wrap="square" lIns="96172" tIns="48087" rIns="96172" bIns="4808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58"/>
          <p:cNvSpPr txBox="1"/>
          <p:nvPr/>
        </p:nvSpPr>
        <p:spPr>
          <a:xfrm>
            <a:off x="5775467" y="1717920"/>
            <a:ext cx="1149612" cy="384243"/>
          </a:xfrm>
          <a:prstGeom prst="rect">
            <a:avLst/>
          </a:prstGeom>
          <a:noFill/>
        </p:spPr>
        <p:txBody>
          <a:bodyPr wrap="none" lIns="96172" tIns="48087" rIns="96172" bIns="48087" rtlCol="0">
            <a:spAutoFit/>
          </a:bodyPr>
          <a:lstStyle/>
          <a:p>
            <a:pPr algn="ctr"/>
            <a:r>
              <a:rPr lang="zh-CN" altLang="en-US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6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75172" y="193301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合作内容及合作方式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7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7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21"/>
          <p:cNvSpPr/>
          <p:nvPr/>
        </p:nvSpPr>
        <p:spPr bwMode="auto">
          <a:xfrm rot="16200000" flipH="1">
            <a:off x="6106680" y="2365009"/>
            <a:ext cx="2837196" cy="2889965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361" y="connsiteY0-362"/>
              </a:cxn>
              <a:cxn ang="0">
                <a:pos x="connsiteX1-363" y="connsiteY1-364"/>
              </a:cxn>
              <a:cxn ang="0">
                <a:pos x="connsiteX2-365" y="connsiteY2-366"/>
              </a:cxn>
              <a:cxn ang="0">
                <a:pos x="connsiteX3-367" y="connsiteY3-368"/>
              </a:cxn>
              <a:cxn ang="0">
                <a:pos x="connsiteX4-369" y="connsiteY4-370"/>
              </a:cxn>
              <a:cxn ang="0">
                <a:pos x="connsiteX5-371" y="connsiteY5-372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89406" tIns="44703" rIns="89406" bIns="44703" anchor="ctr"/>
          <a:lstStyle/>
          <a:p>
            <a:pPr>
              <a:defRPr/>
            </a:pPr>
            <a:endParaRPr lang="zh-CN" altLang="en-US" sz="1465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等腰三角形 21"/>
          <p:cNvSpPr/>
          <p:nvPr/>
        </p:nvSpPr>
        <p:spPr bwMode="auto">
          <a:xfrm rot="5400000">
            <a:off x="3308297" y="2365009"/>
            <a:ext cx="2837196" cy="2889965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361" y="connsiteY0-362"/>
              </a:cxn>
              <a:cxn ang="0">
                <a:pos x="connsiteX1-363" y="connsiteY1-364"/>
              </a:cxn>
              <a:cxn ang="0">
                <a:pos x="connsiteX2-365" y="connsiteY2-366"/>
              </a:cxn>
              <a:cxn ang="0">
                <a:pos x="connsiteX3-367" y="connsiteY3-368"/>
              </a:cxn>
              <a:cxn ang="0">
                <a:pos x="connsiteX4-369" y="connsiteY4-370"/>
              </a:cxn>
              <a:cxn ang="0">
                <a:pos x="connsiteX5-371" y="connsiteY5-372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89406" tIns="44703" rIns="89406" bIns="44703" anchor="ctr"/>
          <a:lstStyle/>
          <a:p>
            <a:pPr>
              <a:defRPr/>
            </a:pPr>
            <a:endParaRPr lang="zh-CN" altLang="en-US" sz="1465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3283697" y="2154735"/>
            <a:ext cx="3562555" cy="3577923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89406" tIns="44703" rIns="89406" bIns="44703" anchor="ctr"/>
          <a:lstStyle/>
          <a:p>
            <a:pPr algn="ctr">
              <a:defRPr/>
            </a:pPr>
            <a:endParaRPr lang="zh-CN" altLang="en-US" sz="3200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5415340" y="2154735"/>
            <a:ext cx="3564105" cy="3577923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89406" tIns="44703" rIns="89406" bIns="44703" anchor="ctr"/>
          <a:lstStyle/>
          <a:p>
            <a:pPr algn="ctr">
              <a:defRPr/>
            </a:pPr>
            <a:endParaRPr lang="zh-CN" altLang="en-US" sz="3200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4261926" y="3028197"/>
            <a:ext cx="558103" cy="26312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3964271" y="3836262"/>
            <a:ext cx="576706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V="1">
            <a:off x="4261925" y="4359406"/>
            <a:ext cx="576706" cy="306724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 flipV="1">
            <a:off x="7515972" y="4346952"/>
            <a:ext cx="576706" cy="306724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 flipH="1">
            <a:off x="7804325" y="3833148"/>
            <a:ext cx="576706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 flipH="1">
            <a:off x="7534578" y="3028197"/>
            <a:ext cx="558103" cy="26312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grpSp>
        <p:nvGrpSpPr>
          <p:cNvPr id="15" name="组合 14"/>
          <p:cNvGrpSpPr/>
          <p:nvPr/>
        </p:nvGrpSpPr>
        <p:grpSpPr>
          <a:xfrm>
            <a:off x="5105285" y="2810218"/>
            <a:ext cx="2055677" cy="2064545"/>
            <a:chOff x="5014912" y="2584450"/>
            <a:chExt cx="2105025" cy="2105025"/>
          </a:xfrm>
        </p:grpSpPr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4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935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135" b="1" kern="0" dirty="0">
                  <a:solidFill>
                    <a:srgbClr val="4D4D4D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存在不足</a:t>
              </a:r>
              <a:endParaRPr lang="zh-CN" altLang="en-US" sz="2135" b="1" kern="0" dirty="0">
                <a:solidFill>
                  <a:srgbClr val="4D4D4D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3300749" y="2238811"/>
            <a:ext cx="968929" cy="973107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lIns="89406" tIns="44703" rIns="89406" bIns="44703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865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865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8043074" y="2254381"/>
            <a:ext cx="968928" cy="974665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</a:ln>
          <a:effectLst/>
        </p:spPr>
        <p:txBody>
          <a:bodyPr lIns="89406" tIns="44703" rIns="89406" bIns="44703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865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8483352" y="3384744"/>
            <a:ext cx="970478" cy="97466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  <a:effectLst/>
        </p:spPr>
        <p:txBody>
          <a:bodyPr lIns="89406" tIns="44703" rIns="89406" bIns="44703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865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8091128" y="4502650"/>
            <a:ext cx="970478" cy="97466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lIns="89406" tIns="44703" rIns="89406" bIns="44703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865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866669" y="3347376"/>
            <a:ext cx="970478" cy="97466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  <a:effectLst/>
        </p:spPr>
        <p:txBody>
          <a:bodyPr lIns="89406" tIns="44703" rIns="89406" bIns="44703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865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865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3263543" y="4496421"/>
            <a:ext cx="970478" cy="974665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</a:ln>
          <a:effectLst/>
        </p:spPr>
        <p:txBody>
          <a:bodyPr lIns="89406" tIns="44703" rIns="89406" bIns="44703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865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865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TextBox 40"/>
          <p:cNvSpPr txBox="1"/>
          <p:nvPr/>
        </p:nvSpPr>
        <p:spPr>
          <a:xfrm>
            <a:off x="719217" y="2268332"/>
            <a:ext cx="2332471" cy="730454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1"/>
          <p:cNvSpPr txBox="1"/>
          <p:nvPr/>
        </p:nvSpPr>
        <p:spPr>
          <a:xfrm>
            <a:off x="9096200" y="2268332"/>
            <a:ext cx="2300903" cy="730454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60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  <a:endParaRPr lang="zh-CN" altLang="en-US" sz="16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42"/>
          <p:cNvSpPr txBox="1"/>
          <p:nvPr/>
        </p:nvSpPr>
        <p:spPr>
          <a:xfrm>
            <a:off x="328865" y="3552104"/>
            <a:ext cx="2300903" cy="730454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43"/>
          <p:cNvSpPr txBox="1"/>
          <p:nvPr/>
        </p:nvSpPr>
        <p:spPr>
          <a:xfrm>
            <a:off x="9552651" y="3552104"/>
            <a:ext cx="2300903" cy="730454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60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  <a:endParaRPr lang="zh-CN" altLang="en-US" sz="16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44"/>
          <p:cNvSpPr txBox="1"/>
          <p:nvPr/>
        </p:nvSpPr>
        <p:spPr>
          <a:xfrm>
            <a:off x="9121402" y="4670010"/>
            <a:ext cx="2300903" cy="730454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60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  <a:endParaRPr lang="zh-CN" altLang="en-US" sz="16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45"/>
          <p:cNvSpPr txBox="1"/>
          <p:nvPr/>
        </p:nvSpPr>
        <p:spPr>
          <a:xfrm>
            <a:off x="722040" y="4670010"/>
            <a:ext cx="2300903" cy="730454"/>
          </a:xfrm>
          <a:prstGeom prst="rect">
            <a:avLst/>
          </a:prstGeom>
          <a:noFill/>
        </p:spPr>
        <p:txBody>
          <a:bodyPr wrap="square" lIns="89406" tIns="44703" rIns="89406" bIns="4470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60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  <a:endParaRPr lang="zh-CN" altLang="en-US" sz="16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75172" y="193301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合作内容及合作方式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30" grpId="0"/>
      <p:bldP spid="31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948678" y="2000950"/>
            <a:ext cx="4158473" cy="4254239"/>
            <a:chOff x="3948678" y="1618809"/>
            <a:chExt cx="4158473" cy="4254239"/>
          </a:xfrm>
        </p:grpSpPr>
        <p:grpSp>
          <p:nvGrpSpPr>
            <p:cNvPr id="6" name="组合 5"/>
            <p:cNvGrpSpPr/>
            <p:nvPr/>
          </p:nvGrpSpPr>
          <p:grpSpPr>
            <a:xfrm>
              <a:off x="3948678" y="1618809"/>
              <a:ext cx="4158473" cy="4254239"/>
              <a:chOff x="3925828" y="1801981"/>
              <a:chExt cx="4158473" cy="4254239"/>
            </a:xfrm>
          </p:grpSpPr>
          <p:sp>
            <p:nvSpPr>
              <p:cNvPr id="11" name="任意多边形 10"/>
              <p:cNvSpPr/>
              <p:nvPr/>
            </p:nvSpPr>
            <p:spPr>
              <a:xfrm rot="5400000">
                <a:off x="5764931" y="1445932"/>
                <a:ext cx="1414503" cy="2126602"/>
              </a:xfrm>
              <a:custGeom>
                <a:avLst/>
                <a:gdLst>
                  <a:gd name="connsiteX0" fmla="*/ 1396132 w 1396132"/>
                  <a:gd name="connsiteY0" fmla="*/ 0 h 2083048"/>
                  <a:gd name="connsiteX1" fmla="*/ 147196 w 1396132"/>
                  <a:gd name="connsiteY1" fmla="*/ 1503184 h 2083048"/>
                  <a:gd name="connsiteX2" fmla="*/ 40144 w 1396132"/>
                  <a:gd name="connsiteY2" fmla="*/ 1503184 h 2083048"/>
                  <a:gd name="connsiteX3" fmla="*/ 0 w 1396132"/>
                  <a:gd name="connsiteY3" fmla="*/ 1587934 h 2083048"/>
                  <a:gd name="connsiteX4" fmla="*/ 495114 w 1396132"/>
                  <a:gd name="connsiteY4" fmla="*/ 2083048 h 2083048"/>
                  <a:gd name="connsiteX5" fmla="*/ 633389 w 1396132"/>
                  <a:gd name="connsiteY5" fmla="*/ 2083048 h 2083048"/>
                  <a:gd name="connsiteX6" fmla="*/ 1128503 w 1396132"/>
                  <a:gd name="connsiteY6" fmla="*/ 1605776 h 2083048"/>
                  <a:gd name="connsiteX7" fmla="*/ 1079438 w 1396132"/>
                  <a:gd name="connsiteY7" fmla="*/ 1516566 h 2083048"/>
                  <a:gd name="connsiteX8" fmla="*/ 981307 w 1396132"/>
                  <a:gd name="connsiteY8" fmla="*/ 1516566 h 2083048"/>
                  <a:gd name="connsiteX9" fmla="*/ 1396132 w 1396132"/>
                  <a:gd name="connsiteY9" fmla="*/ 0 h 2083048"/>
                  <a:gd name="connsiteX0-1" fmla="*/ 1396132 w 1396132"/>
                  <a:gd name="connsiteY0-2" fmla="*/ 0 h 2083048"/>
                  <a:gd name="connsiteX1-3" fmla="*/ 147196 w 1396132"/>
                  <a:gd name="connsiteY1-4" fmla="*/ 1503184 h 2083048"/>
                  <a:gd name="connsiteX2-5" fmla="*/ 40144 w 1396132"/>
                  <a:gd name="connsiteY2-6" fmla="*/ 1503184 h 2083048"/>
                  <a:gd name="connsiteX3-7" fmla="*/ 0 w 1396132"/>
                  <a:gd name="connsiteY3-8" fmla="*/ 1587934 h 2083048"/>
                  <a:gd name="connsiteX4-9" fmla="*/ 495114 w 1396132"/>
                  <a:gd name="connsiteY4-10" fmla="*/ 2083048 h 2083048"/>
                  <a:gd name="connsiteX5-11" fmla="*/ 633389 w 1396132"/>
                  <a:gd name="connsiteY5-12" fmla="*/ 2083048 h 2083048"/>
                  <a:gd name="connsiteX6-13" fmla="*/ 1128503 w 1396132"/>
                  <a:gd name="connsiteY6-14" fmla="*/ 1605776 h 2083048"/>
                  <a:gd name="connsiteX7-15" fmla="*/ 1079438 w 1396132"/>
                  <a:gd name="connsiteY7-16" fmla="*/ 1516566 h 2083048"/>
                  <a:gd name="connsiteX8-17" fmla="*/ 981307 w 1396132"/>
                  <a:gd name="connsiteY8-18" fmla="*/ 1516566 h 2083048"/>
                  <a:gd name="connsiteX9-19" fmla="*/ 1396132 w 1396132"/>
                  <a:gd name="connsiteY9-20" fmla="*/ 0 h 2083048"/>
                  <a:gd name="connsiteX0-21" fmla="*/ 1396132 w 1396132"/>
                  <a:gd name="connsiteY0-22" fmla="*/ 0 h 2083048"/>
                  <a:gd name="connsiteX1-23" fmla="*/ 147196 w 1396132"/>
                  <a:gd name="connsiteY1-24" fmla="*/ 1503184 h 2083048"/>
                  <a:gd name="connsiteX2-25" fmla="*/ 40144 w 1396132"/>
                  <a:gd name="connsiteY2-26" fmla="*/ 1503184 h 2083048"/>
                  <a:gd name="connsiteX3-27" fmla="*/ 0 w 1396132"/>
                  <a:gd name="connsiteY3-28" fmla="*/ 1587934 h 2083048"/>
                  <a:gd name="connsiteX4-29" fmla="*/ 495114 w 1396132"/>
                  <a:gd name="connsiteY4-30" fmla="*/ 2083048 h 2083048"/>
                  <a:gd name="connsiteX5-31" fmla="*/ 633389 w 1396132"/>
                  <a:gd name="connsiteY5-32" fmla="*/ 2083048 h 2083048"/>
                  <a:gd name="connsiteX6-33" fmla="*/ 1128503 w 1396132"/>
                  <a:gd name="connsiteY6-34" fmla="*/ 1605776 h 2083048"/>
                  <a:gd name="connsiteX7-35" fmla="*/ 1079438 w 1396132"/>
                  <a:gd name="connsiteY7-36" fmla="*/ 1516566 h 2083048"/>
                  <a:gd name="connsiteX8-37" fmla="*/ 981307 w 1396132"/>
                  <a:gd name="connsiteY8-38" fmla="*/ 1516566 h 2083048"/>
                  <a:gd name="connsiteX9-39" fmla="*/ 1396132 w 1396132"/>
                  <a:gd name="connsiteY9-40" fmla="*/ 0 h 2083048"/>
                  <a:gd name="connsiteX0-41" fmla="*/ 1396132 w 1396132"/>
                  <a:gd name="connsiteY0-42" fmla="*/ 0 h 2083048"/>
                  <a:gd name="connsiteX1-43" fmla="*/ 147196 w 1396132"/>
                  <a:gd name="connsiteY1-44" fmla="*/ 1503184 h 2083048"/>
                  <a:gd name="connsiteX2-45" fmla="*/ 40144 w 1396132"/>
                  <a:gd name="connsiteY2-46" fmla="*/ 1503184 h 2083048"/>
                  <a:gd name="connsiteX3-47" fmla="*/ 0 w 1396132"/>
                  <a:gd name="connsiteY3-48" fmla="*/ 1587934 h 2083048"/>
                  <a:gd name="connsiteX4-49" fmla="*/ 495114 w 1396132"/>
                  <a:gd name="connsiteY4-50" fmla="*/ 2083048 h 2083048"/>
                  <a:gd name="connsiteX5-51" fmla="*/ 633389 w 1396132"/>
                  <a:gd name="connsiteY5-52" fmla="*/ 2083048 h 2083048"/>
                  <a:gd name="connsiteX6-53" fmla="*/ 1128503 w 1396132"/>
                  <a:gd name="connsiteY6-54" fmla="*/ 1605776 h 2083048"/>
                  <a:gd name="connsiteX7-55" fmla="*/ 1079438 w 1396132"/>
                  <a:gd name="connsiteY7-56" fmla="*/ 1516566 h 2083048"/>
                  <a:gd name="connsiteX8-57" fmla="*/ 981307 w 1396132"/>
                  <a:gd name="connsiteY8-58" fmla="*/ 1516566 h 2083048"/>
                  <a:gd name="connsiteX9-59" fmla="*/ 1396132 w 1396132"/>
                  <a:gd name="connsiteY9-60" fmla="*/ 0 h 2083048"/>
                  <a:gd name="connsiteX0-61" fmla="*/ 1414503 w 1414503"/>
                  <a:gd name="connsiteY0-62" fmla="*/ 0 h 2083048"/>
                  <a:gd name="connsiteX1-63" fmla="*/ 165567 w 1414503"/>
                  <a:gd name="connsiteY1-64" fmla="*/ 1503184 h 2083048"/>
                  <a:gd name="connsiteX2-65" fmla="*/ 58515 w 1414503"/>
                  <a:gd name="connsiteY2-66" fmla="*/ 1503184 h 2083048"/>
                  <a:gd name="connsiteX3-67" fmla="*/ 18371 w 1414503"/>
                  <a:gd name="connsiteY3-68" fmla="*/ 1587934 h 2083048"/>
                  <a:gd name="connsiteX4-69" fmla="*/ 513485 w 1414503"/>
                  <a:gd name="connsiteY4-70" fmla="*/ 2083048 h 2083048"/>
                  <a:gd name="connsiteX5-71" fmla="*/ 651760 w 1414503"/>
                  <a:gd name="connsiteY5-72" fmla="*/ 2083048 h 2083048"/>
                  <a:gd name="connsiteX6-73" fmla="*/ 1146874 w 1414503"/>
                  <a:gd name="connsiteY6-74" fmla="*/ 1605776 h 2083048"/>
                  <a:gd name="connsiteX7-75" fmla="*/ 1097809 w 1414503"/>
                  <a:gd name="connsiteY7-76" fmla="*/ 1516566 h 2083048"/>
                  <a:gd name="connsiteX8-77" fmla="*/ 999678 w 1414503"/>
                  <a:gd name="connsiteY8-78" fmla="*/ 1516566 h 2083048"/>
                  <a:gd name="connsiteX9-79" fmla="*/ 1414503 w 1414503"/>
                  <a:gd name="connsiteY9-80" fmla="*/ 0 h 2083048"/>
                  <a:gd name="connsiteX0-81" fmla="*/ 1414503 w 1414503"/>
                  <a:gd name="connsiteY0-82" fmla="*/ 0 h 2083048"/>
                  <a:gd name="connsiteX1-83" fmla="*/ 165567 w 1414503"/>
                  <a:gd name="connsiteY1-84" fmla="*/ 1503184 h 2083048"/>
                  <a:gd name="connsiteX2-85" fmla="*/ 58515 w 1414503"/>
                  <a:gd name="connsiteY2-86" fmla="*/ 1503184 h 2083048"/>
                  <a:gd name="connsiteX3-87" fmla="*/ 18371 w 1414503"/>
                  <a:gd name="connsiteY3-88" fmla="*/ 1587934 h 2083048"/>
                  <a:gd name="connsiteX4-89" fmla="*/ 513485 w 1414503"/>
                  <a:gd name="connsiteY4-90" fmla="*/ 2083048 h 2083048"/>
                  <a:gd name="connsiteX5-91" fmla="*/ 651760 w 1414503"/>
                  <a:gd name="connsiteY5-92" fmla="*/ 2083048 h 2083048"/>
                  <a:gd name="connsiteX6-93" fmla="*/ 1146874 w 1414503"/>
                  <a:gd name="connsiteY6-94" fmla="*/ 1605776 h 2083048"/>
                  <a:gd name="connsiteX7-95" fmla="*/ 1097809 w 1414503"/>
                  <a:gd name="connsiteY7-96" fmla="*/ 1516566 h 2083048"/>
                  <a:gd name="connsiteX8-97" fmla="*/ 999678 w 1414503"/>
                  <a:gd name="connsiteY8-98" fmla="*/ 1516566 h 2083048"/>
                  <a:gd name="connsiteX9-99" fmla="*/ 1414503 w 1414503"/>
                  <a:gd name="connsiteY9-100" fmla="*/ 0 h 2083048"/>
                  <a:gd name="connsiteX0-101" fmla="*/ 1414503 w 1414503"/>
                  <a:gd name="connsiteY0-102" fmla="*/ 0 h 2083048"/>
                  <a:gd name="connsiteX1-103" fmla="*/ 165567 w 1414503"/>
                  <a:gd name="connsiteY1-104" fmla="*/ 1503184 h 2083048"/>
                  <a:gd name="connsiteX2-105" fmla="*/ 58515 w 1414503"/>
                  <a:gd name="connsiteY2-106" fmla="*/ 1503184 h 2083048"/>
                  <a:gd name="connsiteX3-107" fmla="*/ 18371 w 1414503"/>
                  <a:gd name="connsiteY3-108" fmla="*/ 1587934 h 2083048"/>
                  <a:gd name="connsiteX4-109" fmla="*/ 513485 w 1414503"/>
                  <a:gd name="connsiteY4-110" fmla="*/ 2083048 h 2083048"/>
                  <a:gd name="connsiteX5-111" fmla="*/ 651760 w 1414503"/>
                  <a:gd name="connsiteY5-112" fmla="*/ 2083048 h 2083048"/>
                  <a:gd name="connsiteX6-113" fmla="*/ 1146874 w 1414503"/>
                  <a:gd name="connsiteY6-114" fmla="*/ 1605776 h 2083048"/>
                  <a:gd name="connsiteX7-115" fmla="*/ 1097809 w 1414503"/>
                  <a:gd name="connsiteY7-116" fmla="*/ 1516566 h 2083048"/>
                  <a:gd name="connsiteX8-117" fmla="*/ 999678 w 1414503"/>
                  <a:gd name="connsiteY8-118" fmla="*/ 1516566 h 2083048"/>
                  <a:gd name="connsiteX9-119" fmla="*/ 1414503 w 1414503"/>
                  <a:gd name="connsiteY9-120" fmla="*/ 0 h 2083048"/>
                  <a:gd name="connsiteX0-121" fmla="*/ 1414503 w 1414503"/>
                  <a:gd name="connsiteY0-122" fmla="*/ 0 h 2110802"/>
                  <a:gd name="connsiteX1-123" fmla="*/ 165567 w 1414503"/>
                  <a:gd name="connsiteY1-124" fmla="*/ 1503184 h 2110802"/>
                  <a:gd name="connsiteX2-125" fmla="*/ 58515 w 1414503"/>
                  <a:gd name="connsiteY2-126" fmla="*/ 1503184 h 2110802"/>
                  <a:gd name="connsiteX3-127" fmla="*/ 18371 w 1414503"/>
                  <a:gd name="connsiteY3-128" fmla="*/ 1587934 h 2110802"/>
                  <a:gd name="connsiteX4-129" fmla="*/ 513485 w 1414503"/>
                  <a:gd name="connsiteY4-130" fmla="*/ 2083048 h 2110802"/>
                  <a:gd name="connsiteX5-131" fmla="*/ 651760 w 1414503"/>
                  <a:gd name="connsiteY5-132" fmla="*/ 2083048 h 2110802"/>
                  <a:gd name="connsiteX6-133" fmla="*/ 1146874 w 1414503"/>
                  <a:gd name="connsiteY6-134" fmla="*/ 1605776 h 2110802"/>
                  <a:gd name="connsiteX7-135" fmla="*/ 1097809 w 1414503"/>
                  <a:gd name="connsiteY7-136" fmla="*/ 1516566 h 2110802"/>
                  <a:gd name="connsiteX8-137" fmla="*/ 999678 w 1414503"/>
                  <a:gd name="connsiteY8-138" fmla="*/ 1516566 h 2110802"/>
                  <a:gd name="connsiteX9-139" fmla="*/ 1414503 w 1414503"/>
                  <a:gd name="connsiteY9-140" fmla="*/ 0 h 2110802"/>
                  <a:gd name="connsiteX0-141" fmla="*/ 1414503 w 1414503"/>
                  <a:gd name="connsiteY0-142" fmla="*/ 0 h 2126602"/>
                  <a:gd name="connsiteX1-143" fmla="*/ 165567 w 1414503"/>
                  <a:gd name="connsiteY1-144" fmla="*/ 1503184 h 2126602"/>
                  <a:gd name="connsiteX2-145" fmla="*/ 58515 w 1414503"/>
                  <a:gd name="connsiteY2-146" fmla="*/ 1503184 h 2126602"/>
                  <a:gd name="connsiteX3-147" fmla="*/ 18371 w 1414503"/>
                  <a:gd name="connsiteY3-148" fmla="*/ 1587934 h 2126602"/>
                  <a:gd name="connsiteX4-149" fmla="*/ 513485 w 1414503"/>
                  <a:gd name="connsiteY4-150" fmla="*/ 2083048 h 2126602"/>
                  <a:gd name="connsiteX5-151" fmla="*/ 651760 w 1414503"/>
                  <a:gd name="connsiteY5-152" fmla="*/ 2083048 h 2126602"/>
                  <a:gd name="connsiteX6-153" fmla="*/ 1146874 w 1414503"/>
                  <a:gd name="connsiteY6-154" fmla="*/ 1605776 h 2126602"/>
                  <a:gd name="connsiteX7-155" fmla="*/ 1097809 w 1414503"/>
                  <a:gd name="connsiteY7-156" fmla="*/ 1516566 h 2126602"/>
                  <a:gd name="connsiteX8-157" fmla="*/ 999678 w 1414503"/>
                  <a:gd name="connsiteY8-158" fmla="*/ 1516566 h 2126602"/>
                  <a:gd name="connsiteX9-159" fmla="*/ 1414503 w 1414503"/>
                  <a:gd name="connsiteY9-160" fmla="*/ 0 h 2126602"/>
                  <a:gd name="connsiteX0-161" fmla="*/ 1414503 w 1414503"/>
                  <a:gd name="connsiteY0-162" fmla="*/ 0 h 2126602"/>
                  <a:gd name="connsiteX1-163" fmla="*/ 165567 w 1414503"/>
                  <a:gd name="connsiteY1-164" fmla="*/ 1503184 h 2126602"/>
                  <a:gd name="connsiteX2-165" fmla="*/ 58515 w 1414503"/>
                  <a:gd name="connsiteY2-166" fmla="*/ 1503184 h 2126602"/>
                  <a:gd name="connsiteX3-167" fmla="*/ 18371 w 1414503"/>
                  <a:gd name="connsiteY3-168" fmla="*/ 1587934 h 2126602"/>
                  <a:gd name="connsiteX4-169" fmla="*/ 513485 w 1414503"/>
                  <a:gd name="connsiteY4-170" fmla="*/ 2083048 h 2126602"/>
                  <a:gd name="connsiteX5-171" fmla="*/ 651760 w 1414503"/>
                  <a:gd name="connsiteY5-172" fmla="*/ 2083048 h 2126602"/>
                  <a:gd name="connsiteX6-173" fmla="*/ 1146874 w 1414503"/>
                  <a:gd name="connsiteY6-174" fmla="*/ 1605776 h 2126602"/>
                  <a:gd name="connsiteX7-175" fmla="*/ 1097809 w 1414503"/>
                  <a:gd name="connsiteY7-176" fmla="*/ 1516566 h 2126602"/>
                  <a:gd name="connsiteX8-177" fmla="*/ 999678 w 1414503"/>
                  <a:gd name="connsiteY8-178" fmla="*/ 1516566 h 2126602"/>
                  <a:gd name="connsiteX9-179" fmla="*/ 1414503 w 1414503"/>
                  <a:gd name="connsiteY9-180" fmla="*/ 0 h 2126602"/>
                  <a:gd name="connsiteX0-181" fmla="*/ 1414503 w 1414503"/>
                  <a:gd name="connsiteY0-182" fmla="*/ 0 h 2126602"/>
                  <a:gd name="connsiteX1-183" fmla="*/ 165567 w 1414503"/>
                  <a:gd name="connsiteY1-184" fmla="*/ 1503184 h 2126602"/>
                  <a:gd name="connsiteX2-185" fmla="*/ 58515 w 1414503"/>
                  <a:gd name="connsiteY2-186" fmla="*/ 1503184 h 2126602"/>
                  <a:gd name="connsiteX3-187" fmla="*/ 18371 w 1414503"/>
                  <a:gd name="connsiteY3-188" fmla="*/ 1587934 h 2126602"/>
                  <a:gd name="connsiteX4-189" fmla="*/ 513485 w 1414503"/>
                  <a:gd name="connsiteY4-190" fmla="*/ 2083048 h 2126602"/>
                  <a:gd name="connsiteX5-191" fmla="*/ 651760 w 1414503"/>
                  <a:gd name="connsiteY5-192" fmla="*/ 2083048 h 2126602"/>
                  <a:gd name="connsiteX6-193" fmla="*/ 1146874 w 1414503"/>
                  <a:gd name="connsiteY6-194" fmla="*/ 1605776 h 2126602"/>
                  <a:gd name="connsiteX7-195" fmla="*/ 1097809 w 1414503"/>
                  <a:gd name="connsiteY7-196" fmla="*/ 1516566 h 2126602"/>
                  <a:gd name="connsiteX8-197" fmla="*/ 999678 w 1414503"/>
                  <a:gd name="connsiteY8-198" fmla="*/ 1516566 h 2126602"/>
                  <a:gd name="connsiteX9-199" fmla="*/ 1414503 w 1414503"/>
                  <a:gd name="connsiteY9-200" fmla="*/ 0 h 212660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</a:cxnLst>
                <a:rect l="l" t="t" r="r" b="b"/>
                <a:pathLst>
                  <a:path w="1414503" h="2126602">
                    <a:moveTo>
                      <a:pt x="1414503" y="0"/>
                    </a:moveTo>
                    <a:cubicBezTo>
                      <a:pt x="779627" y="59473"/>
                      <a:pt x="144751" y="725573"/>
                      <a:pt x="165567" y="1503184"/>
                    </a:cubicBezTo>
                    <a:lnTo>
                      <a:pt x="58515" y="1503184"/>
                    </a:lnTo>
                    <a:cubicBezTo>
                      <a:pt x="529" y="1509132"/>
                      <a:pt x="-17314" y="1550763"/>
                      <a:pt x="18371" y="1587934"/>
                    </a:cubicBezTo>
                    <a:lnTo>
                      <a:pt x="513485" y="2083048"/>
                    </a:lnTo>
                    <a:cubicBezTo>
                      <a:pt x="577419" y="2136574"/>
                      <a:pt x="592286" y="2145495"/>
                      <a:pt x="651760" y="2083048"/>
                    </a:cubicBezTo>
                    <a:lnTo>
                      <a:pt x="1146874" y="1605776"/>
                    </a:lnTo>
                    <a:cubicBezTo>
                      <a:pt x="1184045" y="1558197"/>
                      <a:pt x="1176611" y="1515079"/>
                      <a:pt x="1097809" y="1516566"/>
                    </a:cubicBezTo>
                    <a:lnTo>
                      <a:pt x="999678" y="1516566"/>
                    </a:lnTo>
                    <a:cubicBezTo>
                      <a:pt x="906007" y="716652"/>
                      <a:pt x="932771" y="273576"/>
                      <a:pt x="141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>
                      <a:lumMod val="65000"/>
                      <a:lumOff val="35000"/>
                    </a:prstClr>
                  </a:solidFill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3925828" y="2437769"/>
                <a:ext cx="1414503" cy="2126602"/>
              </a:xfrm>
              <a:custGeom>
                <a:avLst/>
                <a:gdLst>
                  <a:gd name="connsiteX0" fmla="*/ 1396132 w 1396132"/>
                  <a:gd name="connsiteY0" fmla="*/ 0 h 2083048"/>
                  <a:gd name="connsiteX1" fmla="*/ 147196 w 1396132"/>
                  <a:gd name="connsiteY1" fmla="*/ 1503184 h 2083048"/>
                  <a:gd name="connsiteX2" fmla="*/ 40144 w 1396132"/>
                  <a:gd name="connsiteY2" fmla="*/ 1503184 h 2083048"/>
                  <a:gd name="connsiteX3" fmla="*/ 0 w 1396132"/>
                  <a:gd name="connsiteY3" fmla="*/ 1587934 h 2083048"/>
                  <a:gd name="connsiteX4" fmla="*/ 495114 w 1396132"/>
                  <a:gd name="connsiteY4" fmla="*/ 2083048 h 2083048"/>
                  <a:gd name="connsiteX5" fmla="*/ 633389 w 1396132"/>
                  <a:gd name="connsiteY5" fmla="*/ 2083048 h 2083048"/>
                  <a:gd name="connsiteX6" fmla="*/ 1128503 w 1396132"/>
                  <a:gd name="connsiteY6" fmla="*/ 1605776 h 2083048"/>
                  <a:gd name="connsiteX7" fmla="*/ 1079438 w 1396132"/>
                  <a:gd name="connsiteY7" fmla="*/ 1516566 h 2083048"/>
                  <a:gd name="connsiteX8" fmla="*/ 981307 w 1396132"/>
                  <a:gd name="connsiteY8" fmla="*/ 1516566 h 2083048"/>
                  <a:gd name="connsiteX9" fmla="*/ 1396132 w 1396132"/>
                  <a:gd name="connsiteY9" fmla="*/ 0 h 2083048"/>
                  <a:gd name="connsiteX0-1" fmla="*/ 1396132 w 1396132"/>
                  <a:gd name="connsiteY0-2" fmla="*/ 0 h 2083048"/>
                  <a:gd name="connsiteX1-3" fmla="*/ 147196 w 1396132"/>
                  <a:gd name="connsiteY1-4" fmla="*/ 1503184 h 2083048"/>
                  <a:gd name="connsiteX2-5" fmla="*/ 40144 w 1396132"/>
                  <a:gd name="connsiteY2-6" fmla="*/ 1503184 h 2083048"/>
                  <a:gd name="connsiteX3-7" fmla="*/ 0 w 1396132"/>
                  <a:gd name="connsiteY3-8" fmla="*/ 1587934 h 2083048"/>
                  <a:gd name="connsiteX4-9" fmla="*/ 495114 w 1396132"/>
                  <a:gd name="connsiteY4-10" fmla="*/ 2083048 h 2083048"/>
                  <a:gd name="connsiteX5-11" fmla="*/ 633389 w 1396132"/>
                  <a:gd name="connsiteY5-12" fmla="*/ 2083048 h 2083048"/>
                  <a:gd name="connsiteX6-13" fmla="*/ 1128503 w 1396132"/>
                  <a:gd name="connsiteY6-14" fmla="*/ 1605776 h 2083048"/>
                  <a:gd name="connsiteX7-15" fmla="*/ 1079438 w 1396132"/>
                  <a:gd name="connsiteY7-16" fmla="*/ 1516566 h 2083048"/>
                  <a:gd name="connsiteX8-17" fmla="*/ 981307 w 1396132"/>
                  <a:gd name="connsiteY8-18" fmla="*/ 1516566 h 2083048"/>
                  <a:gd name="connsiteX9-19" fmla="*/ 1396132 w 1396132"/>
                  <a:gd name="connsiteY9-20" fmla="*/ 0 h 2083048"/>
                  <a:gd name="connsiteX0-21" fmla="*/ 1396132 w 1396132"/>
                  <a:gd name="connsiteY0-22" fmla="*/ 0 h 2083048"/>
                  <a:gd name="connsiteX1-23" fmla="*/ 147196 w 1396132"/>
                  <a:gd name="connsiteY1-24" fmla="*/ 1503184 h 2083048"/>
                  <a:gd name="connsiteX2-25" fmla="*/ 40144 w 1396132"/>
                  <a:gd name="connsiteY2-26" fmla="*/ 1503184 h 2083048"/>
                  <a:gd name="connsiteX3-27" fmla="*/ 0 w 1396132"/>
                  <a:gd name="connsiteY3-28" fmla="*/ 1587934 h 2083048"/>
                  <a:gd name="connsiteX4-29" fmla="*/ 495114 w 1396132"/>
                  <a:gd name="connsiteY4-30" fmla="*/ 2083048 h 2083048"/>
                  <a:gd name="connsiteX5-31" fmla="*/ 633389 w 1396132"/>
                  <a:gd name="connsiteY5-32" fmla="*/ 2083048 h 2083048"/>
                  <a:gd name="connsiteX6-33" fmla="*/ 1128503 w 1396132"/>
                  <a:gd name="connsiteY6-34" fmla="*/ 1605776 h 2083048"/>
                  <a:gd name="connsiteX7-35" fmla="*/ 1079438 w 1396132"/>
                  <a:gd name="connsiteY7-36" fmla="*/ 1516566 h 2083048"/>
                  <a:gd name="connsiteX8-37" fmla="*/ 981307 w 1396132"/>
                  <a:gd name="connsiteY8-38" fmla="*/ 1516566 h 2083048"/>
                  <a:gd name="connsiteX9-39" fmla="*/ 1396132 w 1396132"/>
                  <a:gd name="connsiteY9-40" fmla="*/ 0 h 2083048"/>
                  <a:gd name="connsiteX0-41" fmla="*/ 1396132 w 1396132"/>
                  <a:gd name="connsiteY0-42" fmla="*/ 0 h 2083048"/>
                  <a:gd name="connsiteX1-43" fmla="*/ 147196 w 1396132"/>
                  <a:gd name="connsiteY1-44" fmla="*/ 1503184 h 2083048"/>
                  <a:gd name="connsiteX2-45" fmla="*/ 40144 w 1396132"/>
                  <a:gd name="connsiteY2-46" fmla="*/ 1503184 h 2083048"/>
                  <a:gd name="connsiteX3-47" fmla="*/ 0 w 1396132"/>
                  <a:gd name="connsiteY3-48" fmla="*/ 1587934 h 2083048"/>
                  <a:gd name="connsiteX4-49" fmla="*/ 495114 w 1396132"/>
                  <a:gd name="connsiteY4-50" fmla="*/ 2083048 h 2083048"/>
                  <a:gd name="connsiteX5-51" fmla="*/ 633389 w 1396132"/>
                  <a:gd name="connsiteY5-52" fmla="*/ 2083048 h 2083048"/>
                  <a:gd name="connsiteX6-53" fmla="*/ 1128503 w 1396132"/>
                  <a:gd name="connsiteY6-54" fmla="*/ 1605776 h 2083048"/>
                  <a:gd name="connsiteX7-55" fmla="*/ 1079438 w 1396132"/>
                  <a:gd name="connsiteY7-56" fmla="*/ 1516566 h 2083048"/>
                  <a:gd name="connsiteX8-57" fmla="*/ 981307 w 1396132"/>
                  <a:gd name="connsiteY8-58" fmla="*/ 1516566 h 2083048"/>
                  <a:gd name="connsiteX9-59" fmla="*/ 1396132 w 1396132"/>
                  <a:gd name="connsiteY9-60" fmla="*/ 0 h 2083048"/>
                  <a:gd name="connsiteX0-61" fmla="*/ 1414503 w 1414503"/>
                  <a:gd name="connsiteY0-62" fmla="*/ 0 h 2083048"/>
                  <a:gd name="connsiteX1-63" fmla="*/ 165567 w 1414503"/>
                  <a:gd name="connsiteY1-64" fmla="*/ 1503184 h 2083048"/>
                  <a:gd name="connsiteX2-65" fmla="*/ 58515 w 1414503"/>
                  <a:gd name="connsiteY2-66" fmla="*/ 1503184 h 2083048"/>
                  <a:gd name="connsiteX3-67" fmla="*/ 18371 w 1414503"/>
                  <a:gd name="connsiteY3-68" fmla="*/ 1587934 h 2083048"/>
                  <a:gd name="connsiteX4-69" fmla="*/ 513485 w 1414503"/>
                  <a:gd name="connsiteY4-70" fmla="*/ 2083048 h 2083048"/>
                  <a:gd name="connsiteX5-71" fmla="*/ 651760 w 1414503"/>
                  <a:gd name="connsiteY5-72" fmla="*/ 2083048 h 2083048"/>
                  <a:gd name="connsiteX6-73" fmla="*/ 1146874 w 1414503"/>
                  <a:gd name="connsiteY6-74" fmla="*/ 1605776 h 2083048"/>
                  <a:gd name="connsiteX7-75" fmla="*/ 1097809 w 1414503"/>
                  <a:gd name="connsiteY7-76" fmla="*/ 1516566 h 2083048"/>
                  <a:gd name="connsiteX8-77" fmla="*/ 999678 w 1414503"/>
                  <a:gd name="connsiteY8-78" fmla="*/ 1516566 h 2083048"/>
                  <a:gd name="connsiteX9-79" fmla="*/ 1414503 w 1414503"/>
                  <a:gd name="connsiteY9-80" fmla="*/ 0 h 2083048"/>
                  <a:gd name="connsiteX0-81" fmla="*/ 1414503 w 1414503"/>
                  <a:gd name="connsiteY0-82" fmla="*/ 0 h 2083048"/>
                  <a:gd name="connsiteX1-83" fmla="*/ 165567 w 1414503"/>
                  <a:gd name="connsiteY1-84" fmla="*/ 1503184 h 2083048"/>
                  <a:gd name="connsiteX2-85" fmla="*/ 58515 w 1414503"/>
                  <a:gd name="connsiteY2-86" fmla="*/ 1503184 h 2083048"/>
                  <a:gd name="connsiteX3-87" fmla="*/ 18371 w 1414503"/>
                  <a:gd name="connsiteY3-88" fmla="*/ 1587934 h 2083048"/>
                  <a:gd name="connsiteX4-89" fmla="*/ 513485 w 1414503"/>
                  <a:gd name="connsiteY4-90" fmla="*/ 2083048 h 2083048"/>
                  <a:gd name="connsiteX5-91" fmla="*/ 651760 w 1414503"/>
                  <a:gd name="connsiteY5-92" fmla="*/ 2083048 h 2083048"/>
                  <a:gd name="connsiteX6-93" fmla="*/ 1146874 w 1414503"/>
                  <a:gd name="connsiteY6-94" fmla="*/ 1605776 h 2083048"/>
                  <a:gd name="connsiteX7-95" fmla="*/ 1097809 w 1414503"/>
                  <a:gd name="connsiteY7-96" fmla="*/ 1516566 h 2083048"/>
                  <a:gd name="connsiteX8-97" fmla="*/ 999678 w 1414503"/>
                  <a:gd name="connsiteY8-98" fmla="*/ 1516566 h 2083048"/>
                  <a:gd name="connsiteX9-99" fmla="*/ 1414503 w 1414503"/>
                  <a:gd name="connsiteY9-100" fmla="*/ 0 h 2083048"/>
                  <a:gd name="connsiteX0-101" fmla="*/ 1414503 w 1414503"/>
                  <a:gd name="connsiteY0-102" fmla="*/ 0 h 2083048"/>
                  <a:gd name="connsiteX1-103" fmla="*/ 165567 w 1414503"/>
                  <a:gd name="connsiteY1-104" fmla="*/ 1503184 h 2083048"/>
                  <a:gd name="connsiteX2-105" fmla="*/ 58515 w 1414503"/>
                  <a:gd name="connsiteY2-106" fmla="*/ 1503184 h 2083048"/>
                  <a:gd name="connsiteX3-107" fmla="*/ 18371 w 1414503"/>
                  <a:gd name="connsiteY3-108" fmla="*/ 1587934 h 2083048"/>
                  <a:gd name="connsiteX4-109" fmla="*/ 513485 w 1414503"/>
                  <a:gd name="connsiteY4-110" fmla="*/ 2083048 h 2083048"/>
                  <a:gd name="connsiteX5-111" fmla="*/ 651760 w 1414503"/>
                  <a:gd name="connsiteY5-112" fmla="*/ 2083048 h 2083048"/>
                  <a:gd name="connsiteX6-113" fmla="*/ 1146874 w 1414503"/>
                  <a:gd name="connsiteY6-114" fmla="*/ 1605776 h 2083048"/>
                  <a:gd name="connsiteX7-115" fmla="*/ 1097809 w 1414503"/>
                  <a:gd name="connsiteY7-116" fmla="*/ 1516566 h 2083048"/>
                  <a:gd name="connsiteX8-117" fmla="*/ 999678 w 1414503"/>
                  <a:gd name="connsiteY8-118" fmla="*/ 1516566 h 2083048"/>
                  <a:gd name="connsiteX9-119" fmla="*/ 1414503 w 1414503"/>
                  <a:gd name="connsiteY9-120" fmla="*/ 0 h 2083048"/>
                  <a:gd name="connsiteX0-121" fmla="*/ 1414503 w 1414503"/>
                  <a:gd name="connsiteY0-122" fmla="*/ 0 h 2110802"/>
                  <a:gd name="connsiteX1-123" fmla="*/ 165567 w 1414503"/>
                  <a:gd name="connsiteY1-124" fmla="*/ 1503184 h 2110802"/>
                  <a:gd name="connsiteX2-125" fmla="*/ 58515 w 1414503"/>
                  <a:gd name="connsiteY2-126" fmla="*/ 1503184 h 2110802"/>
                  <a:gd name="connsiteX3-127" fmla="*/ 18371 w 1414503"/>
                  <a:gd name="connsiteY3-128" fmla="*/ 1587934 h 2110802"/>
                  <a:gd name="connsiteX4-129" fmla="*/ 513485 w 1414503"/>
                  <a:gd name="connsiteY4-130" fmla="*/ 2083048 h 2110802"/>
                  <a:gd name="connsiteX5-131" fmla="*/ 651760 w 1414503"/>
                  <a:gd name="connsiteY5-132" fmla="*/ 2083048 h 2110802"/>
                  <a:gd name="connsiteX6-133" fmla="*/ 1146874 w 1414503"/>
                  <a:gd name="connsiteY6-134" fmla="*/ 1605776 h 2110802"/>
                  <a:gd name="connsiteX7-135" fmla="*/ 1097809 w 1414503"/>
                  <a:gd name="connsiteY7-136" fmla="*/ 1516566 h 2110802"/>
                  <a:gd name="connsiteX8-137" fmla="*/ 999678 w 1414503"/>
                  <a:gd name="connsiteY8-138" fmla="*/ 1516566 h 2110802"/>
                  <a:gd name="connsiteX9-139" fmla="*/ 1414503 w 1414503"/>
                  <a:gd name="connsiteY9-140" fmla="*/ 0 h 2110802"/>
                  <a:gd name="connsiteX0-141" fmla="*/ 1414503 w 1414503"/>
                  <a:gd name="connsiteY0-142" fmla="*/ 0 h 2126602"/>
                  <a:gd name="connsiteX1-143" fmla="*/ 165567 w 1414503"/>
                  <a:gd name="connsiteY1-144" fmla="*/ 1503184 h 2126602"/>
                  <a:gd name="connsiteX2-145" fmla="*/ 58515 w 1414503"/>
                  <a:gd name="connsiteY2-146" fmla="*/ 1503184 h 2126602"/>
                  <a:gd name="connsiteX3-147" fmla="*/ 18371 w 1414503"/>
                  <a:gd name="connsiteY3-148" fmla="*/ 1587934 h 2126602"/>
                  <a:gd name="connsiteX4-149" fmla="*/ 513485 w 1414503"/>
                  <a:gd name="connsiteY4-150" fmla="*/ 2083048 h 2126602"/>
                  <a:gd name="connsiteX5-151" fmla="*/ 651760 w 1414503"/>
                  <a:gd name="connsiteY5-152" fmla="*/ 2083048 h 2126602"/>
                  <a:gd name="connsiteX6-153" fmla="*/ 1146874 w 1414503"/>
                  <a:gd name="connsiteY6-154" fmla="*/ 1605776 h 2126602"/>
                  <a:gd name="connsiteX7-155" fmla="*/ 1097809 w 1414503"/>
                  <a:gd name="connsiteY7-156" fmla="*/ 1516566 h 2126602"/>
                  <a:gd name="connsiteX8-157" fmla="*/ 999678 w 1414503"/>
                  <a:gd name="connsiteY8-158" fmla="*/ 1516566 h 2126602"/>
                  <a:gd name="connsiteX9-159" fmla="*/ 1414503 w 1414503"/>
                  <a:gd name="connsiteY9-160" fmla="*/ 0 h 2126602"/>
                  <a:gd name="connsiteX0-161" fmla="*/ 1414503 w 1414503"/>
                  <a:gd name="connsiteY0-162" fmla="*/ 0 h 2126602"/>
                  <a:gd name="connsiteX1-163" fmla="*/ 165567 w 1414503"/>
                  <a:gd name="connsiteY1-164" fmla="*/ 1503184 h 2126602"/>
                  <a:gd name="connsiteX2-165" fmla="*/ 58515 w 1414503"/>
                  <a:gd name="connsiteY2-166" fmla="*/ 1503184 h 2126602"/>
                  <a:gd name="connsiteX3-167" fmla="*/ 18371 w 1414503"/>
                  <a:gd name="connsiteY3-168" fmla="*/ 1587934 h 2126602"/>
                  <a:gd name="connsiteX4-169" fmla="*/ 513485 w 1414503"/>
                  <a:gd name="connsiteY4-170" fmla="*/ 2083048 h 2126602"/>
                  <a:gd name="connsiteX5-171" fmla="*/ 651760 w 1414503"/>
                  <a:gd name="connsiteY5-172" fmla="*/ 2083048 h 2126602"/>
                  <a:gd name="connsiteX6-173" fmla="*/ 1146874 w 1414503"/>
                  <a:gd name="connsiteY6-174" fmla="*/ 1605776 h 2126602"/>
                  <a:gd name="connsiteX7-175" fmla="*/ 1097809 w 1414503"/>
                  <a:gd name="connsiteY7-176" fmla="*/ 1516566 h 2126602"/>
                  <a:gd name="connsiteX8-177" fmla="*/ 999678 w 1414503"/>
                  <a:gd name="connsiteY8-178" fmla="*/ 1516566 h 2126602"/>
                  <a:gd name="connsiteX9-179" fmla="*/ 1414503 w 1414503"/>
                  <a:gd name="connsiteY9-180" fmla="*/ 0 h 2126602"/>
                  <a:gd name="connsiteX0-181" fmla="*/ 1414503 w 1414503"/>
                  <a:gd name="connsiteY0-182" fmla="*/ 0 h 2126602"/>
                  <a:gd name="connsiteX1-183" fmla="*/ 165567 w 1414503"/>
                  <a:gd name="connsiteY1-184" fmla="*/ 1503184 h 2126602"/>
                  <a:gd name="connsiteX2-185" fmla="*/ 58515 w 1414503"/>
                  <a:gd name="connsiteY2-186" fmla="*/ 1503184 h 2126602"/>
                  <a:gd name="connsiteX3-187" fmla="*/ 18371 w 1414503"/>
                  <a:gd name="connsiteY3-188" fmla="*/ 1587934 h 2126602"/>
                  <a:gd name="connsiteX4-189" fmla="*/ 513485 w 1414503"/>
                  <a:gd name="connsiteY4-190" fmla="*/ 2083048 h 2126602"/>
                  <a:gd name="connsiteX5-191" fmla="*/ 651760 w 1414503"/>
                  <a:gd name="connsiteY5-192" fmla="*/ 2083048 h 2126602"/>
                  <a:gd name="connsiteX6-193" fmla="*/ 1146874 w 1414503"/>
                  <a:gd name="connsiteY6-194" fmla="*/ 1605776 h 2126602"/>
                  <a:gd name="connsiteX7-195" fmla="*/ 1097809 w 1414503"/>
                  <a:gd name="connsiteY7-196" fmla="*/ 1516566 h 2126602"/>
                  <a:gd name="connsiteX8-197" fmla="*/ 999678 w 1414503"/>
                  <a:gd name="connsiteY8-198" fmla="*/ 1516566 h 2126602"/>
                  <a:gd name="connsiteX9-199" fmla="*/ 1414503 w 1414503"/>
                  <a:gd name="connsiteY9-200" fmla="*/ 0 h 212660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</a:cxnLst>
                <a:rect l="l" t="t" r="r" b="b"/>
                <a:pathLst>
                  <a:path w="1414503" h="2126602">
                    <a:moveTo>
                      <a:pt x="1414503" y="0"/>
                    </a:moveTo>
                    <a:cubicBezTo>
                      <a:pt x="779627" y="59473"/>
                      <a:pt x="144751" y="725573"/>
                      <a:pt x="165567" y="1503184"/>
                    </a:cubicBezTo>
                    <a:lnTo>
                      <a:pt x="58515" y="1503184"/>
                    </a:lnTo>
                    <a:cubicBezTo>
                      <a:pt x="529" y="1509132"/>
                      <a:pt x="-17314" y="1550763"/>
                      <a:pt x="18371" y="1587934"/>
                    </a:cubicBezTo>
                    <a:lnTo>
                      <a:pt x="513485" y="2083048"/>
                    </a:lnTo>
                    <a:cubicBezTo>
                      <a:pt x="577419" y="2136574"/>
                      <a:pt x="592286" y="2145495"/>
                      <a:pt x="651760" y="2083048"/>
                    </a:cubicBezTo>
                    <a:lnTo>
                      <a:pt x="1146874" y="1605776"/>
                    </a:lnTo>
                    <a:cubicBezTo>
                      <a:pt x="1184045" y="1558197"/>
                      <a:pt x="1176611" y="1515079"/>
                      <a:pt x="1097809" y="1516566"/>
                    </a:cubicBezTo>
                    <a:lnTo>
                      <a:pt x="999678" y="1516566"/>
                    </a:lnTo>
                    <a:cubicBezTo>
                      <a:pt x="906007" y="716652"/>
                      <a:pt x="932771" y="273576"/>
                      <a:pt x="1414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>
                      <a:lumMod val="65000"/>
                      <a:lumOff val="35000"/>
                    </a:prstClr>
                  </a:solidFill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 rot="16200000">
                <a:off x="4862574" y="4285668"/>
                <a:ext cx="1414503" cy="2126602"/>
              </a:xfrm>
              <a:custGeom>
                <a:avLst/>
                <a:gdLst>
                  <a:gd name="connsiteX0" fmla="*/ 1396132 w 1396132"/>
                  <a:gd name="connsiteY0" fmla="*/ 0 h 2083048"/>
                  <a:gd name="connsiteX1" fmla="*/ 147196 w 1396132"/>
                  <a:gd name="connsiteY1" fmla="*/ 1503184 h 2083048"/>
                  <a:gd name="connsiteX2" fmla="*/ 40144 w 1396132"/>
                  <a:gd name="connsiteY2" fmla="*/ 1503184 h 2083048"/>
                  <a:gd name="connsiteX3" fmla="*/ 0 w 1396132"/>
                  <a:gd name="connsiteY3" fmla="*/ 1587934 h 2083048"/>
                  <a:gd name="connsiteX4" fmla="*/ 495114 w 1396132"/>
                  <a:gd name="connsiteY4" fmla="*/ 2083048 h 2083048"/>
                  <a:gd name="connsiteX5" fmla="*/ 633389 w 1396132"/>
                  <a:gd name="connsiteY5" fmla="*/ 2083048 h 2083048"/>
                  <a:gd name="connsiteX6" fmla="*/ 1128503 w 1396132"/>
                  <a:gd name="connsiteY6" fmla="*/ 1605776 h 2083048"/>
                  <a:gd name="connsiteX7" fmla="*/ 1079438 w 1396132"/>
                  <a:gd name="connsiteY7" fmla="*/ 1516566 h 2083048"/>
                  <a:gd name="connsiteX8" fmla="*/ 981307 w 1396132"/>
                  <a:gd name="connsiteY8" fmla="*/ 1516566 h 2083048"/>
                  <a:gd name="connsiteX9" fmla="*/ 1396132 w 1396132"/>
                  <a:gd name="connsiteY9" fmla="*/ 0 h 2083048"/>
                  <a:gd name="connsiteX0-1" fmla="*/ 1396132 w 1396132"/>
                  <a:gd name="connsiteY0-2" fmla="*/ 0 h 2083048"/>
                  <a:gd name="connsiteX1-3" fmla="*/ 147196 w 1396132"/>
                  <a:gd name="connsiteY1-4" fmla="*/ 1503184 h 2083048"/>
                  <a:gd name="connsiteX2-5" fmla="*/ 40144 w 1396132"/>
                  <a:gd name="connsiteY2-6" fmla="*/ 1503184 h 2083048"/>
                  <a:gd name="connsiteX3-7" fmla="*/ 0 w 1396132"/>
                  <a:gd name="connsiteY3-8" fmla="*/ 1587934 h 2083048"/>
                  <a:gd name="connsiteX4-9" fmla="*/ 495114 w 1396132"/>
                  <a:gd name="connsiteY4-10" fmla="*/ 2083048 h 2083048"/>
                  <a:gd name="connsiteX5-11" fmla="*/ 633389 w 1396132"/>
                  <a:gd name="connsiteY5-12" fmla="*/ 2083048 h 2083048"/>
                  <a:gd name="connsiteX6-13" fmla="*/ 1128503 w 1396132"/>
                  <a:gd name="connsiteY6-14" fmla="*/ 1605776 h 2083048"/>
                  <a:gd name="connsiteX7-15" fmla="*/ 1079438 w 1396132"/>
                  <a:gd name="connsiteY7-16" fmla="*/ 1516566 h 2083048"/>
                  <a:gd name="connsiteX8-17" fmla="*/ 981307 w 1396132"/>
                  <a:gd name="connsiteY8-18" fmla="*/ 1516566 h 2083048"/>
                  <a:gd name="connsiteX9-19" fmla="*/ 1396132 w 1396132"/>
                  <a:gd name="connsiteY9-20" fmla="*/ 0 h 2083048"/>
                  <a:gd name="connsiteX0-21" fmla="*/ 1396132 w 1396132"/>
                  <a:gd name="connsiteY0-22" fmla="*/ 0 h 2083048"/>
                  <a:gd name="connsiteX1-23" fmla="*/ 147196 w 1396132"/>
                  <a:gd name="connsiteY1-24" fmla="*/ 1503184 h 2083048"/>
                  <a:gd name="connsiteX2-25" fmla="*/ 40144 w 1396132"/>
                  <a:gd name="connsiteY2-26" fmla="*/ 1503184 h 2083048"/>
                  <a:gd name="connsiteX3-27" fmla="*/ 0 w 1396132"/>
                  <a:gd name="connsiteY3-28" fmla="*/ 1587934 h 2083048"/>
                  <a:gd name="connsiteX4-29" fmla="*/ 495114 w 1396132"/>
                  <a:gd name="connsiteY4-30" fmla="*/ 2083048 h 2083048"/>
                  <a:gd name="connsiteX5-31" fmla="*/ 633389 w 1396132"/>
                  <a:gd name="connsiteY5-32" fmla="*/ 2083048 h 2083048"/>
                  <a:gd name="connsiteX6-33" fmla="*/ 1128503 w 1396132"/>
                  <a:gd name="connsiteY6-34" fmla="*/ 1605776 h 2083048"/>
                  <a:gd name="connsiteX7-35" fmla="*/ 1079438 w 1396132"/>
                  <a:gd name="connsiteY7-36" fmla="*/ 1516566 h 2083048"/>
                  <a:gd name="connsiteX8-37" fmla="*/ 981307 w 1396132"/>
                  <a:gd name="connsiteY8-38" fmla="*/ 1516566 h 2083048"/>
                  <a:gd name="connsiteX9-39" fmla="*/ 1396132 w 1396132"/>
                  <a:gd name="connsiteY9-40" fmla="*/ 0 h 2083048"/>
                  <a:gd name="connsiteX0-41" fmla="*/ 1396132 w 1396132"/>
                  <a:gd name="connsiteY0-42" fmla="*/ 0 h 2083048"/>
                  <a:gd name="connsiteX1-43" fmla="*/ 147196 w 1396132"/>
                  <a:gd name="connsiteY1-44" fmla="*/ 1503184 h 2083048"/>
                  <a:gd name="connsiteX2-45" fmla="*/ 40144 w 1396132"/>
                  <a:gd name="connsiteY2-46" fmla="*/ 1503184 h 2083048"/>
                  <a:gd name="connsiteX3-47" fmla="*/ 0 w 1396132"/>
                  <a:gd name="connsiteY3-48" fmla="*/ 1587934 h 2083048"/>
                  <a:gd name="connsiteX4-49" fmla="*/ 495114 w 1396132"/>
                  <a:gd name="connsiteY4-50" fmla="*/ 2083048 h 2083048"/>
                  <a:gd name="connsiteX5-51" fmla="*/ 633389 w 1396132"/>
                  <a:gd name="connsiteY5-52" fmla="*/ 2083048 h 2083048"/>
                  <a:gd name="connsiteX6-53" fmla="*/ 1128503 w 1396132"/>
                  <a:gd name="connsiteY6-54" fmla="*/ 1605776 h 2083048"/>
                  <a:gd name="connsiteX7-55" fmla="*/ 1079438 w 1396132"/>
                  <a:gd name="connsiteY7-56" fmla="*/ 1516566 h 2083048"/>
                  <a:gd name="connsiteX8-57" fmla="*/ 981307 w 1396132"/>
                  <a:gd name="connsiteY8-58" fmla="*/ 1516566 h 2083048"/>
                  <a:gd name="connsiteX9-59" fmla="*/ 1396132 w 1396132"/>
                  <a:gd name="connsiteY9-60" fmla="*/ 0 h 2083048"/>
                  <a:gd name="connsiteX0-61" fmla="*/ 1414503 w 1414503"/>
                  <a:gd name="connsiteY0-62" fmla="*/ 0 h 2083048"/>
                  <a:gd name="connsiteX1-63" fmla="*/ 165567 w 1414503"/>
                  <a:gd name="connsiteY1-64" fmla="*/ 1503184 h 2083048"/>
                  <a:gd name="connsiteX2-65" fmla="*/ 58515 w 1414503"/>
                  <a:gd name="connsiteY2-66" fmla="*/ 1503184 h 2083048"/>
                  <a:gd name="connsiteX3-67" fmla="*/ 18371 w 1414503"/>
                  <a:gd name="connsiteY3-68" fmla="*/ 1587934 h 2083048"/>
                  <a:gd name="connsiteX4-69" fmla="*/ 513485 w 1414503"/>
                  <a:gd name="connsiteY4-70" fmla="*/ 2083048 h 2083048"/>
                  <a:gd name="connsiteX5-71" fmla="*/ 651760 w 1414503"/>
                  <a:gd name="connsiteY5-72" fmla="*/ 2083048 h 2083048"/>
                  <a:gd name="connsiteX6-73" fmla="*/ 1146874 w 1414503"/>
                  <a:gd name="connsiteY6-74" fmla="*/ 1605776 h 2083048"/>
                  <a:gd name="connsiteX7-75" fmla="*/ 1097809 w 1414503"/>
                  <a:gd name="connsiteY7-76" fmla="*/ 1516566 h 2083048"/>
                  <a:gd name="connsiteX8-77" fmla="*/ 999678 w 1414503"/>
                  <a:gd name="connsiteY8-78" fmla="*/ 1516566 h 2083048"/>
                  <a:gd name="connsiteX9-79" fmla="*/ 1414503 w 1414503"/>
                  <a:gd name="connsiteY9-80" fmla="*/ 0 h 2083048"/>
                  <a:gd name="connsiteX0-81" fmla="*/ 1414503 w 1414503"/>
                  <a:gd name="connsiteY0-82" fmla="*/ 0 h 2083048"/>
                  <a:gd name="connsiteX1-83" fmla="*/ 165567 w 1414503"/>
                  <a:gd name="connsiteY1-84" fmla="*/ 1503184 h 2083048"/>
                  <a:gd name="connsiteX2-85" fmla="*/ 58515 w 1414503"/>
                  <a:gd name="connsiteY2-86" fmla="*/ 1503184 h 2083048"/>
                  <a:gd name="connsiteX3-87" fmla="*/ 18371 w 1414503"/>
                  <a:gd name="connsiteY3-88" fmla="*/ 1587934 h 2083048"/>
                  <a:gd name="connsiteX4-89" fmla="*/ 513485 w 1414503"/>
                  <a:gd name="connsiteY4-90" fmla="*/ 2083048 h 2083048"/>
                  <a:gd name="connsiteX5-91" fmla="*/ 651760 w 1414503"/>
                  <a:gd name="connsiteY5-92" fmla="*/ 2083048 h 2083048"/>
                  <a:gd name="connsiteX6-93" fmla="*/ 1146874 w 1414503"/>
                  <a:gd name="connsiteY6-94" fmla="*/ 1605776 h 2083048"/>
                  <a:gd name="connsiteX7-95" fmla="*/ 1097809 w 1414503"/>
                  <a:gd name="connsiteY7-96" fmla="*/ 1516566 h 2083048"/>
                  <a:gd name="connsiteX8-97" fmla="*/ 999678 w 1414503"/>
                  <a:gd name="connsiteY8-98" fmla="*/ 1516566 h 2083048"/>
                  <a:gd name="connsiteX9-99" fmla="*/ 1414503 w 1414503"/>
                  <a:gd name="connsiteY9-100" fmla="*/ 0 h 2083048"/>
                  <a:gd name="connsiteX0-101" fmla="*/ 1414503 w 1414503"/>
                  <a:gd name="connsiteY0-102" fmla="*/ 0 h 2083048"/>
                  <a:gd name="connsiteX1-103" fmla="*/ 165567 w 1414503"/>
                  <a:gd name="connsiteY1-104" fmla="*/ 1503184 h 2083048"/>
                  <a:gd name="connsiteX2-105" fmla="*/ 58515 w 1414503"/>
                  <a:gd name="connsiteY2-106" fmla="*/ 1503184 h 2083048"/>
                  <a:gd name="connsiteX3-107" fmla="*/ 18371 w 1414503"/>
                  <a:gd name="connsiteY3-108" fmla="*/ 1587934 h 2083048"/>
                  <a:gd name="connsiteX4-109" fmla="*/ 513485 w 1414503"/>
                  <a:gd name="connsiteY4-110" fmla="*/ 2083048 h 2083048"/>
                  <a:gd name="connsiteX5-111" fmla="*/ 651760 w 1414503"/>
                  <a:gd name="connsiteY5-112" fmla="*/ 2083048 h 2083048"/>
                  <a:gd name="connsiteX6-113" fmla="*/ 1146874 w 1414503"/>
                  <a:gd name="connsiteY6-114" fmla="*/ 1605776 h 2083048"/>
                  <a:gd name="connsiteX7-115" fmla="*/ 1097809 w 1414503"/>
                  <a:gd name="connsiteY7-116" fmla="*/ 1516566 h 2083048"/>
                  <a:gd name="connsiteX8-117" fmla="*/ 999678 w 1414503"/>
                  <a:gd name="connsiteY8-118" fmla="*/ 1516566 h 2083048"/>
                  <a:gd name="connsiteX9-119" fmla="*/ 1414503 w 1414503"/>
                  <a:gd name="connsiteY9-120" fmla="*/ 0 h 2083048"/>
                  <a:gd name="connsiteX0-121" fmla="*/ 1414503 w 1414503"/>
                  <a:gd name="connsiteY0-122" fmla="*/ 0 h 2110802"/>
                  <a:gd name="connsiteX1-123" fmla="*/ 165567 w 1414503"/>
                  <a:gd name="connsiteY1-124" fmla="*/ 1503184 h 2110802"/>
                  <a:gd name="connsiteX2-125" fmla="*/ 58515 w 1414503"/>
                  <a:gd name="connsiteY2-126" fmla="*/ 1503184 h 2110802"/>
                  <a:gd name="connsiteX3-127" fmla="*/ 18371 w 1414503"/>
                  <a:gd name="connsiteY3-128" fmla="*/ 1587934 h 2110802"/>
                  <a:gd name="connsiteX4-129" fmla="*/ 513485 w 1414503"/>
                  <a:gd name="connsiteY4-130" fmla="*/ 2083048 h 2110802"/>
                  <a:gd name="connsiteX5-131" fmla="*/ 651760 w 1414503"/>
                  <a:gd name="connsiteY5-132" fmla="*/ 2083048 h 2110802"/>
                  <a:gd name="connsiteX6-133" fmla="*/ 1146874 w 1414503"/>
                  <a:gd name="connsiteY6-134" fmla="*/ 1605776 h 2110802"/>
                  <a:gd name="connsiteX7-135" fmla="*/ 1097809 w 1414503"/>
                  <a:gd name="connsiteY7-136" fmla="*/ 1516566 h 2110802"/>
                  <a:gd name="connsiteX8-137" fmla="*/ 999678 w 1414503"/>
                  <a:gd name="connsiteY8-138" fmla="*/ 1516566 h 2110802"/>
                  <a:gd name="connsiteX9-139" fmla="*/ 1414503 w 1414503"/>
                  <a:gd name="connsiteY9-140" fmla="*/ 0 h 2110802"/>
                  <a:gd name="connsiteX0-141" fmla="*/ 1414503 w 1414503"/>
                  <a:gd name="connsiteY0-142" fmla="*/ 0 h 2126602"/>
                  <a:gd name="connsiteX1-143" fmla="*/ 165567 w 1414503"/>
                  <a:gd name="connsiteY1-144" fmla="*/ 1503184 h 2126602"/>
                  <a:gd name="connsiteX2-145" fmla="*/ 58515 w 1414503"/>
                  <a:gd name="connsiteY2-146" fmla="*/ 1503184 h 2126602"/>
                  <a:gd name="connsiteX3-147" fmla="*/ 18371 w 1414503"/>
                  <a:gd name="connsiteY3-148" fmla="*/ 1587934 h 2126602"/>
                  <a:gd name="connsiteX4-149" fmla="*/ 513485 w 1414503"/>
                  <a:gd name="connsiteY4-150" fmla="*/ 2083048 h 2126602"/>
                  <a:gd name="connsiteX5-151" fmla="*/ 651760 w 1414503"/>
                  <a:gd name="connsiteY5-152" fmla="*/ 2083048 h 2126602"/>
                  <a:gd name="connsiteX6-153" fmla="*/ 1146874 w 1414503"/>
                  <a:gd name="connsiteY6-154" fmla="*/ 1605776 h 2126602"/>
                  <a:gd name="connsiteX7-155" fmla="*/ 1097809 w 1414503"/>
                  <a:gd name="connsiteY7-156" fmla="*/ 1516566 h 2126602"/>
                  <a:gd name="connsiteX8-157" fmla="*/ 999678 w 1414503"/>
                  <a:gd name="connsiteY8-158" fmla="*/ 1516566 h 2126602"/>
                  <a:gd name="connsiteX9-159" fmla="*/ 1414503 w 1414503"/>
                  <a:gd name="connsiteY9-160" fmla="*/ 0 h 2126602"/>
                  <a:gd name="connsiteX0-161" fmla="*/ 1414503 w 1414503"/>
                  <a:gd name="connsiteY0-162" fmla="*/ 0 h 2126602"/>
                  <a:gd name="connsiteX1-163" fmla="*/ 165567 w 1414503"/>
                  <a:gd name="connsiteY1-164" fmla="*/ 1503184 h 2126602"/>
                  <a:gd name="connsiteX2-165" fmla="*/ 58515 w 1414503"/>
                  <a:gd name="connsiteY2-166" fmla="*/ 1503184 h 2126602"/>
                  <a:gd name="connsiteX3-167" fmla="*/ 18371 w 1414503"/>
                  <a:gd name="connsiteY3-168" fmla="*/ 1587934 h 2126602"/>
                  <a:gd name="connsiteX4-169" fmla="*/ 513485 w 1414503"/>
                  <a:gd name="connsiteY4-170" fmla="*/ 2083048 h 2126602"/>
                  <a:gd name="connsiteX5-171" fmla="*/ 651760 w 1414503"/>
                  <a:gd name="connsiteY5-172" fmla="*/ 2083048 h 2126602"/>
                  <a:gd name="connsiteX6-173" fmla="*/ 1146874 w 1414503"/>
                  <a:gd name="connsiteY6-174" fmla="*/ 1605776 h 2126602"/>
                  <a:gd name="connsiteX7-175" fmla="*/ 1097809 w 1414503"/>
                  <a:gd name="connsiteY7-176" fmla="*/ 1516566 h 2126602"/>
                  <a:gd name="connsiteX8-177" fmla="*/ 999678 w 1414503"/>
                  <a:gd name="connsiteY8-178" fmla="*/ 1516566 h 2126602"/>
                  <a:gd name="connsiteX9-179" fmla="*/ 1414503 w 1414503"/>
                  <a:gd name="connsiteY9-180" fmla="*/ 0 h 2126602"/>
                  <a:gd name="connsiteX0-181" fmla="*/ 1414503 w 1414503"/>
                  <a:gd name="connsiteY0-182" fmla="*/ 0 h 2126602"/>
                  <a:gd name="connsiteX1-183" fmla="*/ 165567 w 1414503"/>
                  <a:gd name="connsiteY1-184" fmla="*/ 1503184 h 2126602"/>
                  <a:gd name="connsiteX2-185" fmla="*/ 58515 w 1414503"/>
                  <a:gd name="connsiteY2-186" fmla="*/ 1503184 h 2126602"/>
                  <a:gd name="connsiteX3-187" fmla="*/ 18371 w 1414503"/>
                  <a:gd name="connsiteY3-188" fmla="*/ 1587934 h 2126602"/>
                  <a:gd name="connsiteX4-189" fmla="*/ 513485 w 1414503"/>
                  <a:gd name="connsiteY4-190" fmla="*/ 2083048 h 2126602"/>
                  <a:gd name="connsiteX5-191" fmla="*/ 651760 w 1414503"/>
                  <a:gd name="connsiteY5-192" fmla="*/ 2083048 h 2126602"/>
                  <a:gd name="connsiteX6-193" fmla="*/ 1146874 w 1414503"/>
                  <a:gd name="connsiteY6-194" fmla="*/ 1605776 h 2126602"/>
                  <a:gd name="connsiteX7-195" fmla="*/ 1097809 w 1414503"/>
                  <a:gd name="connsiteY7-196" fmla="*/ 1516566 h 2126602"/>
                  <a:gd name="connsiteX8-197" fmla="*/ 999678 w 1414503"/>
                  <a:gd name="connsiteY8-198" fmla="*/ 1516566 h 2126602"/>
                  <a:gd name="connsiteX9-199" fmla="*/ 1414503 w 1414503"/>
                  <a:gd name="connsiteY9-200" fmla="*/ 0 h 212660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</a:cxnLst>
                <a:rect l="l" t="t" r="r" b="b"/>
                <a:pathLst>
                  <a:path w="1414503" h="2126602">
                    <a:moveTo>
                      <a:pt x="1414503" y="0"/>
                    </a:moveTo>
                    <a:cubicBezTo>
                      <a:pt x="779627" y="59473"/>
                      <a:pt x="144751" y="725573"/>
                      <a:pt x="165567" y="1503184"/>
                    </a:cubicBezTo>
                    <a:lnTo>
                      <a:pt x="58515" y="1503184"/>
                    </a:lnTo>
                    <a:cubicBezTo>
                      <a:pt x="529" y="1509132"/>
                      <a:pt x="-17314" y="1550763"/>
                      <a:pt x="18371" y="1587934"/>
                    </a:cubicBezTo>
                    <a:lnTo>
                      <a:pt x="513485" y="2083048"/>
                    </a:lnTo>
                    <a:cubicBezTo>
                      <a:pt x="577419" y="2136574"/>
                      <a:pt x="592286" y="2145495"/>
                      <a:pt x="651760" y="2083048"/>
                    </a:cubicBezTo>
                    <a:lnTo>
                      <a:pt x="1146874" y="1605776"/>
                    </a:lnTo>
                    <a:cubicBezTo>
                      <a:pt x="1184045" y="1558197"/>
                      <a:pt x="1176611" y="1515079"/>
                      <a:pt x="1097809" y="1516566"/>
                    </a:cubicBezTo>
                    <a:lnTo>
                      <a:pt x="999678" y="1516566"/>
                    </a:lnTo>
                    <a:cubicBezTo>
                      <a:pt x="906007" y="716652"/>
                      <a:pt x="932771" y="273576"/>
                      <a:pt x="141450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>
                      <a:lumMod val="65000"/>
                      <a:lumOff val="35000"/>
                    </a:prstClr>
                  </a:solidFill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 rot="10800000">
                <a:off x="6669798" y="3311348"/>
                <a:ext cx="1414503" cy="2126602"/>
              </a:xfrm>
              <a:custGeom>
                <a:avLst/>
                <a:gdLst>
                  <a:gd name="connsiteX0" fmla="*/ 1396132 w 1396132"/>
                  <a:gd name="connsiteY0" fmla="*/ 0 h 2083048"/>
                  <a:gd name="connsiteX1" fmla="*/ 147196 w 1396132"/>
                  <a:gd name="connsiteY1" fmla="*/ 1503184 h 2083048"/>
                  <a:gd name="connsiteX2" fmla="*/ 40144 w 1396132"/>
                  <a:gd name="connsiteY2" fmla="*/ 1503184 h 2083048"/>
                  <a:gd name="connsiteX3" fmla="*/ 0 w 1396132"/>
                  <a:gd name="connsiteY3" fmla="*/ 1587934 h 2083048"/>
                  <a:gd name="connsiteX4" fmla="*/ 495114 w 1396132"/>
                  <a:gd name="connsiteY4" fmla="*/ 2083048 h 2083048"/>
                  <a:gd name="connsiteX5" fmla="*/ 633389 w 1396132"/>
                  <a:gd name="connsiteY5" fmla="*/ 2083048 h 2083048"/>
                  <a:gd name="connsiteX6" fmla="*/ 1128503 w 1396132"/>
                  <a:gd name="connsiteY6" fmla="*/ 1605776 h 2083048"/>
                  <a:gd name="connsiteX7" fmla="*/ 1079438 w 1396132"/>
                  <a:gd name="connsiteY7" fmla="*/ 1516566 h 2083048"/>
                  <a:gd name="connsiteX8" fmla="*/ 981307 w 1396132"/>
                  <a:gd name="connsiteY8" fmla="*/ 1516566 h 2083048"/>
                  <a:gd name="connsiteX9" fmla="*/ 1396132 w 1396132"/>
                  <a:gd name="connsiteY9" fmla="*/ 0 h 2083048"/>
                  <a:gd name="connsiteX0-1" fmla="*/ 1396132 w 1396132"/>
                  <a:gd name="connsiteY0-2" fmla="*/ 0 h 2083048"/>
                  <a:gd name="connsiteX1-3" fmla="*/ 147196 w 1396132"/>
                  <a:gd name="connsiteY1-4" fmla="*/ 1503184 h 2083048"/>
                  <a:gd name="connsiteX2-5" fmla="*/ 40144 w 1396132"/>
                  <a:gd name="connsiteY2-6" fmla="*/ 1503184 h 2083048"/>
                  <a:gd name="connsiteX3-7" fmla="*/ 0 w 1396132"/>
                  <a:gd name="connsiteY3-8" fmla="*/ 1587934 h 2083048"/>
                  <a:gd name="connsiteX4-9" fmla="*/ 495114 w 1396132"/>
                  <a:gd name="connsiteY4-10" fmla="*/ 2083048 h 2083048"/>
                  <a:gd name="connsiteX5-11" fmla="*/ 633389 w 1396132"/>
                  <a:gd name="connsiteY5-12" fmla="*/ 2083048 h 2083048"/>
                  <a:gd name="connsiteX6-13" fmla="*/ 1128503 w 1396132"/>
                  <a:gd name="connsiteY6-14" fmla="*/ 1605776 h 2083048"/>
                  <a:gd name="connsiteX7-15" fmla="*/ 1079438 w 1396132"/>
                  <a:gd name="connsiteY7-16" fmla="*/ 1516566 h 2083048"/>
                  <a:gd name="connsiteX8-17" fmla="*/ 981307 w 1396132"/>
                  <a:gd name="connsiteY8-18" fmla="*/ 1516566 h 2083048"/>
                  <a:gd name="connsiteX9-19" fmla="*/ 1396132 w 1396132"/>
                  <a:gd name="connsiteY9-20" fmla="*/ 0 h 2083048"/>
                  <a:gd name="connsiteX0-21" fmla="*/ 1396132 w 1396132"/>
                  <a:gd name="connsiteY0-22" fmla="*/ 0 h 2083048"/>
                  <a:gd name="connsiteX1-23" fmla="*/ 147196 w 1396132"/>
                  <a:gd name="connsiteY1-24" fmla="*/ 1503184 h 2083048"/>
                  <a:gd name="connsiteX2-25" fmla="*/ 40144 w 1396132"/>
                  <a:gd name="connsiteY2-26" fmla="*/ 1503184 h 2083048"/>
                  <a:gd name="connsiteX3-27" fmla="*/ 0 w 1396132"/>
                  <a:gd name="connsiteY3-28" fmla="*/ 1587934 h 2083048"/>
                  <a:gd name="connsiteX4-29" fmla="*/ 495114 w 1396132"/>
                  <a:gd name="connsiteY4-30" fmla="*/ 2083048 h 2083048"/>
                  <a:gd name="connsiteX5-31" fmla="*/ 633389 w 1396132"/>
                  <a:gd name="connsiteY5-32" fmla="*/ 2083048 h 2083048"/>
                  <a:gd name="connsiteX6-33" fmla="*/ 1128503 w 1396132"/>
                  <a:gd name="connsiteY6-34" fmla="*/ 1605776 h 2083048"/>
                  <a:gd name="connsiteX7-35" fmla="*/ 1079438 w 1396132"/>
                  <a:gd name="connsiteY7-36" fmla="*/ 1516566 h 2083048"/>
                  <a:gd name="connsiteX8-37" fmla="*/ 981307 w 1396132"/>
                  <a:gd name="connsiteY8-38" fmla="*/ 1516566 h 2083048"/>
                  <a:gd name="connsiteX9-39" fmla="*/ 1396132 w 1396132"/>
                  <a:gd name="connsiteY9-40" fmla="*/ 0 h 2083048"/>
                  <a:gd name="connsiteX0-41" fmla="*/ 1396132 w 1396132"/>
                  <a:gd name="connsiteY0-42" fmla="*/ 0 h 2083048"/>
                  <a:gd name="connsiteX1-43" fmla="*/ 147196 w 1396132"/>
                  <a:gd name="connsiteY1-44" fmla="*/ 1503184 h 2083048"/>
                  <a:gd name="connsiteX2-45" fmla="*/ 40144 w 1396132"/>
                  <a:gd name="connsiteY2-46" fmla="*/ 1503184 h 2083048"/>
                  <a:gd name="connsiteX3-47" fmla="*/ 0 w 1396132"/>
                  <a:gd name="connsiteY3-48" fmla="*/ 1587934 h 2083048"/>
                  <a:gd name="connsiteX4-49" fmla="*/ 495114 w 1396132"/>
                  <a:gd name="connsiteY4-50" fmla="*/ 2083048 h 2083048"/>
                  <a:gd name="connsiteX5-51" fmla="*/ 633389 w 1396132"/>
                  <a:gd name="connsiteY5-52" fmla="*/ 2083048 h 2083048"/>
                  <a:gd name="connsiteX6-53" fmla="*/ 1128503 w 1396132"/>
                  <a:gd name="connsiteY6-54" fmla="*/ 1605776 h 2083048"/>
                  <a:gd name="connsiteX7-55" fmla="*/ 1079438 w 1396132"/>
                  <a:gd name="connsiteY7-56" fmla="*/ 1516566 h 2083048"/>
                  <a:gd name="connsiteX8-57" fmla="*/ 981307 w 1396132"/>
                  <a:gd name="connsiteY8-58" fmla="*/ 1516566 h 2083048"/>
                  <a:gd name="connsiteX9-59" fmla="*/ 1396132 w 1396132"/>
                  <a:gd name="connsiteY9-60" fmla="*/ 0 h 2083048"/>
                  <a:gd name="connsiteX0-61" fmla="*/ 1414503 w 1414503"/>
                  <a:gd name="connsiteY0-62" fmla="*/ 0 h 2083048"/>
                  <a:gd name="connsiteX1-63" fmla="*/ 165567 w 1414503"/>
                  <a:gd name="connsiteY1-64" fmla="*/ 1503184 h 2083048"/>
                  <a:gd name="connsiteX2-65" fmla="*/ 58515 w 1414503"/>
                  <a:gd name="connsiteY2-66" fmla="*/ 1503184 h 2083048"/>
                  <a:gd name="connsiteX3-67" fmla="*/ 18371 w 1414503"/>
                  <a:gd name="connsiteY3-68" fmla="*/ 1587934 h 2083048"/>
                  <a:gd name="connsiteX4-69" fmla="*/ 513485 w 1414503"/>
                  <a:gd name="connsiteY4-70" fmla="*/ 2083048 h 2083048"/>
                  <a:gd name="connsiteX5-71" fmla="*/ 651760 w 1414503"/>
                  <a:gd name="connsiteY5-72" fmla="*/ 2083048 h 2083048"/>
                  <a:gd name="connsiteX6-73" fmla="*/ 1146874 w 1414503"/>
                  <a:gd name="connsiteY6-74" fmla="*/ 1605776 h 2083048"/>
                  <a:gd name="connsiteX7-75" fmla="*/ 1097809 w 1414503"/>
                  <a:gd name="connsiteY7-76" fmla="*/ 1516566 h 2083048"/>
                  <a:gd name="connsiteX8-77" fmla="*/ 999678 w 1414503"/>
                  <a:gd name="connsiteY8-78" fmla="*/ 1516566 h 2083048"/>
                  <a:gd name="connsiteX9-79" fmla="*/ 1414503 w 1414503"/>
                  <a:gd name="connsiteY9-80" fmla="*/ 0 h 2083048"/>
                  <a:gd name="connsiteX0-81" fmla="*/ 1414503 w 1414503"/>
                  <a:gd name="connsiteY0-82" fmla="*/ 0 h 2083048"/>
                  <a:gd name="connsiteX1-83" fmla="*/ 165567 w 1414503"/>
                  <a:gd name="connsiteY1-84" fmla="*/ 1503184 h 2083048"/>
                  <a:gd name="connsiteX2-85" fmla="*/ 58515 w 1414503"/>
                  <a:gd name="connsiteY2-86" fmla="*/ 1503184 h 2083048"/>
                  <a:gd name="connsiteX3-87" fmla="*/ 18371 w 1414503"/>
                  <a:gd name="connsiteY3-88" fmla="*/ 1587934 h 2083048"/>
                  <a:gd name="connsiteX4-89" fmla="*/ 513485 w 1414503"/>
                  <a:gd name="connsiteY4-90" fmla="*/ 2083048 h 2083048"/>
                  <a:gd name="connsiteX5-91" fmla="*/ 651760 w 1414503"/>
                  <a:gd name="connsiteY5-92" fmla="*/ 2083048 h 2083048"/>
                  <a:gd name="connsiteX6-93" fmla="*/ 1146874 w 1414503"/>
                  <a:gd name="connsiteY6-94" fmla="*/ 1605776 h 2083048"/>
                  <a:gd name="connsiteX7-95" fmla="*/ 1097809 w 1414503"/>
                  <a:gd name="connsiteY7-96" fmla="*/ 1516566 h 2083048"/>
                  <a:gd name="connsiteX8-97" fmla="*/ 999678 w 1414503"/>
                  <a:gd name="connsiteY8-98" fmla="*/ 1516566 h 2083048"/>
                  <a:gd name="connsiteX9-99" fmla="*/ 1414503 w 1414503"/>
                  <a:gd name="connsiteY9-100" fmla="*/ 0 h 2083048"/>
                  <a:gd name="connsiteX0-101" fmla="*/ 1414503 w 1414503"/>
                  <a:gd name="connsiteY0-102" fmla="*/ 0 h 2083048"/>
                  <a:gd name="connsiteX1-103" fmla="*/ 165567 w 1414503"/>
                  <a:gd name="connsiteY1-104" fmla="*/ 1503184 h 2083048"/>
                  <a:gd name="connsiteX2-105" fmla="*/ 58515 w 1414503"/>
                  <a:gd name="connsiteY2-106" fmla="*/ 1503184 h 2083048"/>
                  <a:gd name="connsiteX3-107" fmla="*/ 18371 w 1414503"/>
                  <a:gd name="connsiteY3-108" fmla="*/ 1587934 h 2083048"/>
                  <a:gd name="connsiteX4-109" fmla="*/ 513485 w 1414503"/>
                  <a:gd name="connsiteY4-110" fmla="*/ 2083048 h 2083048"/>
                  <a:gd name="connsiteX5-111" fmla="*/ 651760 w 1414503"/>
                  <a:gd name="connsiteY5-112" fmla="*/ 2083048 h 2083048"/>
                  <a:gd name="connsiteX6-113" fmla="*/ 1146874 w 1414503"/>
                  <a:gd name="connsiteY6-114" fmla="*/ 1605776 h 2083048"/>
                  <a:gd name="connsiteX7-115" fmla="*/ 1097809 w 1414503"/>
                  <a:gd name="connsiteY7-116" fmla="*/ 1516566 h 2083048"/>
                  <a:gd name="connsiteX8-117" fmla="*/ 999678 w 1414503"/>
                  <a:gd name="connsiteY8-118" fmla="*/ 1516566 h 2083048"/>
                  <a:gd name="connsiteX9-119" fmla="*/ 1414503 w 1414503"/>
                  <a:gd name="connsiteY9-120" fmla="*/ 0 h 2083048"/>
                  <a:gd name="connsiteX0-121" fmla="*/ 1414503 w 1414503"/>
                  <a:gd name="connsiteY0-122" fmla="*/ 0 h 2110802"/>
                  <a:gd name="connsiteX1-123" fmla="*/ 165567 w 1414503"/>
                  <a:gd name="connsiteY1-124" fmla="*/ 1503184 h 2110802"/>
                  <a:gd name="connsiteX2-125" fmla="*/ 58515 w 1414503"/>
                  <a:gd name="connsiteY2-126" fmla="*/ 1503184 h 2110802"/>
                  <a:gd name="connsiteX3-127" fmla="*/ 18371 w 1414503"/>
                  <a:gd name="connsiteY3-128" fmla="*/ 1587934 h 2110802"/>
                  <a:gd name="connsiteX4-129" fmla="*/ 513485 w 1414503"/>
                  <a:gd name="connsiteY4-130" fmla="*/ 2083048 h 2110802"/>
                  <a:gd name="connsiteX5-131" fmla="*/ 651760 w 1414503"/>
                  <a:gd name="connsiteY5-132" fmla="*/ 2083048 h 2110802"/>
                  <a:gd name="connsiteX6-133" fmla="*/ 1146874 w 1414503"/>
                  <a:gd name="connsiteY6-134" fmla="*/ 1605776 h 2110802"/>
                  <a:gd name="connsiteX7-135" fmla="*/ 1097809 w 1414503"/>
                  <a:gd name="connsiteY7-136" fmla="*/ 1516566 h 2110802"/>
                  <a:gd name="connsiteX8-137" fmla="*/ 999678 w 1414503"/>
                  <a:gd name="connsiteY8-138" fmla="*/ 1516566 h 2110802"/>
                  <a:gd name="connsiteX9-139" fmla="*/ 1414503 w 1414503"/>
                  <a:gd name="connsiteY9-140" fmla="*/ 0 h 2110802"/>
                  <a:gd name="connsiteX0-141" fmla="*/ 1414503 w 1414503"/>
                  <a:gd name="connsiteY0-142" fmla="*/ 0 h 2126602"/>
                  <a:gd name="connsiteX1-143" fmla="*/ 165567 w 1414503"/>
                  <a:gd name="connsiteY1-144" fmla="*/ 1503184 h 2126602"/>
                  <a:gd name="connsiteX2-145" fmla="*/ 58515 w 1414503"/>
                  <a:gd name="connsiteY2-146" fmla="*/ 1503184 h 2126602"/>
                  <a:gd name="connsiteX3-147" fmla="*/ 18371 w 1414503"/>
                  <a:gd name="connsiteY3-148" fmla="*/ 1587934 h 2126602"/>
                  <a:gd name="connsiteX4-149" fmla="*/ 513485 w 1414503"/>
                  <a:gd name="connsiteY4-150" fmla="*/ 2083048 h 2126602"/>
                  <a:gd name="connsiteX5-151" fmla="*/ 651760 w 1414503"/>
                  <a:gd name="connsiteY5-152" fmla="*/ 2083048 h 2126602"/>
                  <a:gd name="connsiteX6-153" fmla="*/ 1146874 w 1414503"/>
                  <a:gd name="connsiteY6-154" fmla="*/ 1605776 h 2126602"/>
                  <a:gd name="connsiteX7-155" fmla="*/ 1097809 w 1414503"/>
                  <a:gd name="connsiteY7-156" fmla="*/ 1516566 h 2126602"/>
                  <a:gd name="connsiteX8-157" fmla="*/ 999678 w 1414503"/>
                  <a:gd name="connsiteY8-158" fmla="*/ 1516566 h 2126602"/>
                  <a:gd name="connsiteX9-159" fmla="*/ 1414503 w 1414503"/>
                  <a:gd name="connsiteY9-160" fmla="*/ 0 h 2126602"/>
                  <a:gd name="connsiteX0-161" fmla="*/ 1414503 w 1414503"/>
                  <a:gd name="connsiteY0-162" fmla="*/ 0 h 2126602"/>
                  <a:gd name="connsiteX1-163" fmla="*/ 165567 w 1414503"/>
                  <a:gd name="connsiteY1-164" fmla="*/ 1503184 h 2126602"/>
                  <a:gd name="connsiteX2-165" fmla="*/ 58515 w 1414503"/>
                  <a:gd name="connsiteY2-166" fmla="*/ 1503184 h 2126602"/>
                  <a:gd name="connsiteX3-167" fmla="*/ 18371 w 1414503"/>
                  <a:gd name="connsiteY3-168" fmla="*/ 1587934 h 2126602"/>
                  <a:gd name="connsiteX4-169" fmla="*/ 513485 w 1414503"/>
                  <a:gd name="connsiteY4-170" fmla="*/ 2083048 h 2126602"/>
                  <a:gd name="connsiteX5-171" fmla="*/ 651760 w 1414503"/>
                  <a:gd name="connsiteY5-172" fmla="*/ 2083048 h 2126602"/>
                  <a:gd name="connsiteX6-173" fmla="*/ 1146874 w 1414503"/>
                  <a:gd name="connsiteY6-174" fmla="*/ 1605776 h 2126602"/>
                  <a:gd name="connsiteX7-175" fmla="*/ 1097809 w 1414503"/>
                  <a:gd name="connsiteY7-176" fmla="*/ 1516566 h 2126602"/>
                  <a:gd name="connsiteX8-177" fmla="*/ 999678 w 1414503"/>
                  <a:gd name="connsiteY8-178" fmla="*/ 1516566 h 2126602"/>
                  <a:gd name="connsiteX9-179" fmla="*/ 1414503 w 1414503"/>
                  <a:gd name="connsiteY9-180" fmla="*/ 0 h 2126602"/>
                  <a:gd name="connsiteX0-181" fmla="*/ 1414503 w 1414503"/>
                  <a:gd name="connsiteY0-182" fmla="*/ 0 h 2126602"/>
                  <a:gd name="connsiteX1-183" fmla="*/ 165567 w 1414503"/>
                  <a:gd name="connsiteY1-184" fmla="*/ 1503184 h 2126602"/>
                  <a:gd name="connsiteX2-185" fmla="*/ 58515 w 1414503"/>
                  <a:gd name="connsiteY2-186" fmla="*/ 1503184 h 2126602"/>
                  <a:gd name="connsiteX3-187" fmla="*/ 18371 w 1414503"/>
                  <a:gd name="connsiteY3-188" fmla="*/ 1587934 h 2126602"/>
                  <a:gd name="connsiteX4-189" fmla="*/ 513485 w 1414503"/>
                  <a:gd name="connsiteY4-190" fmla="*/ 2083048 h 2126602"/>
                  <a:gd name="connsiteX5-191" fmla="*/ 651760 w 1414503"/>
                  <a:gd name="connsiteY5-192" fmla="*/ 2083048 h 2126602"/>
                  <a:gd name="connsiteX6-193" fmla="*/ 1146874 w 1414503"/>
                  <a:gd name="connsiteY6-194" fmla="*/ 1605776 h 2126602"/>
                  <a:gd name="connsiteX7-195" fmla="*/ 1097809 w 1414503"/>
                  <a:gd name="connsiteY7-196" fmla="*/ 1516566 h 2126602"/>
                  <a:gd name="connsiteX8-197" fmla="*/ 999678 w 1414503"/>
                  <a:gd name="connsiteY8-198" fmla="*/ 1516566 h 2126602"/>
                  <a:gd name="connsiteX9-199" fmla="*/ 1414503 w 1414503"/>
                  <a:gd name="connsiteY9-200" fmla="*/ 0 h 212660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</a:cxnLst>
                <a:rect l="l" t="t" r="r" b="b"/>
                <a:pathLst>
                  <a:path w="1414503" h="2126602">
                    <a:moveTo>
                      <a:pt x="1414503" y="0"/>
                    </a:moveTo>
                    <a:cubicBezTo>
                      <a:pt x="779627" y="59473"/>
                      <a:pt x="144751" y="725573"/>
                      <a:pt x="165567" y="1503184"/>
                    </a:cubicBezTo>
                    <a:lnTo>
                      <a:pt x="58515" y="1503184"/>
                    </a:lnTo>
                    <a:cubicBezTo>
                      <a:pt x="529" y="1509132"/>
                      <a:pt x="-17314" y="1550763"/>
                      <a:pt x="18371" y="1587934"/>
                    </a:cubicBezTo>
                    <a:lnTo>
                      <a:pt x="513485" y="2083048"/>
                    </a:lnTo>
                    <a:cubicBezTo>
                      <a:pt x="577419" y="2136574"/>
                      <a:pt x="592286" y="2145495"/>
                      <a:pt x="651760" y="2083048"/>
                    </a:cubicBezTo>
                    <a:lnTo>
                      <a:pt x="1146874" y="1605776"/>
                    </a:lnTo>
                    <a:cubicBezTo>
                      <a:pt x="1184045" y="1558197"/>
                      <a:pt x="1176611" y="1515079"/>
                      <a:pt x="1097809" y="1516566"/>
                    </a:cubicBezTo>
                    <a:lnTo>
                      <a:pt x="999678" y="1516566"/>
                    </a:lnTo>
                    <a:cubicBezTo>
                      <a:pt x="906007" y="716652"/>
                      <a:pt x="932771" y="273576"/>
                      <a:pt x="14145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black">
                      <a:lumMod val="65000"/>
                      <a:lumOff val="35000"/>
                    </a:prstClr>
                  </a:solidFill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4238305" y="3484319"/>
              <a:ext cx="5821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772138" y="5048934"/>
              <a:ext cx="5821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237797" y="3463449"/>
              <a:ext cx="5821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687657" y="1957467"/>
              <a:ext cx="5821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Freeform 52"/>
          <p:cNvSpPr>
            <a:spLocks noEditPoints="1"/>
          </p:cNvSpPr>
          <p:nvPr/>
        </p:nvSpPr>
        <p:spPr bwMode="auto">
          <a:xfrm>
            <a:off x="5592675" y="3641084"/>
            <a:ext cx="973972" cy="973972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110 w 144"/>
              <a:gd name="T11" fmla="*/ 76 h 144"/>
              <a:gd name="T12" fmla="*/ 105 w 144"/>
              <a:gd name="T13" fmla="*/ 91 h 144"/>
              <a:gd name="T14" fmla="*/ 109 w 144"/>
              <a:gd name="T15" fmla="*/ 104 h 144"/>
              <a:gd name="T16" fmla="*/ 91 w 144"/>
              <a:gd name="T17" fmla="*/ 117 h 144"/>
              <a:gd name="T18" fmla="*/ 80 w 144"/>
              <a:gd name="T19" fmla="*/ 110 h 144"/>
              <a:gd name="T20" fmla="*/ 72 w 144"/>
              <a:gd name="T21" fmla="*/ 111 h 144"/>
              <a:gd name="T22" fmla="*/ 64 w 144"/>
              <a:gd name="T23" fmla="*/ 110 h 144"/>
              <a:gd name="T24" fmla="*/ 53 w 144"/>
              <a:gd name="T25" fmla="*/ 117 h 144"/>
              <a:gd name="T26" fmla="*/ 35 w 144"/>
              <a:gd name="T27" fmla="*/ 104 h 144"/>
              <a:gd name="T28" fmla="*/ 39 w 144"/>
              <a:gd name="T29" fmla="*/ 91 h 144"/>
              <a:gd name="T30" fmla="*/ 34 w 144"/>
              <a:gd name="T31" fmla="*/ 76 h 144"/>
              <a:gd name="T32" fmla="*/ 23 w 144"/>
              <a:gd name="T33" fmla="*/ 68 h 144"/>
              <a:gd name="T34" fmla="*/ 30 w 144"/>
              <a:gd name="T35" fmla="*/ 46 h 144"/>
              <a:gd name="T36" fmla="*/ 43 w 144"/>
              <a:gd name="T37" fmla="*/ 46 h 144"/>
              <a:gd name="T38" fmla="*/ 56 w 144"/>
              <a:gd name="T39" fmla="*/ 37 h 144"/>
              <a:gd name="T40" fmla="*/ 60 w 144"/>
              <a:gd name="T41" fmla="*/ 24 h 144"/>
              <a:gd name="T42" fmla="*/ 84 w 144"/>
              <a:gd name="T43" fmla="*/ 24 h 144"/>
              <a:gd name="T44" fmla="*/ 88 w 144"/>
              <a:gd name="T45" fmla="*/ 37 h 144"/>
              <a:gd name="T46" fmla="*/ 101 w 144"/>
              <a:gd name="T47" fmla="*/ 46 h 144"/>
              <a:gd name="T48" fmla="*/ 114 w 144"/>
              <a:gd name="T49" fmla="*/ 46 h 144"/>
              <a:gd name="T50" fmla="*/ 121 w 144"/>
              <a:gd name="T51" fmla="*/ 68 h 144"/>
              <a:gd name="T52" fmla="*/ 110 w 144"/>
              <a:gd name="T53" fmla="*/ 7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10" y="76"/>
                </a:moveTo>
                <a:cubicBezTo>
                  <a:pt x="110" y="81"/>
                  <a:pt x="108" y="87"/>
                  <a:pt x="105" y="91"/>
                </a:cubicBezTo>
                <a:cubicBezTo>
                  <a:pt x="109" y="104"/>
                  <a:pt x="109" y="104"/>
                  <a:pt x="109" y="104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80" y="110"/>
                  <a:pt x="80" y="110"/>
                  <a:pt x="80" y="110"/>
                </a:cubicBezTo>
                <a:cubicBezTo>
                  <a:pt x="78" y="110"/>
                  <a:pt x="75" y="111"/>
                  <a:pt x="72" y="111"/>
                </a:cubicBezTo>
                <a:cubicBezTo>
                  <a:pt x="69" y="111"/>
                  <a:pt x="66" y="110"/>
                  <a:pt x="64" y="110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9" y="91"/>
                  <a:pt x="39" y="91"/>
                  <a:pt x="39" y="91"/>
                </a:cubicBezTo>
                <a:cubicBezTo>
                  <a:pt x="36" y="87"/>
                  <a:pt x="34" y="81"/>
                  <a:pt x="34" y="76"/>
                </a:cubicBezTo>
                <a:cubicBezTo>
                  <a:pt x="23" y="68"/>
                  <a:pt x="23" y="68"/>
                  <a:pt x="23" y="68"/>
                </a:cubicBezTo>
                <a:cubicBezTo>
                  <a:pt x="30" y="46"/>
                  <a:pt x="30" y="46"/>
                  <a:pt x="30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51" y="39"/>
                  <a:pt x="56" y="37"/>
                </a:cubicBezTo>
                <a:cubicBezTo>
                  <a:pt x="60" y="24"/>
                  <a:pt x="60" y="24"/>
                  <a:pt x="60" y="24"/>
                </a:cubicBezTo>
                <a:cubicBezTo>
                  <a:pt x="84" y="24"/>
                  <a:pt x="84" y="24"/>
                  <a:pt x="84" y="24"/>
                </a:cubicBezTo>
                <a:cubicBezTo>
                  <a:pt x="88" y="37"/>
                  <a:pt x="88" y="37"/>
                  <a:pt x="88" y="37"/>
                </a:cubicBezTo>
                <a:cubicBezTo>
                  <a:pt x="93" y="39"/>
                  <a:pt x="97" y="42"/>
                  <a:pt x="101" y="46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21" y="68"/>
                  <a:pt x="121" y="68"/>
                  <a:pt x="121" y="68"/>
                </a:cubicBezTo>
                <a:lnTo>
                  <a:pt x="110" y="7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15844" y="2073229"/>
            <a:ext cx="2409527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15844" y="4307412"/>
            <a:ext cx="2409527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910994" y="2083855"/>
            <a:ext cx="2409527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910994" y="4297712"/>
            <a:ext cx="2409527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的内容打在这里，或者通过复制您的文本后，在此框中选择粘贴，并选择只保留文字。</a:t>
            </a:r>
            <a:endParaRPr lang="zh-CN" altLang="en-US" sz="1200" dirty="0">
              <a:solidFill>
                <a:srgbClr val="302A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75172" y="173947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合作内容及合作方式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/>
      <p:bldP spid="21" grpId="0"/>
      <p:bldP spid="22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58464" y="4392291"/>
            <a:ext cx="6263880" cy="134030"/>
          </a:xfrm>
          <a:prstGeom prst="rect">
            <a:avLst/>
          </a:prstGeom>
          <a:pattFill prst="ltUpDiag">
            <a:fgClr>
              <a:srgbClr val="414455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9" tIns="45700" rIns="91399" bIns="45700" rtlCol="0" anchor="ctr"/>
          <a:lstStyle/>
          <a:p>
            <a:pPr algn="ctr"/>
            <a:endParaRPr lang="zh-CN" altLang="en-US" sz="3200"/>
          </a:p>
        </p:txBody>
      </p:sp>
      <p:sp>
        <p:nvSpPr>
          <p:cNvPr id="6" name="矩形 5"/>
          <p:cNvSpPr/>
          <p:nvPr/>
        </p:nvSpPr>
        <p:spPr>
          <a:xfrm>
            <a:off x="2782476" y="2119551"/>
            <a:ext cx="6263880" cy="134030"/>
          </a:xfrm>
          <a:prstGeom prst="rect">
            <a:avLst/>
          </a:prstGeom>
          <a:pattFill prst="ltUpDiag">
            <a:fgClr>
              <a:srgbClr val="414455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9" tIns="45700" rIns="91399" bIns="45700" rtlCol="0" anchor="ctr"/>
          <a:lstStyle/>
          <a:p>
            <a:pPr algn="ctr"/>
            <a:endParaRPr lang="zh-CN" altLang="en-US" sz="3200"/>
          </a:p>
        </p:txBody>
      </p:sp>
      <p:sp>
        <p:nvSpPr>
          <p:cNvPr id="7" name="椭圆 64"/>
          <p:cNvSpPr>
            <a:spLocks noChangeArrowheads="1"/>
          </p:cNvSpPr>
          <p:nvPr/>
        </p:nvSpPr>
        <p:spPr bwMode="auto">
          <a:xfrm>
            <a:off x="1270508" y="1789712"/>
            <a:ext cx="1658513" cy="1657616"/>
          </a:xfrm>
          <a:prstGeom prst="ellipse">
            <a:avLst/>
          </a:prstGeom>
          <a:solidFill>
            <a:schemeClr val="accent1"/>
          </a:solidFill>
          <a:ln w="190500" cap="sq" cmpd="sng">
            <a:solidFill>
              <a:schemeClr val="accent1">
                <a:lumMod val="20000"/>
                <a:lumOff val="80000"/>
              </a:schemeClr>
            </a:solidFill>
            <a:round/>
          </a:ln>
        </p:spPr>
        <p:txBody>
          <a:bodyPr lIns="91399" tIns="45700" rIns="91399" bIns="4570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3247208" y="2285949"/>
            <a:ext cx="5903887" cy="1692731"/>
          </a:xfrm>
          <a:prstGeom prst="rect">
            <a:avLst/>
          </a:prstGeom>
          <a:noFill/>
        </p:spPr>
        <p:txBody>
          <a:bodyPr wrap="square" lIns="91399" tIns="45700" rIns="91399" bIns="4570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您的内容打在这里，或者通过复制您的文本后，在此框中选择粘贴，并选择只保留文字。或者通过复制您的文本后。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64"/>
          <p:cNvSpPr>
            <a:spLocks noChangeArrowheads="1"/>
          </p:cNvSpPr>
          <p:nvPr/>
        </p:nvSpPr>
        <p:spPr bwMode="auto">
          <a:xfrm>
            <a:off x="9406351" y="3779449"/>
            <a:ext cx="1658513" cy="1657616"/>
          </a:xfrm>
          <a:prstGeom prst="ellipse">
            <a:avLst/>
          </a:prstGeom>
          <a:solidFill>
            <a:schemeClr val="accent2"/>
          </a:solidFill>
          <a:ln w="190500" cap="sq" cmpd="sng">
            <a:solidFill>
              <a:schemeClr val="accent2">
                <a:lumMod val="20000"/>
                <a:lumOff val="80000"/>
              </a:schemeClr>
            </a:solidFill>
            <a:round/>
          </a:ln>
        </p:spPr>
        <p:txBody>
          <a:bodyPr lIns="91399" tIns="45700" rIns="91399" bIns="4570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0" name="TextBox 15"/>
          <p:cNvSpPr txBox="1"/>
          <p:nvPr/>
        </p:nvSpPr>
        <p:spPr>
          <a:xfrm>
            <a:off x="3247208" y="4608260"/>
            <a:ext cx="5903887" cy="1692731"/>
          </a:xfrm>
          <a:prstGeom prst="rect">
            <a:avLst/>
          </a:prstGeom>
          <a:noFill/>
        </p:spPr>
        <p:txBody>
          <a:bodyPr wrap="square" lIns="91399" tIns="45700" rIns="91399" bIns="4570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您的内容打在这里，或者通过复制您的文本后，在此框中选择粘贴，并选择只保留文字。或者通过复制您的文本后。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75172" y="193301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dirty="0" smtClean="0"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合作内容及合作方式</a:t>
            </a:r>
            <a:endParaRPr lang="zh-CN" altLang="en-US" sz="3200" dirty="0"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369768"/>
            <a:ext cx="854439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36889" y="369768"/>
            <a:ext cx="155833" cy="478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94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44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94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4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  <p:bldP spid="8" grpId="0"/>
      <p:bldP spid="8" grpId="1"/>
      <p:bldP spid="9" grpId="0" animBg="1"/>
      <p:bldP spid="9" grpId="1" animBg="1"/>
      <p:bldP spid="10" grpId="0"/>
      <p:bldP spid="10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307458" y="3359458"/>
            <a:ext cx="5992195" cy="69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Type your content here, or by copying your text, select Paste in this box and choose to keep only the text.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3307458" y="6223705"/>
            <a:ext cx="5577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部门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XXXX</a:t>
            </a:r>
            <a:r>
              <a:rPr lang="zh-CN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             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日期</a:t>
            </a:r>
            <a:r>
              <a:rPr lang="en-US" altLang="zh-C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altLang="zh-C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XXXX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2498593" y="2228671"/>
            <a:ext cx="75989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6600" dirty="0" smtClean="0">
                <a:cs typeface="+mn-ea"/>
                <a:sym typeface="+mn-lt"/>
              </a:rPr>
              <a:t>公司发展战略规划</a:t>
            </a:r>
            <a:endParaRPr lang="zh-CN" altLang="en-US" sz="6600" dirty="0">
              <a:cs typeface="+mn-ea"/>
              <a:sym typeface="+mn-lt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409952" y="399489"/>
            <a:ext cx="1540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4000" dirty="0" smtClean="0">
                <a:latin typeface="Impact" panose="020B0806030902050204" pitchFamily="34" charset="0"/>
                <a:cs typeface="+mn-ea"/>
                <a:sym typeface="+mn-lt"/>
              </a:rPr>
              <a:t>LOGO</a:t>
            </a:r>
            <a:endParaRPr lang="zh-CN" altLang="en-US" sz="40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1821936" y="556090"/>
            <a:ext cx="2225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4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2400" dirty="0" smtClean="0">
                <a:latin typeface="Impact" panose="020B0806030902050204" pitchFamily="34" charset="0"/>
                <a:cs typeface="+mn-ea"/>
                <a:sym typeface="+mn-lt"/>
              </a:rPr>
              <a:t>企业待用名称</a:t>
            </a:r>
            <a:endParaRPr lang="zh-CN" altLang="en-US" sz="24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8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3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2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4" dur="16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1" dur="16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8" dur="16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theme/theme1.xml><?xml version="1.0" encoding="utf-8"?>
<a:theme xmlns:a="http://schemas.openxmlformats.org/drawingml/2006/main" name="Office 主题">
  <a:themeElements>
    <a:clrScheme name="自定义 1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FFC000"/>
      </a:accent2>
      <a:accent3>
        <a:srgbClr val="C00000"/>
      </a:accent3>
      <a:accent4>
        <a:srgbClr val="FFC000"/>
      </a:accent4>
      <a:accent5>
        <a:srgbClr val="C00000"/>
      </a:accent5>
      <a:accent6>
        <a:srgbClr val="FFC000"/>
      </a:accent6>
      <a:hlink>
        <a:srgbClr val="3A3838"/>
      </a:hlink>
      <a:folHlink>
        <a:srgbClr val="869FB7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4284</Words>
  <Application>WPS 演示</Application>
  <PresentationFormat>宽屏</PresentationFormat>
  <Paragraphs>452</Paragraphs>
  <Slides>27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9" baseType="lpstr">
      <vt:lpstr>Arial</vt:lpstr>
      <vt:lpstr>宋体</vt:lpstr>
      <vt:lpstr>Wingdings</vt:lpstr>
      <vt:lpstr>微软雅黑</vt:lpstr>
      <vt:lpstr>Calibri</vt:lpstr>
      <vt:lpstr>Impact</vt:lpstr>
      <vt:lpstr>Bebas</vt:lpstr>
      <vt:lpstr>Segoe Print</vt:lpstr>
      <vt:lpstr>华文黑体</vt:lpstr>
      <vt:lpstr>Agency FB</vt:lpstr>
      <vt:lpstr>Trebuchet MS</vt:lpstr>
      <vt:lpstr>仿宋_GB2312</vt:lpstr>
      <vt:lpstr>Helvetica</vt:lpstr>
      <vt:lpstr>Roboto Condensed Light</vt:lpstr>
      <vt:lpstr>方正姚体</vt:lpstr>
      <vt:lpstr>黑体</vt:lpstr>
      <vt:lpstr>仿宋</vt:lpstr>
      <vt:lpstr>Arial Unicode MS</vt:lpstr>
      <vt:lpstr>Arial Rounded MT Bold</vt:lpstr>
      <vt:lpstr>Times New Roman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HL81829782</dc:creator>
  <cp:lastModifiedBy>陈Sir</cp:lastModifiedBy>
  <cp:revision>9</cp:revision>
  <dcterms:created xsi:type="dcterms:W3CDTF">2020-10-18T06:00:00Z</dcterms:created>
  <dcterms:modified xsi:type="dcterms:W3CDTF">2021-10-18T03:49:26Z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KSOTemplateUUID">
    <vt:lpwstr>v1.0_mb_hEGGuNzYpsa2QS0Bi2wVxA==</vt:lpwstr>
  </property>
  <property fmtid="{D5CDD505-2E9C-101B-9397-08002B2CF9AE}" pid="4" name="ICV">
    <vt:lpwstr>3147260F380E4DE1939F322D0981C0DE</vt:lpwstr>
  </property>
</Properties>
</file>