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7" r:id="rId3"/>
    <p:sldId id="259" r:id="rId4"/>
    <p:sldId id="260" r:id="rId5"/>
    <p:sldId id="263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4" r:id="rId15"/>
    <p:sldId id="272" r:id="rId16"/>
    <p:sldId id="274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466" y="456"/>
      </p:cViewPr>
      <p:guideLst>
        <p:guide orient="horz" pos="2160"/>
        <p:guide pos="6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27EFB-AA63-402C-A771-4FBAAB4FDD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FD529-4D85-4815-8178-B1F3118ECC9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>
            <a:off x="5405379" y="0"/>
            <a:ext cx="6786621" cy="6452886"/>
          </a:xfrm>
          <a:custGeom>
            <a:avLst/>
            <a:gdLst>
              <a:gd name="connsiteX0" fmla="*/ 3370020 w 6786621"/>
              <a:gd name="connsiteY0" fmla="*/ 0 h 6452886"/>
              <a:gd name="connsiteX1" fmla="*/ 6786621 w 6786621"/>
              <a:gd name="connsiteY1" fmla="*/ 0 h 6452886"/>
              <a:gd name="connsiteX2" fmla="*/ 6786621 w 6786621"/>
              <a:gd name="connsiteY2" fmla="*/ 5888002 h 6452886"/>
              <a:gd name="connsiteX3" fmla="*/ 6491610 w 6786621"/>
              <a:gd name="connsiteY3" fmla="*/ 6452886 h 6452886"/>
              <a:gd name="connsiteX4" fmla="*/ 0 w 6786621"/>
              <a:gd name="connsiteY4" fmla="*/ 6452886 h 645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6621" h="6452886">
                <a:moveTo>
                  <a:pt x="3370020" y="0"/>
                </a:moveTo>
                <a:lnTo>
                  <a:pt x="6786621" y="0"/>
                </a:lnTo>
                <a:lnTo>
                  <a:pt x="6786621" y="5888002"/>
                </a:lnTo>
                <a:lnTo>
                  <a:pt x="6491610" y="6452886"/>
                </a:lnTo>
                <a:lnTo>
                  <a:pt x="0" y="645288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1" y="6452886"/>
            <a:ext cx="6319779" cy="405114"/>
          </a:xfrm>
          <a:custGeom>
            <a:avLst/>
            <a:gdLst>
              <a:gd name="connsiteX0" fmla="*/ 0 w 6319779"/>
              <a:gd name="connsiteY0" fmla="*/ 0 h 405114"/>
              <a:gd name="connsiteX1" fmla="*/ 6319779 w 6319779"/>
              <a:gd name="connsiteY1" fmla="*/ 0 h 405114"/>
              <a:gd name="connsiteX2" fmla="*/ 6108208 w 6319779"/>
              <a:gd name="connsiteY2" fmla="*/ 405114 h 405114"/>
              <a:gd name="connsiteX3" fmla="*/ 0 w 6319779"/>
              <a:gd name="connsiteY3" fmla="*/ 405114 h 405114"/>
              <a:gd name="connsiteX4" fmla="*/ 0 w 6319779"/>
              <a:gd name="connsiteY4" fmla="*/ 0 h 40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9779" h="405114">
                <a:moveTo>
                  <a:pt x="0" y="0"/>
                </a:moveTo>
                <a:lnTo>
                  <a:pt x="6319779" y="0"/>
                </a:lnTo>
                <a:lnTo>
                  <a:pt x="6108208" y="405114"/>
                </a:lnTo>
                <a:lnTo>
                  <a:pt x="0" y="405114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游戏机, 塔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4" t="5907" r="19550"/>
          <a:stretch>
            <a:fillRect/>
          </a:stretch>
        </p:blipFill>
        <p:spPr>
          <a:xfrm>
            <a:off x="5717895" y="405114"/>
            <a:ext cx="6474105" cy="6452886"/>
          </a:xfrm>
          <a:custGeom>
            <a:avLst/>
            <a:gdLst>
              <a:gd name="connsiteX0" fmla="*/ 3370019 w 6474105"/>
              <a:gd name="connsiteY0" fmla="*/ 0 h 6452886"/>
              <a:gd name="connsiteX1" fmla="*/ 6474105 w 6474105"/>
              <a:gd name="connsiteY1" fmla="*/ 0 h 6452886"/>
              <a:gd name="connsiteX2" fmla="*/ 6474105 w 6474105"/>
              <a:gd name="connsiteY2" fmla="*/ 6452886 h 6452886"/>
              <a:gd name="connsiteX3" fmla="*/ 0 w 6474105"/>
              <a:gd name="connsiteY3" fmla="*/ 6452886 h 645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4105" h="6452886">
                <a:moveTo>
                  <a:pt x="3370019" y="0"/>
                </a:moveTo>
                <a:lnTo>
                  <a:pt x="6474105" y="0"/>
                </a:lnTo>
                <a:lnTo>
                  <a:pt x="6474105" y="6452886"/>
                </a:lnTo>
                <a:lnTo>
                  <a:pt x="0" y="6452886"/>
                </a:lnTo>
                <a:close/>
              </a:path>
            </a:pathLst>
          </a:custGeom>
        </p:spPr>
      </p:pic>
      <p:sp>
        <p:nvSpPr>
          <p:cNvPr id="10" name="平行四边形 9"/>
          <p:cNvSpPr/>
          <p:nvPr userDrawn="1"/>
        </p:nvSpPr>
        <p:spPr>
          <a:xfrm>
            <a:off x="5939747" y="2858946"/>
            <a:ext cx="2590795" cy="3999053"/>
          </a:xfrm>
          <a:prstGeom prst="parallelogram">
            <a:avLst>
              <a:gd name="adj" fmla="val 80294"/>
            </a:avLst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6096002" y="5282779"/>
            <a:ext cx="871816" cy="15947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6852213" y="14468"/>
            <a:ext cx="1678330" cy="307413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>
            <a:off x="6115292" y="0"/>
            <a:ext cx="6076708" cy="5469038"/>
          </a:xfrm>
          <a:custGeom>
            <a:avLst/>
            <a:gdLst>
              <a:gd name="connsiteX0" fmla="*/ 2836913 w 6076708"/>
              <a:gd name="connsiteY0" fmla="*/ 0 h 5469038"/>
              <a:gd name="connsiteX1" fmla="*/ 6076708 w 6076708"/>
              <a:gd name="connsiteY1" fmla="*/ 0 h 5469038"/>
              <a:gd name="connsiteX2" fmla="*/ 6076708 w 6076708"/>
              <a:gd name="connsiteY2" fmla="*/ 5469038 h 5469038"/>
              <a:gd name="connsiteX3" fmla="*/ 0 w 6076708"/>
              <a:gd name="connsiteY3" fmla="*/ 5469038 h 5469038"/>
              <a:gd name="connsiteX4" fmla="*/ 0 w 6076708"/>
              <a:gd name="connsiteY4" fmla="*/ 5432098 h 54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6708" h="5469038">
                <a:moveTo>
                  <a:pt x="2836913" y="0"/>
                </a:moveTo>
                <a:lnTo>
                  <a:pt x="6076708" y="0"/>
                </a:lnTo>
                <a:lnTo>
                  <a:pt x="6076708" y="5469038"/>
                </a:lnTo>
                <a:lnTo>
                  <a:pt x="0" y="5469038"/>
                </a:lnTo>
                <a:lnTo>
                  <a:pt x="0" y="543209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游戏机, 塔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4" r="19550"/>
          <a:stretch>
            <a:fillRect/>
          </a:stretch>
        </p:blipFill>
        <p:spPr>
          <a:xfrm>
            <a:off x="5717895" y="0"/>
            <a:ext cx="6474105" cy="6858000"/>
          </a:xfrm>
          <a:custGeom>
            <a:avLst/>
            <a:gdLst>
              <a:gd name="connsiteX0" fmla="*/ 3581589 w 6474105"/>
              <a:gd name="connsiteY0" fmla="*/ 0 h 6858000"/>
              <a:gd name="connsiteX1" fmla="*/ 6474105 w 6474105"/>
              <a:gd name="connsiteY1" fmla="*/ 0 h 6858000"/>
              <a:gd name="connsiteX2" fmla="*/ 6474105 w 6474105"/>
              <a:gd name="connsiteY2" fmla="*/ 6858000 h 6858000"/>
              <a:gd name="connsiteX3" fmla="*/ 0 w 647410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4105" h="6858000">
                <a:moveTo>
                  <a:pt x="3581589" y="0"/>
                </a:moveTo>
                <a:lnTo>
                  <a:pt x="6474105" y="0"/>
                </a:lnTo>
                <a:lnTo>
                  <a:pt x="647410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9" name="直接连接符 8"/>
          <p:cNvCxnSpPr/>
          <p:nvPr userDrawn="1"/>
        </p:nvCxnSpPr>
        <p:spPr>
          <a:xfrm flipH="1">
            <a:off x="5435600" y="5577840"/>
            <a:ext cx="679692" cy="11887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183120" y="0"/>
            <a:ext cx="1624572" cy="284123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607218" y="1402702"/>
            <a:ext cx="0" cy="4714875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607218" y="6286500"/>
            <a:ext cx="0" cy="57150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 userDrawn="1"/>
        </p:nvSpPr>
        <p:spPr>
          <a:xfrm>
            <a:off x="6115292" y="0"/>
            <a:ext cx="6076708" cy="5469038"/>
          </a:xfrm>
          <a:custGeom>
            <a:avLst/>
            <a:gdLst>
              <a:gd name="connsiteX0" fmla="*/ 2836913 w 6076708"/>
              <a:gd name="connsiteY0" fmla="*/ 0 h 5469038"/>
              <a:gd name="connsiteX1" fmla="*/ 6076708 w 6076708"/>
              <a:gd name="connsiteY1" fmla="*/ 0 h 5469038"/>
              <a:gd name="connsiteX2" fmla="*/ 6076708 w 6076708"/>
              <a:gd name="connsiteY2" fmla="*/ 5469038 h 5469038"/>
              <a:gd name="connsiteX3" fmla="*/ 0 w 6076708"/>
              <a:gd name="connsiteY3" fmla="*/ 5469038 h 5469038"/>
              <a:gd name="connsiteX4" fmla="*/ 0 w 6076708"/>
              <a:gd name="connsiteY4" fmla="*/ 5432098 h 54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6708" h="5469038">
                <a:moveTo>
                  <a:pt x="2836913" y="0"/>
                </a:moveTo>
                <a:lnTo>
                  <a:pt x="6076708" y="0"/>
                </a:lnTo>
                <a:lnTo>
                  <a:pt x="6076708" y="5469038"/>
                </a:lnTo>
                <a:lnTo>
                  <a:pt x="0" y="5469038"/>
                </a:lnTo>
                <a:lnTo>
                  <a:pt x="0" y="543209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游戏机, 塔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4" r="19550"/>
          <a:stretch>
            <a:fillRect/>
          </a:stretch>
        </p:blipFill>
        <p:spPr>
          <a:xfrm>
            <a:off x="5717895" y="0"/>
            <a:ext cx="6474105" cy="6858000"/>
          </a:xfrm>
          <a:custGeom>
            <a:avLst/>
            <a:gdLst>
              <a:gd name="connsiteX0" fmla="*/ 3581589 w 6474105"/>
              <a:gd name="connsiteY0" fmla="*/ 0 h 6858000"/>
              <a:gd name="connsiteX1" fmla="*/ 6474105 w 6474105"/>
              <a:gd name="connsiteY1" fmla="*/ 0 h 6858000"/>
              <a:gd name="connsiteX2" fmla="*/ 6474105 w 6474105"/>
              <a:gd name="connsiteY2" fmla="*/ 6858000 h 6858000"/>
              <a:gd name="connsiteX3" fmla="*/ 0 w 647410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4105" h="6858000">
                <a:moveTo>
                  <a:pt x="3581589" y="0"/>
                </a:moveTo>
                <a:lnTo>
                  <a:pt x="6474105" y="0"/>
                </a:lnTo>
                <a:lnTo>
                  <a:pt x="647410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cxnSp>
        <p:nvCxnSpPr>
          <p:cNvPr id="9" name="直接连接符 8"/>
          <p:cNvCxnSpPr/>
          <p:nvPr userDrawn="1"/>
        </p:nvCxnSpPr>
        <p:spPr>
          <a:xfrm flipH="1">
            <a:off x="5435600" y="5577840"/>
            <a:ext cx="679692" cy="11887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183120" y="0"/>
            <a:ext cx="1624572" cy="284123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 userDrawn="1"/>
        </p:nvSpPr>
        <p:spPr>
          <a:xfrm>
            <a:off x="0" y="2021841"/>
            <a:ext cx="8026400" cy="2392049"/>
          </a:xfrm>
          <a:custGeom>
            <a:avLst/>
            <a:gdLst>
              <a:gd name="connsiteX0" fmla="*/ 0 w 8026400"/>
              <a:gd name="connsiteY0" fmla="*/ 0 h 2392049"/>
              <a:gd name="connsiteX1" fmla="*/ 8026400 w 8026400"/>
              <a:gd name="connsiteY1" fmla="*/ 0 h 2392049"/>
              <a:gd name="connsiteX2" fmla="*/ 6792725 w 8026400"/>
              <a:gd name="connsiteY2" fmla="*/ 2392049 h 2392049"/>
              <a:gd name="connsiteX3" fmla="*/ 0 w 8026400"/>
              <a:gd name="connsiteY3" fmla="*/ 2392049 h 2392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6400" h="2392049">
                <a:moveTo>
                  <a:pt x="0" y="0"/>
                </a:moveTo>
                <a:lnTo>
                  <a:pt x="8026400" y="0"/>
                </a:lnTo>
                <a:lnTo>
                  <a:pt x="6792725" y="2392049"/>
                </a:lnTo>
                <a:lnTo>
                  <a:pt x="0" y="239204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>
            <a:off x="0" y="251460"/>
            <a:ext cx="4053840" cy="510540"/>
          </a:xfrm>
          <a:custGeom>
            <a:avLst/>
            <a:gdLst>
              <a:gd name="connsiteX0" fmla="*/ 0 w 4053840"/>
              <a:gd name="connsiteY0" fmla="*/ 0 h 510540"/>
              <a:gd name="connsiteX1" fmla="*/ 4053840 w 4053840"/>
              <a:gd name="connsiteY1" fmla="*/ 0 h 510540"/>
              <a:gd name="connsiteX2" fmla="*/ 3781426 w 4053840"/>
              <a:gd name="connsiteY2" fmla="*/ 510540 h 510540"/>
              <a:gd name="connsiteX3" fmla="*/ 0 w 4053840"/>
              <a:gd name="connsiteY3" fmla="*/ 510540 h 51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3840" h="510540">
                <a:moveTo>
                  <a:pt x="0" y="0"/>
                </a:moveTo>
                <a:lnTo>
                  <a:pt x="4053840" y="0"/>
                </a:lnTo>
                <a:lnTo>
                  <a:pt x="3781426" y="510540"/>
                </a:lnTo>
                <a:lnTo>
                  <a:pt x="0" y="5105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灯片编号占位符 5"/>
          <p:cNvSpPr txBox="1"/>
          <p:nvPr userDrawn="1"/>
        </p:nvSpPr>
        <p:spPr>
          <a:xfrm>
            <a:off x="11475720" y="372298"/>
            <a:ext cx="47244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03FD8C-759C-4253-8A84-F02353CF514E}" type="slidenum">
              <a:rPr lang="zh-CN" altLang="en-US" sz="1400" smtClean="0"/>
            </a:fld>
            <a:endParaRPr lang="zh-CN" altLang="en-US" sz="1400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11285220" y="0"/>
            <a:ext cx="440878" cy="440878"/>
          </a:xfrm>
          <a:custGeom>
            <a:avLst/>
            <a:gdLst>
              <a:gd name="connsiteX0" fmla="*/ 414208 w 440878"/>
              <a:gd name="connsiteY0" fmla="*/ 0 h 440878"/>
              <a:gd name="connsiteX1" fmla="*/ 440878 w 440878"/>
              <a:gd name="connsiteY1" fmla="*/ 0 h 440878"/>
              <a:gd name="connsiteX2" fmla="*/ 0 w 440878"/>
              <a:gd name="connsiteY2" fmla="*/ 440878 h 440878"/>
              <a:gd name="connsiteX3" fmla="*/ 0 w 440878"/>
              <a:gd name="connsiteY3" fmla="*/ 414208 h 44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878" h="440878">
                <a:moveTo>
                  <a:pt x="414208" y="0"/>
                </a:moveTo>
                <a:lnTo>
                  <a:pt x="440878" y="0"/>
                </a:lnTo>
                <a:lnTo>
                  <a:pt x="0" y="440878"/>
                </a:lnTo>
                <a:lnTo>
                  <a:pt x="0" y="41420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11948160" y="37475"/>
            <a:ext cx="231636" cy="258306"/>
          </a:xfrm>
          <a:custGeom>
            <a:avLst/>
            <a:gdLst>
              <a:gd name="connsiteX0" fmla="*/ 231636 w 231636"/>
              <a:gd name="connsiteY0" fmla="*/ 0 h 258306"/>
              <a:gd name="connsiteX1" fmla="*/ 231636 w 231636"/>
              <a:gd name="connsiteY1" fmla="*/ 26670 h 258306"/>
              <a:gd name="connsiteX2" fmla="*/ 0 w 231636"/>
              <a:gd name="connsiteY2" fmla="*/ 258306 h 258306"/>
              <a:gd name="connsiteX3" fmla="*/ 0 w 231636"/>
              <a:gd name="connsiteY3" fmla="*/ 231636 h 25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36" h="258306">
                <a:moveTo>
                  <a:pt x="231636" y="0"/>
                </a:moveTo>
                <a:lnTo>
                  <a:pt x="231636" y="26670"/>
                </a:lnTo>
                <a:lnTo>
                  <a:pt x="0" y="258306"/>
                </a:lnTo>
                <a:lnTo>
                  <a:pt x="0" y="23163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5CA74-7260-4214-A2FD-B4F3E6AEA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3FD8C-759C-4253-8A84-F02353CF51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4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826175" y="2088202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rgbClr val="C00000"/>
                </a:solidFill>
                <a:cs typeface="+mn-ea"/>
                <a:sym typeface="+mn-lt"/>
              </a:rPr>
              <a:t>述职报告</a:t>
            </a:r>
            <a:endParaRPr lang="zh-CN" altLang="en-US" sz="88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8575" y="437928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汇报人：慧灵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103405" y="4379282"/>
            <a:ext cx="1961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时间：</a:t>
            </a:r>
            <a:r>
              <a:rPr lang="en-US" altLang="zh-CN" dirty="0">
                <a:cs typeface="+mn-ea"/>
                <a:sym typeface="+mn-lt"/>
              </a:rPr>
              <a:t>20XX.08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8575" y="1651803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红色商务简约风年中述职报告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PPT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978575" y="1282471"/>
            <a:ext cx="300328" cy="369332"/>
            <a:chOff x="3817620" y="708660"/>
            <a:chExt cx="300328" cy="369332"/>
          </a:xfrm>
        </p:grpSpPr>
        <p:sp>
          <p:nvSpPr>
            <p:cNvPr id="29" name="箭头: 燕尾形 28"/>
            <p:cNvSpPr/>
            <p:nvPr/>
          </p:nvSpPr>
          <p:spPr>
            <a:xfrm>
              <a:off x="3817620" y="708660"/>
              <a:ext cx="298754" cy="369332"/>
            </a:xfrm>
            <a:prstGeom prst="notchedRightArrow">
              <a:avLst>
                <a:gd name="adj1" fmla="val 58698"/>
                <a:gd name="adj2" fmla="val 112203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箭头: 燕尾形 29"/>
            <p:cNvSpPr/>
            <p:nvPr/>
          </p:nvSpPr>
          <p:spPr>
            <a:xfrm>
              <a:off x="4006164" y="904238"/>
              <a:ext cx="111784" cy="138192"/>
            </a:xfrm>
            <a:prstGeom prst="notchedRightArrow">
              <a:avLst>
                <a:gd name="adj1" fmla="val 58698"/>
                <a:gd name="adj2" fmla="val 112203"/>
              </a:avLst>
            </a:prstGeom>
            <a:solidFill>
              <a:srgbClr val="C0000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07075" y="320362"/>
            <a:ext cx="1300356" cy="878739"/>
            <a:chOff x="407075" y="320362"/>
            <a:chExt cx="1300356" cy="878739"/>
          </a:xfrm>
        </p:grpSpPr>
        <p:sp>
          <p:nvSpPr>
            <p:cNvPr id="12" name="文本框 11"/>
            <p:cNvSpPr txBox="1"/>
            <p:nvPr/>
          </p:nvSpPr>
          <p:spPr>
            <a:xfrm>
              <a:off x="407075" y="320362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-150" dirty="0">
                  <a:solidFill>
                    <a:srgbClr val="C00000"/>
                  </a:solidFill>
                  <a:cs typeface="+mn-ea"/>
                  <a:sym typeface="+mn-lt"/>
                </a:rPr>
                <a:t>CONTENTS</a:t>
              </a:r>
              <a:endParaRPr lang="zh-CN" altLang="en-US" spc="-150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07075" y="614326"/>
              <a:ext cx="1156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spc="-150" dirty="0">
                  <a:solidFill>
                    <a:srgbClr val="C00000"/>
                  </a:solidFill>
                  <a:cs typeface="+mn-ea"/>
                  <a:sym typeface="+mn-lt"/>
                </a:rPr>
                <a:t>目  录</a:t>
              </a:r>
              <a:endParaRPr lang="zh-CN" altLang="en-US" sz="3200" b="1" spc="-150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52265" y="1828800"/>
            <a:ext cx="4424635" cy="595308"/>
            <a:chOff x="1252265" y="1828800"/>
            <a:chExt cx="4424635" cy="595308"/>
          </a:xfrm>
        </p:grpSpPr>
        <p:grpSp>
          <p:nvGrpSpPr>
            <p:cNvPr id="21" name="组合 20"/>
            <p:cNvGrpSpPr/>
            <p:nvPr/>
          </p:nvGrpSpPr>
          <p:grpSpPr>
            <a:xfrm>
              <a:off x="1252265" y="1828800"/>
              <a:ext cx="4424635" cy="595308"/>
              <a:chOff x="1252265" y="1828800"/>
              <a:chExt cx="4424635" cy="595308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252265" y="1828800"/>
                <a:ext cx="4424635" cy="595308"/>
                <a:chOff x="1252265" y="1828800"/>
                <a:chExt cx="4983943" cy="670560"/>
              </a:xfrm>
            </p:grpSpPr>
            <p:sp>
              <p:nvSpPr>
                <p:cNvPr id="16" name="平行四边形 15"/>
                <p:cNvSpPr/>
                <p:nvPr/>
              </p:nvSpPr>
              <p:spPr>
                <a:xfrm>
                  <a:off x="1324356" y="1828800"/>
                  <a:ext cx="4911852" cy="670560"/>
                </a:xfrm>
                <a:prstGeom prst="parallelogram">
                  <a:avLst>
                    <a:gd name="adj" fmla="val 44546"/>
                  </a:avLst>
                </a:prstGeom>
                <a:noFill/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任意多边形: 形状 17"/>
                <p:cNvSpPr/>
                <p:nvPr/>
              </p:nvSpPr>
              <p:spPr>
                <a:xfrm>
                  <a:off x="1252265" y="1828800"/>
                  <a:ext cx="1047451" cy="670560"/>
                </a:xfrm>
                <a:custGeom>
                  <a:avLst/>
                  <a:gdLst>
                    <a:gd name="connsiteX0" fmla="*/ 0 w 1047451"/>
                    <a:gd name="connsiteY0" fmla="*/ 0 h 670560"/>
                    <a:gd name="connsiteX1" fmla="*/ 1047451 w 1047451"/>
                    <a:gd name="connsiteY1" fmla="*/ 0 h 670560"/>
                    <a:gd name="connsiteX2" fmla="*/ 748743 w 1047451"/>
                    <a:gd name="connsiteY2" fmla="*/ 670560 h 670560"/>
                    <a:gd name="connsiteX3" fmla="*/ 0 w 1047451"/>
                    <a:gd name="connsiteY3" fmla="*/ 67056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7451" h="670560">
                      <a:moveTo>
                        <a:pt x="0" y="0"/>
                      </a:moveTo>
                      <a:lnTo>
                        <a:pt x="1047451" y="0"/>
                      </a:lnTo>
                      <a:lnTo>
                        <a:pt x="748743" y="670560"/>
                      </a:lnTo>
                      <a:lnTo>
                        <a:pt x="0" y="67056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0" name="文本框 19"/>
              <p:cNvSpPr txBox="1"/>
              <p:nvPr/>
            </p:nvSpPr>
            <p:spPr>
              <a:xfrm>
                <a:off x="1427593" y="1839333"/>
                <a:ext cx="32252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spc="-150" dirty="0">
                    <a:solidFill>
                      <a:schemeClr val="bg1"/>
                    </a:solidFill>
                    <a:latin typeface="Impact" panose="020B0806030902050204" pitchFamily="34" charset="0"/>
                    <a:cs typeface="+mn-ea"/>
                    <a:sym typeface="+mn-lt"/>
                  </a:rPr>
                  <a:t>1</a:t>
                </a:r>
                <a:endParaRPr lang="zh-CN" altLang="en-US" sz="3200" spc="-150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340114" y="189562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工作回顾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37977" y="2778919"/>
            <a:ext cx="4424635" cy="595308"/>
            <a:chOff x="1252265" y="1828800"/>
            <a:chExt cx="4424635" cy="595308"/>
          </a:xfrm>
        </p:grpSpPr>
        <p:grpSp>
          <p:nvGrpSpPr>
            <p:cNvPr id="26" name="组合 25"/>
            <p:cNvGrpSpPr/>
            <p:nvPr/>
          </p:nvGrpSpPr>
          <p:grpSpPr>
            <a:xfrm>
              <a:off x="1252265" y="1828800"/>
              <a:ext cx="4424635" cy="595308"/>
              <a:chOff x="1252265" y="1828800"/>
              <a:chExt cx="4424635" cy="595308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1252265" y="1828800"/>
                <a:ext cx="4424635" cy="595308"/>
                <a:chOff x="1252265" y="1828800"/>
                <a:chExt cx="4983943" cy="670560"/>
              </a:xfrm>
            </p:grpSpPr>
            <p:sp>
              <p:nvSpPr>
                <p:cNvPr id="30" name="平行四边形 29"/>
                <p:cNvSpPr/>
                <p:nvPr/>
              </p:nvSpPr>
              <p:spPr>
                <a:xfrm>
                  <a:off x="1324356" y="1828800"/>
                  <a:ext cx="4911852" cy="670560"/>
                </a:xfrm>
                <a:prstGeom prst="parallelogram">
                  <a:avLst>
                    <a:gd name="adj" fmla="val 44546"/>
                  </a:avLst>
                </a:prstGeom>
                <a:noFill/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>
                <a:xfrm>
                  <a:off x="1252265" y="1828800"/>
                  <a:ext cx="1047451" cy="670560"/>
                </a:xfrm>
                <a:custGeom>
                  <a:avLst/>
                  <a:gdLst>
                    <a:gd name="connsiteX0" fmla="*/ 0 w 1047451"/>
                    <a:gd name="connsiteY0" fmla="*/ 0 h 670560"/>
                    <a:gd name="connsiteX1" fmla="*/ 1047451 w 1047451"/>
                    <a:gd name="connsiteY1" fmla="*/ 0 h 670560"/>
                    <a:gd name="connsiteX2" fmla="*/ 748743 w 1047451"/>
                    <a:gd name="connsiteY2" fmla="*/ 670560 h 670560"/>
                    <a:gd name="connsiteX3" fmla="*/ 0 w 1047451"/>
                    <a:gd name="connsiteY3" fmla="*/ 67056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7451" h="670560">
                      <a:moveTo>
                        <a:pt x="0" y="0"/>
                      </a:moveTo>
                      <a:lnTo>
                        <a:pt x="1047451" y="0"/>
                      </a:lnTo>
                      <a:lnTo>
                        <a:pt x="748743" y="670560"/>
                      </a:lnTo>
                      <a:lnTo>
                        <a:pt x="0" y="67056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" name="文本框 28"/>
              <p:cNvSpPr txBox="1"/>
              <p:nvPr/>
            </p:nvSpPr>
            <p:spPr>
              <a:xfrm>
                <a:off x="1427593" y="1839333"/>
                <a:ext cx="3722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spc="-150" dirty="0">
                    <a:solidFill>
                      <a:schemeClr val="bg1"/>
                    </a:solidFill>
                    <a:latin typeface="Impact" panose="020B0806030902050204" pitchFamily="34" charset="0"/>
                    <a:cs typeface="+mn-ea"/>
                    <a:sym typeface="+mn-lt"/>
                  </a:rPr>
                  <a:t>2</a:t>
                </a:r>
                <a:endParaRPr lang="zh-CN" altLang="en-US" sz="3200" spc="-150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2340114" y="1895621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我的优势劣势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23689" y="3729038"/>
            <a:ext cx="4424635" cy="595308"/>
            <a:chOff x="1252265" y="1828800"/>
            <a:chExt cx="4424635" cy="595308"/>
          </a:xfrm>
        </p:grpSpPr>
        <p:grpSp>
          <p:nvGrpSpPr>
            <p:cNvPr id="33" name="组合 32"/>
            <p:cNvGrpSpPr/>
            <p:nvPr/>
          </p:nvGrpSpPr>
          <p:grpSpPr>
            <a:xfrm>
              <a:off x="1252265" y="1828800"/>
              <a:ext cx="4424635" cy="595308"/>
              <a:chOff x="1252265" y="1828800"/>
              <a:chExt cx="4424635" cy="595308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252265" y="1828800"/>
                <a:ext cx="4424635" cy="595308"/>
                <a:chOff x="1252265" y="1828800"/>
                <a:chExt cx="4983943" cy="670560"/>
              </a:xfrm>
            </p:grpSpPr>
            <p:sp>
              <p:nvSpPr>
                <p:cNvPr id="37" name="平行四边形 36"/>
                <p:cNvSpPr/>
                <p:nvPr/>
              </p:nvSpPr>
              <p:spPr>
                <a:xfrm>
                  <a:off x="1324356" y="1828800"/>
                  <a:ext cx="4911852" cy="670560"/>
                </a:xfrm>
                <a:prstGeom prst="parallelogram">
                  <a:avLst>
                    <a:gd name="adj" fmla="val 44546"/>
                  </a:avLst>
                </a:prstGeom>
                <a:noFill/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>
                  <a:off x="1252265" y="1828800"/>
                  <a:ext cx="1047451" cy="670560"/>
                </a:xfrm>
                <a:custGeom>
                  <a:avLst/>
                  <a:gdLst>
                    <a:gd name="connsiteX0" fmla="*/ 0 w 1047451"/>
                    <a:gd name="connsiteY0" fmla="*/ 0 h 670560"/>
                    <a:gd name="connsiteX1" fmla="*/ 1047451 w 1047451"/>
                    <a:gd name="connsiteY1" fmla="*/ 0 h 670560"/>
                    <a:gd name="connsiteX2" fmla="*/ 748743 w 1047451"/>
                    <a:gd name="connsiteY2" fmla="*/ 670560 h 670560"/>
                    <a:gd name="connsiteX3" fmla="*/ 0 w 1047451"/>
                    <a:gd name="connsiteY3" fmla="*/ 67056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7451" h="670560">
                      <a:moveTo>
                        <a:pt x="0" y="0"/>
                      </a:moveTo>
                      <a:lnTo>
                        <a:pt x="1047451" y="0"/>
                      </a:lnTo>
                      <a:lnTo>
                        <a:pt x="748743" y="670560"/>
                      </a:lnTo>
                      <a:lnTo>
                        <a:pt x="0" y="67056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6" name="文本框 35"/>
              <p:cNvSpPr txBox="1"/>
              <p:nvPr/>
            </p:nvSpPr>
            <p:spPr>
              <a:xfrm>
                <a:off x="1427593" y="1839333"/>
                <a:ext cx="38343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spc="-150" dirty="0">
                    <a:solidFill>
                      <a:schemeClr val="bg1"/>
                    </a:solidFill>
                    <a:latin typeface="Impact" panose="020B0806030902050204" pitchFamily="34" charset="0"/>
                    <a:cs typeface="+mn-ea"/>
                    <a:sym typeface="+mn-lt"/>
                  </a:rPr>
                  <a:t>3</a:t>
                </a:r>
                <a:endParaRPr lang="zh-CN" altLang="en-US" sz="3200" spc="-150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340114" y="189562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工作意见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09401" y="4679157"/>
            <a:ext cx="4424635" cy="595308"/>
            <a:chOff x="1252265" y="1828800"/>
            <a:chExt cx="4424635" cy="595308"/>
          </a:xfrm>
        </p:grpSpPr>
        <p:grpSp>
          <p:nvGrpSpPr>
            <p:cNvPr id="40" name="组合 39"/>
            <p:cNvGrpSpPr/>
            <p:nvPr/>
          </p:nvGrpSpPr>
          <p:grpSpPr>
            <a:xfrm>
              <a:off x="1252265" y="1828800"/>
              <a:ext cx="4424635" cy="595308"/>
              <a:chOff x="1252265" y="1828800"/>
              <a:chExt cx="4424635" cy="595308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1252265" y="1828800"/>
                <a:ext cx="4424635" cy="595308"/>
                <a:chOff x="1252265" y="1828800"/>
                <a:chExt cx="4983943" cy="670560"/>
              </a:xfrm>
            </p:grpSpPr>
            <p:sp>
              <p:nvSpPr>
                <p:cNvPr id="44" name="平行四边形 43"/>
                <p:cNvSpPr/>
                <p:nvPr/>
              </p:nvSpPr>
              <p:spPr>
                <a:xfrm>
                  <a:off x="1324356" y="1828800"/>
                  <a:ext cx="4911852" cy="670560"/>
                </a:xfrm>
                <a:prstGeom prst="parallelogram">
                  <a:avLst>
                    <a:gd name="adj" fmla="val 44546"/>
                  </a:avLst>
                </a:prstGeom>
                <a:noFill/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>
                <a:xfrm>
                  <a:off x="1252265" y="1828800"/>
                  <a:ext cx="1047451" cy="670560"/>
                </a:xfrm>
                <a:custGeom>
                  <a:avLst/>
                  <a:gdLst>
                    <a:gd name="connsiteX0" fmla="*/ 0 w 1047451"/>
                    <a:gd name="connsiteY0" fmla="*/ 0 h 670560"/>
                    <a:gd name="connsiteX1" fmla="*/ 1047451 w 1047451"/>
                    <a:gd name="connsiteY1" fmla="*/ 0 h 670560"/>
                    <a:gd name="connsiteX2" fmla="*/ 748743 w 1047451"/>
                    <a:gd name="connsiteY2" fmla="*/ 670560 h 670560"/>
                    <a:gd name="connsiteX3" fmla="*/ 0 w 1047451"/>
                    <a:gd name="connsiteY3" fmla="*/ 670560 h 6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7451" h="670560">
                      <a:moveTo>
                        <a:pt x="0" y="0"/>
                      </a:moveTo>
                      <a:lnTo>
                        <a:pt x="1047451" y="0"/>
                      </a:lnTo>
                      <a:lnTo>
                        <a:pt x="748743" y="670560"/>
                      </a:lnTo>
                      <a:lnTo>
                        <a:pt x="0" y="67056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3" name="文本框 42"/>
              <p:cNvSpPr txBox="1"/>
              <p:nvPr/>
            </p:nvSpPr>
            <p:spPr>
              <a:xfrm>
                <a:off x="1427593" y="1839333"/>
                <a:ext cx="3706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spc="-150" dirty="0">
                    <a:solidFill>
                      <a:schemeClr val="bg1"/>
                    </a:solidFill>
                    <a:latin typeface="Impact" panose="020B0806030902050204" pitchFamily="34" charset="0"/>
                    <a:cs typeface="+mn-ea"/>
                    <a:sym typeface="+mn-lt"/>
                  </a:rPr>
                  <a:t>4</a:t>
                </a:r>
                <a:endParaRPr lang="zh-CN" altLang="en-US" sz="3200" spc="-150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340114" y="189562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工作展望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473" y="1427852"/>
            <a:ext cx="133241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spc="-15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zh-CN" altLang="en-US" sz="23900" spc="-15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34374" y="2851318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工作回顾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平行四边形 9"/>
          <p:cNvSpPr/>
          <p:nvPr/>
        </p:nvSpPr>
        <p:spPr>
          <a:xfrm>
            <a:off x="5913120" y="1897380"/>
            <a:ext cx="5866027" cy="4960619"/>
          </a:xfrm>
          <a:prstGeom prst="parallelogram">
            <a:avLst>
              <a:gd name="adj" fmla="val 4738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一、工作回顾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图片 7" descr="木桌子上的电脑和手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567" y="3154680"/>
            <a:ext cx="3486150" cy="2324100"/>
          </a:xfrm>
          <a:prstGeom prst="parallelogram">
            <a:avLst>
              <a:gd name="adj" fmla="val 47667"/>
            </a:avLst>
          </a:prstGeom>
        </p:spPr>
      </p:pic>
      <p:cxnSp>
        <p:nvCxnSpPr>
          <p:cNvPr id="14" name="直接连接符 13"/>
          <p:cNvCxnSpPr/>
          <p:nvPr/>
        </p:nvCxnSpPr>
        <p:spPr>
          <a:xfrm>
            <a:off x="977634" y="2716946"/>
            <a:ext cx="67970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7675614" y="2092107"/>
            <a:ext cx="1082040" cy="647699"/>
          </a:xfrm>
          <a:prstGeom prst="parallelogram">
            <a:avLst>
              <a:gd name="adj" fmla="val 485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平行四边形 26"/>
          <p:cNvSpPr/>
          <p:nvPr/>
        </p:nvSpPr>
        <p:spPr>
          <a:xfrm>
            <a:off x="7172694" y="3235174"/>
            <a:ext cx="1082040" cy="647699"/>
          </a:xfrm>
          <a:prstGeom prst="parallelogram">
            <a:avLst>
              <a:gd name="adj" fmla="val 485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6593574" y="4378239"/>
            <a:ext cx="1082040" cy="647699"/>
          </a:xfrm>
          <a:prstGeom prst="parallelogram">
            <a:avLst>
              <a:gd name="adj" fmla="val 485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>
            <a:off x="6080760" y="5530698"/>
            <a:ext cx="1082040" cy="647699"/>
          </a:xfrm>
          <a:prstGeom prst="parallelogram">
            <a:avLst>
              <a:gd name="adj" fmla="val 485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977634" y="3821846"/>
            <a:ext cx="61478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003935" y="5025938"/>
            <a:ext cx="547233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977634" y="6178397"/>
            <a:ext cx="503697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977634" y="1865406"/>
            <a:ext cx="575310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951119" y="3034771"/>
            <a:ext cx="575310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977634" y="4167394"/>
            <a:ext cx="575310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50" name="矩形 49"/>
          <p:cNvSpPr/>
          <p:nvPr/>
        </p:nvSpPr>
        <p:spPr>
          <a:xfrm>
            <a:off x="977634" y="5300016"/>
            <a:ext cx="5036976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grpSp>
        <p:nvGrpSpPr>
          <p:cNvPr id="51" name="组合 50"/>
          <p:cNvGrpSpPr/>
          <p:nvPr/>
        </p:nvGrpSpPr>
        <p:grpSpPr>
          <a:xfrm>
            <a:off x="1072998" y="1214710"/>
            <a:ext cx="2081206" cy="400110"/>
            <a:chOff x="661518" y="1205800"/>
            <a:chExt cx="2081206" cy="400110"/>
          </a:xfrm>
        </p:grpSpPr>
        <p:sp>
          <p:nvSpPr>
            <p:cNvPr id="52" name="矩形 51"/>
            <p:cNvSpPr/>
            <p:nvPr/>
          </p:nvSpPr>
          <p:spPr>
            <a:xfrm>
              <a:off x="1019175" y="1205800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</a:rPr>
                <a:t>工作职责概述</a:t>
              </a:r>
              <a:endParaRPr lang="zh-CN" altLang="en-US" sz="20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61518" y="1253359"/>
              <a:ext cx="277786" cy="269620"/>
              <a:chOff x="735331" y="1817371"/>
              <a:chExt cx="354330" cy="343914"/>
            </a:xfrm>
          </p:grpSpPr>
          <p:sp>
            <p:nvSpPr>
              <p:cNvPr id="54" name="箭头: 燕尾形 53"/>
              <p:cNvSpPr/>
              <p:nvPr/>
            </p:nvSpPr>
            <p:spPr>
              <a:xfrm>
                <a:off x="831436" y="1879887"/>
                <a:ext cx="185765" cy="232038"/>
              </a:xfrm>
              <a:prstGeom prst="notchedRightArrow">
                <a:avLst>
                  <a:gd name="adj1" fmla="val 58698"/>
                  <a:gd name="adj2" fmla="val 11220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: 圆角 54"/>
              <p:cNvSpPr/>
              <p:nvPr/>
            </p:nvSpPr>
            <p:spPr>
              <a:xfrm>
                <a:off x="735331" y="1817371"/>
                <a:ext cx="354330" cy="343914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7990379" y="219764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</a:rPr>
              <a:t>1</a:t>
            </a:r>
            <a:endParaRPr lang="zh-CN" altLang="en-US" sz="2800" b="1" i="1" dirty="0">
              <a:solidFill>
                <a:srgbClr val="C0000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521193" y="331181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</a:rPr>
              <a:t>2</a:t>
            </a:r>
            <a:endParaRPr lang="zh-CN" altLang="en-US" sz="2800" b="1" i="1" dirty="0">
              <a:solidFill>
                <a:srgbClr val="C00000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930153" y="4431249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</a:rPr>
              <a:t>3</a:t>
            </a:r>
            <a:endParaRPr lang="zh-CN" altLang="en-US" sz="2800" b="1" i="1" dirty="0">
              <a:solidFill>
                <a:srgbClr val="C00000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29259" y="559293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</a:rPr>
              <a:t>4</a:t>
            </a:r>
            <a:endParaRPr lang="zh-CN" altLang="en-US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一、工作回顾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43584" y="1778728"/>
            <a:ext cx="5753100" cy="15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/>
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</a:r>
            <a:endParaRPr lang="zh-CN" altLang="en-US" sz="1600" dirty="0"/>
          </a:p>
        </p:txBody>
      </p:sp>
      <p:sp>
        <p:nvSpPr>
          <p:cNvPr id="32" name="矩形 31"/>
          <p:cNvSpPr/>
          <p:nvPr/>
        </p:nvSpPr>
        <p:spPr>
          <a:xfrm>
            <a:off x="1243584" y="3733626"/>
            <a:ext cx="5753100" cy="15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/>
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</a:r>
            <a:endParaRPr lang="zh-CN" altLang="en-US" sz="16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010" y="1965060"/>
            <a:ext cx="4606290" cy="307086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787640" y="2002710"/>
            <a:ext cx="1981961" cy="3353700"/>
          </a:xfrm>
          <a:prstGeom prst="rect">
            <a:avLst/>
          </a:prstGeom>
          <a:solidFill>
            <a:srgbClr val="C0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>
            <a:off x="1122845" y="5676900"/>
            <a:ext cx="1022409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8197428" y="3238808"/>
            <a:ext cx="13147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98%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249526" y="3982091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任务达标率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0" name="iconfont-11092-5226646"/>
          <p:cNvSpPr>
            <a:spLocks noChangeAspect="1"/>
          </p:cNvSpPr>
          <p:nvPr/>
        </p:nvSpPr>
        <p:spPr bwMode="auto">
          <a:xfrm>
            <a:off x="8549978" y="2569605"/>
            <a:ext cx="609685" cy="609685"/>
          </a:xfrm>
          <a:custGeom>
            <a:avLst/>
            <a:gdLst>
              <a:gd name="T0" fmla="*/ 6244 w 10612"/>
              <a:gd name="T1" fmla="*/ 3613 h 10611"/>
              <a:gd name="T2" fmla="*/ 6244 w 10612"/>
              <a:gd name="T3" fmla="*/ 2234 h 10611"/>
              <a:gd name="T4" fmla="*/ 6400 w 10612"/>
              <a:gd name="T5" fmla="*/ 1857 h 10611"/>
              <a:gd name="T6" fmla="*/ 8000 w 10612"/>
              <a:gd name="T7" fmla="*/ 257 h 10611"/>
              <a:gd name="T8" fmla="*/ 8854 w 10612"/>
              <a:gd name="T9" fmla="*/ 396 h 10611"/>
              <a:gd name="T10" fmla="*/ 9308 w 10612"/>
              <a:gd name="T11" fmla="*/ 1303 h 10611"/>
              <a:gd name="T12" fmla="*/ 10215 w 10612"/>
              <a:gd name="T13" fmla="*/ 1757 h 10611"/>
              <a:gd name="T14" fmla="*/ 10354 w 10612"/>
              <a:gd name="T15" fmla="*/ 2611 h 10611"/>
              <a:gd name="T16" fmla="*/ 8754 w 10612"/>
              <a:gd name="T17" fmla="*/ 4211 h 10611"/>
              <a:gd name="T18" fmla="*/ 8377 w 10612"/>
              <a:gd name="T19" fmla="*/ 4367 h 10611"/>
              <a:gd name="T20" fmla="*/ 6998 w 10612"/>
              <a:gd name="T21" fmla="*/ 4367 h 10611"/>
              <a:gd name="T22" fmla="*/ 5554 w 10612"/>
              <a:gd name="T23" fmla="*/ 5811 h 10611"/>
              <a:gd name="T24" fmla="*/ 4806 w 10612"/>
              <a:gd name="T25" fmla="*/ 5805 h 10611"/>
              <a:gd name="T26" fmla="*/ 4800 w 10612"/>
              <a:gd name="T27" fmla="*/ 5057 h 10611"/>
              <a:gd name="T28" fmla="*/ 6244 w 10612"/>
              <a:gd name="T29" fmla="*/ 3613 h 10611"/>
              <a:gd name="T30" fmla="*/ 5177 w 10612"/>
              <a:gd name="T31" fmla="*/ 634 h 10611"/>
              <a:gd name="T32" fmla="*/ 5710 w 10612"/>
              <a:gd name="T33" fmla="*/ 1167 h 10611"/>
              <a:gd name="T34" fmla="*/ 5177 w 10612"/>
              <a:gd name="T35" fmla="*/ 1701 h 10611"/>
              <a:gd name="T36" fmla="*/ 1728 w 10612"/>
              <a:gd name="T37" fmla="*/ 4005 h 10611"/>
              <a:gd name="T38" fmla="*/ 2537 w 10612"/>
              <a:gd name="T39" fmla="*/ 8074 h 10611"/>
              <a:gd name="T40" fmla="*/ 6606 w 10612"/>
              <a:gd name="T41" fmla="*/ 8883 h 10611"/>
              <a:gd name="T42" fmla="*/ 8910 w 10612"/>
              <a:gd name="T43" fmla="*/ 5434 h 10611"/>
              <a:gd name="T44" fmla="*/ 9444 w 10612"/>
              <a:gd name="T45" fmla="*/ 4901 h 10611"/>
              <a:gd name="T46" fmla="*/ 9977 w 10612"/>
              <a:gd name="T47" fmla="*/ 5434 h 10611"/>
              <a:gd name="T48" fmla="*/ 7014 w 10612"/>
              <a:gd name="T49" fmla="*/ 9869 h 10611"/>
              <a:gd name="T50" fmla="*/ 1783 w 10612"/>
              <a:gd name="T51" fmla="*/ 8828 h 10611"/>
              <a:gd name="T52" fmla="*/ 742 w 10612"/>
              <a:gd name="T53" fmla="*/ 3597 h 10611"/>
              <a:gd name="T54" fmla="*/ 5177 w 10612"/>
              <a:gd name="T55" fmla="*/ 634 h 10611"/>
              <a:gd name="T56" fmla="*/ 5177 w 10612"/>
              <a:gd name="T57" fmla="*/ 2767 h 10611"/>
              <a:gd name="T58" fmla="*/ 5710 w 10612"/>
              <a:gd name="T59" fmla="*/ 3301 h 10611"/>
              <a:gd name="T60" fmla="*/ 5177 w 10612"/>
              <a:gd name="T61" fmla="*/ 3834 h 10611"/>
              <a:gd name="T62" fmla="*/ 3699 w 10612"/>
              <a:gd name="T63" fmla="*/ 4822 h 10611"/>
              <a:gd name="T64" fmla="*/ 4046 w 10612"/>
              <a:gd name="T65" fmla="*/ 6565 h 10611"/>
              <a:gd name="T66" fmla="*/ 5789 w 10612"/>
              <a:gd name="T67" fmla="*/ 6912 h 10611"/>
              <a:gd name="T68" fmla="*/ 6777 w 10612"/>
              <a:gd name="T69" fmla="*/ 5434 h 10611"/>
              <a:gd name="T70" fmla="*/ 7310 w 10612"/>
              <a:gd name="T71" fmla="*/ 4901 h 10611"/>
              <a:gd name="T72" fmla="*/ 7844 w 10612"/>
              <a:gd name="T73" fmla="*/ 5434 h 10611"/>
              <a:gd name="T74" fmla="*/ 6198 w 10612"/>
              <a:gd name="T75" fmla="*/ 7898 h 10611"/>
              <a:gd name="T76" fmla="*/ 3291 w 10612"/>
              <a:gd name="T77" fmla="*/ 7320 h 10611"/>
              <a:gd name="T78" fmla="*/ 2713 w 10612"/>
              <a:gd name="T79" fmla="*/ 4413 h 10611"/>
              <a:gd name="T80" fmla="*/ 5177 w 10612"/>
              <a:gd name="T81" fmla="*/ 2767 h 10611"/>
              <a:gd name="T82" fmla="*/ 7310 w 10612"/>
              <a:gd name="T83" fmla="*/ 2455 h 10611"/>
              <a:gd name="T84" fmla="*/ 7310 w 10612"/>
              <a:gd name="T85" fmla="*/ 3301 h 10611"/>
              <a:gd name="T86" fmla="*/ 8156 w 10612"/>
              <a:gd name="T87" fmla="*/ 3301 h 10611"/>
              <a:gd name="T88" fmla="*/ 9077 w 10612"/>
              <a:gd name="T89" fmla="*/ 2380 h 10611"/>
              <a:gd name="T90" fmla="*/ 8671 w 10612"/>
              <a:gd name="T91" fmla="*/ 2177 h 10611"/>
              <a:gd name="T92" fmla="*/ 8434 w 10612"/>
              <a:gd name="T93" fmla="*/ 1939 h 10611"/>
              <a:gd name="T94" fmla="*/ 8231 w 10612"/>
              <a:gd name="T95" fmla="*/ 1534 h 10611"/>
              <a:gd name="T96" fmla="*/ 7310 w 10612"/>
              <a:gd name="T97" fmla="*/ 2455 h 10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12" h="10611">
                <a:moveTo>
                  <a:pt x="6244" y="3613"/>
                </a:moveTo>
                <a:lnTo>
                  <a:pt x="6244" y="2234"/>
                </a:lnTo>
                <a:cubicBezTo>
                  <a:pt x="6244" y="2093"/>
                  <a:pt x="6300" y="1957"/>
                  <a:pt x="6400" y="1857"/>
                </a:cubicBezTo>
                <a:lnTo>
                  <a:pt x="8000" y="257"/>
                </a:lnTo>
                <a:cubicBezTo>
                  <a:pt x="8257" y="0"/>
                  <a:pt x="8691" y="70"/>
                  <a:pt x="8854" y="396"/>
                </a:cubicBezTo>
                <a:lnTo>
                  <a:pt x="9308" y="1303"/>
                </a:lnTo>
                <a:lnTo>
                  <a:pt x="10215" y="1757"/>
                </a:lnTo>
                <a:cubicBezTo>
                  <a:pt x="10541" y="1919"/>
                  <a:pt x="10612" y="2354"/>
                  <a:pt x="10354" y="2611"/>
                </a:cubicBezTo>
                <a:lnTo>
                  <a:pt x="8754" y="4211"/>
                </a:lnTo>
                <a:cubicBezTo>
                  <a:pt x="8654" y="4311"/>
                  <a:pt x="8518" y="4367"/>
                  <a:pt x="8377" y="4367"/>
                </a:cubicBezTo>
                <a:lnTo>
                  <a:pt x="6998" y="4367"/>
                </a:lnTo>
                <a:lnTo>
                  <a:pt x="5554" y="5811"/>
                </a:lnTo>
                <a:cubicBezTo>
                  <a:pt x="5345" y="6013"/>
                  <a:pt x="5012" y="6010"/>
                  <a:pt x="4806" y="5805"/>
                </a:cubicBezTo>
                <a:cubicBezTo>
                  <a:pt x="4601" y="5599"/>
                  <a:pt x="4598" y="5266"/>
                  <a:pt x="4800" y="5057"/>
                </a:cubicBezTo>
                <a:lnTo>
                  <a:pt x="6244" y="3613"/>
                </a:lnTo>
                <a:close/>
                <a:moveTo>
                  <a:pt x="5177" y="634"/>
                </a:moveTo>
                <a:cubicBezTo>
                  <a:pt x="5472" y="634"/>
                  <a:pt x="5710" y="873"/>
                  <a:pt x="5710" y="1167"/>
                </a:cubicBezTo>
                <a:cubicBezTo>
                  <a:pt x="5710" y="1462"/>
                  <a:pt x="5472" y="1701"/>
                  <a:pt x="5177" y="1701"/>
                </a:cubicBezTo>
                <a:cubicBezTo>
                  <a:pt x="3667" y="1701"/>
                  <a:pt x="2306" y="2610"/>
                  <a:pt x="1728" y="4005"/>
                </a:cubicBezTo>
                <a:cubicBezTo>
                  <a:pt x="1150" y="5400"/>
                  <a:pt x="1470" y="7006"/>
                  <a:pt x="2537" y="8074"/>
                </a:cubicBezTo>
                <a:cubicBezTo>
                  <a:pt x="3605" y="9141"/>
                  <a:pt x="5211" y="9461"/>
                  <a:pt x="6606" y="8883"/>
                </a:cubicBezTo>
                <a:cubicBezTo>
                  <a:pt x="8001" y="8305"/>
                  <a:pt x="8910" y="6944"/>
                  <a:pt x="8910" y="5434"/>
                </a:cubicBezTo>
                <a:cubicBezTo>
                  <a:pt x="8910" y="5139"/>
                  <a:pt x="9149" y="4901"/>
                  <a:pt x="9444" y="4901"/>
                </a:cubicBezTo>
                <a:cubicBezTo>
                  <a:pt x="9738" y="4901"/>
                  <a:pt x="9977" y="5139"/>
                  <a:pt x="9977" y="5434"/>
                </a:cubicBezTo>
                <a:cubicBezTo>
                  <a:pt x="9977" y="7375"/>
                  <a:pt x="8808" y="9126"/>
                  <a:pt x="7014" y="9869"/>
                </a:cubicBezTo>
                <a:cubicBezTo>
                  <a:pt x="5220" y="10611"/>
                  <a:pt x="3156" y="10201"/>
                  <a:pt x="1783" y="8828"/>
                </a:cubicBezTo>
                <a:cubicBezTo>
                  <a:pt x="410" y="7455"/>
                  <a:pt x="0" y="5391"/>
                  <a:pt x="742" y="3597"/>
                </a:cubicBezTo>
                <a:cubicBezTo>
                  <a:pt x="1485" y="1803"/>
                  <a:pt x="3236" y="634"/>
                  <a:pt x="5177" y="634"/>
                </a:cubicBezTo>
                <a:close/>
                <a:moveTo>
                  <a:pt x="5177" y="2767"/>
                </a:moveTo>
                <a:cubicBezTo>
                  <a:pt x="5472" y="2767"/>
                  <a:pt x="5710" y="3006"/>
                  <a:pt x="5710" y="3301"/>
                </a:cubicBezTo>
                <a:cubicBezTo>
                  <a:pt x="5710" y="3595"/>
                  <a:pt x="5472" y="3834"/>
                  <a:pt x="5177" y="3834"/>
                </a:cubicBezTo>
                <a:cubicBezTo>
                  <a:pt x="4530" y="3834"/>
                  <a:pt x="3946" y="4224"/>
                  <a:pt x="3699" y="4822"/>
                </a:cubicBezTo>
                <a:cubicBezTo>
                  <a:pt x="3451" y="5420"/>
                  <a:pt x="3588" y="6108"/>
                  <a:pt x="4046" y="6565"/>
                </a:cubicBezTo>
                <a:cubicBezTo>
                  <a:pt x="4503" y="7023"/>
                  <a:pt x="5191" y="7160"/>
                  <a:pt x="5789" y="6912"/>
                </a:cubicBezTo>
                <a:cubicBezTo>
                  <a:pt x="6387" y="6665"/>
                  <a:pt x="6777" y="6081"/>
                  <a:pt x="6777" y="5434"/>
                </a:cubicBezTo>
                <a:cubicBezTo>
                  <a:pt x="6777" y="5139"/>
                  <a:pt x="7016" y="4901"/>
                  <a:pt x="7310" y="4901"/>
                </a:cubicBezTo>
                <a:cubicBezTo>
                  <a:pt x="7605" y="4901"/>
                  <a:pt x="7844" y="5139"/>
                  <a:pt x="7844" y="5434"/>
                </a:cubicBezTo>
                <a:cubicBezTo>
                  <a:pt x="7844" y="6513"/>
                  <a:pt x="7194" y="7485"/>
                  <a:pt x="6198" y="7898"/>
                </a:cubicBezTo>
                <a:cubicBezTo>
                  <a:pt x="5201" y="8310"/>
                  <a:pt x="4054" y="8082"/>
                  <a:pt x="3291" y="7320"/>
                </a:cubicBezTo>
                <a:cubicBezTo>
                  <a:pt x="2529" y="6557"/>
                  <a:pt x="2301" y="5410"/>
                  <a:pt x="2713" y="4413"/>
                </a:cubicBezTo>
                <a:cubicBezTo>
                  <a:pt x="3126" y="3417"/>
                  <a:pt x="4098" y="2767"/>
                  <a:pt x="5177" y="2767"/>
                </a:cubicBezTo>
                <a:close/>
                <a:moveTo>
                  <a:pt x="7310" y="2455"/>
                </a:moveTo>
                <a:lnTo>
                  <a:pt x="7310" y="3301"/>
                </a:lnTo>
                <a:lnTo>
                  <a:pt x="8156" y="3301"/>
                </a:lnTo>
                <a:lnTo>
                  <a:pt x="9077" y="2380"/>
                </a:lnTo>
                <a:lnTo>
                  <a:pt x="8671" y="2177"/>
                </a:lnTo>
                <a:cubicBezTo>
                  <a:pt x="8568" y="2126"/>
                  <a:pt x="8485" y="2042"/>
                  <a:pt x="8434" y="1939"/>
                </a:cubicBezTo>
                <a:lnTo>
                  <a:pt x="8231" y="1534"/>
                </a:lnTo>
                <a:lnTo>
                  <a:pt x="7310" y="2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41" name="组合 40"/>
          <p:cNvGrpSpPr/>
          <p:nvPr/>
        </p:nvGrpSpPr>
        <p:grpSpPr>
          <a:xfrm>
            <a:off x="1072998" y="1214710"/>
            <a:ext cx="1568245" cy="400110"/>
            <a:chOff x="661518" y="1205800"/>
            <a:chExt cx="1568245" cy="400110"/>
          </a:xfrm>
        </p:grpSpPr>
        <p:sp>
          <p:nvSpPr>
            <p:cNvPr id="42" name="矩形 41"/>
            <p:cNvSpPr/>
            <p:nvPr/>
          </p:nvSpPr>
          <p:spPr>
            <a:xfrm>
              <a:off x="1019175" y="1205800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</a:rPr>
                <a:t>工作绩效</a:t>
              </a:r>
              <a:endParaRPr lang="zh-CN" altLang="en-US" sz="20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61518" y="1253359"/>
              <a:ext cx="277786" cy="269620"/>
              <a:chOff x="735331" y="1817371"/>
              <a:chExt cx="354330" cy="343914"/>
            </a:xfrm>
          </p:grpSpPr>
          <p:sp>
            <p:nvSpPr>
              <p:cNvPr id="44" name="箭头: 燕尾形 43"/>
              <p:cNvSpPr/>
              <p:nvPr/>
            </p:nvSpPr>
            <p:spPr>
              <a:xfrm>
                <a:off x="831436" y="1879887"/>
                <a:ext cx="185765" cy="232038"/>
              </a:xfrm>
              <a:prstGeom prst="notchedRightArrow">
                <a:avLst>
                  <a:gd name="adj1" fmla="val 58698"/>
                  <a:gd name="adj2" fmla="val 11220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: 圆角 44"/>
              <p:cNvSpPr/>
              <p:nvPr/>
            </p:nvSpPr>
            <p:spPr>
              <a:xfrm>
                <a:off x="735331" y="1817371"/>
                <a:ext cx="354330" cy="343914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一、工作回顾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72998" y="1214710"/>
            <a:ext cx="2081206" cy="400110"/>
            <a:chOff x="661518" y="1205800"/>
            <a:chExt cx="2081206" cy="400110"/>
          </a:xfrm>
        </p:grpSpPr>
        <p:sp>
          <p:nvSpPr>
            <p:cNvPr id="42" name="矩形 41"/>
            <p:cNvSpPr/>
            <p:nvPr/>
          </p:nvSpPr>
          <p:spPr>
            <a:xfrm>
              <a:off x="1019175" y="1205800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</a:rPr>
                <a:t>其他工作情况</a:t>
              </a:r>
              <a:endParaRPr lang="zh-CN" altLang="en-US" sz="20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61518" y="1253359"/>
              <a:ext cx="277786" cy="269620"/>
              <a:chOff x="735331" y="1817371"/>
              <a:chExt cx="354330" cy="343914"/>
            </a:xfrm>
          </p:grpSpPr>
          <p:sp>
            <p:nvSpPr>
              <p:cNvPr id="44" name="箭头: 燕尾形 43"/>
              <p:cNvSpPr/>
              <p:nvPr/>
            </p:nvSpPr>
            <p:spPr>
              <a:xfrm>
                <a:off x="831436" y="1879887"/>
                <a:ext cx="185765" cy="232038"/>
              </a:xfrm>
              <a:prstGeom prst="notchedRightArrow">
                <a:avLst>
                  <a:gd name="adj1" fmla="val 58698"/>
                  <a:gd name="adj2" fmla="val 11220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: 圆角 44"/>
              <p:cNvSpPr/>
              <p:nvPr/>
            </p:nvSpPr>
            <p:spPr>
              <a:xfrm>
                <a:off x="735331" y="1817371"/>
                <a:ext cx="354330" cy="343914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MH_Other_1"/>
          <p:cNvSpPr/>
          <p:nvPr>
            <p:custDataLst>
              <p:tags r:id="rId1"/>
            </p:custDataLst>
          </p:nvPr>
        </p:nvSpPr>
        <p:spPr>
          <a:xfrm flipV="1">
            <a:off x="1148342" y="6093153"/>
            <a:ext cx="10350238" cy="45719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67076" y="4069358"/>
            <a:ext cx="828000" cy="1899562"/>
            <a:chOff x="2167076" y="3563484"/>
            <a:chExt cx="828000" cy="1899562"/>
          </a:xfrm>
        </p:grpSpPr>
        <p:sp>
          <p:nvSpPr>
            <p:cNvPr id="19" name="MH_SubTitle_1"/>
            <p:cNvSpPr/>
            <p:nvPr>
              <p:custDataLst>
                <p:tags r:id="rId2"/>
              </p:custDataLst>
            </p:nvPr>
          </p:nvSpPr>
          <p:spPr>
            <a:xfrm>
              <a:off x="2167076" y="3563484"/>
              <a:ext cx="828000" cy="828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23" name="MH_Other_6"/>
            <p:cNvCxnSpPr/>
            <p:nvPr>
              <p:custDataLst>
                <p:tags r:id="rId3"/>
              </p:custDataLst>
            </p:nvPr>
          </p:nvCxnSpPr>
          <p:spPr>
            <a:xfrm flipH="1">
              <a:off x="2568376" y="4391484"/>
              <a:ext cx="12700" cy="1071562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MH_Other_4"/>
          <p:cNvSpPr/>
          <p:nvPr>
            <p:custDataLst>
              <p:tags r:id="rId4"/>
            </p:custDataLst>
          </p:nvPr>
        </p:nvSpPr>
        <p:spPr>
          <a:xfrm>
            <a:off x="2501264" y="6030569"/>
            <a:ext cx="146925" cy="1469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222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28" name="MH_Other_5"/>
          <p:cNvSpPr/>
          <p:nvPr>
            <p:custDataLst>
              <p:tags r:id="rId5"/>
            </p:custDataLst>
          </p:nvPr>
        </p:nvSpPr>
        <p:spPr>
          <a:xfrm>
            <a:off x="6027181" y="6030569"/>
            <a:ext cx="146925" cy="1469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222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29" name="MH_Other_7"/>
          <p:cNvSpPr/>
          <p:nvPr>
            <p:custDataLst>
              <p:tags r:id="rId6"/>
            </p:custDataLst>
          </p:nvPr>
        </p:nvSpPr>
        <p:spPr>
          <a:xfrm>
            <a:off x="4264222" y="6030569"/>
            <a:ext cx="146925" cy="1469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222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30" name="MH_Other_9"/>
          <p:cNvSpPr/>
          <p:nvPr>
            <p:custDataLst>
              <p:tags r:id="rId7"/>
            </p:custDataLst>
          </p:nvPr>
        </p:nvSpPr>
        <p:spPr>
          <a:xfrm>
            <a:off x="7790140" y="6030569"/>
            <a:ext cx="146925" cy="1469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222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31" name="MH_Other_11"/>
          <p:cNvSpPr/>
          <p:nvPr>
            <p:custDataLst>
              <p:tags r:id="rId8"/>
            </p:custDataLst>
          </p:nvPr>
        </p:nvSpPr>
        <p:spPr>
          <a:xfrm>
            <a:off x="9553098" y="6030569"/>
            <a:ext cx="146925" cy="1469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222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grpSp>
        <p:nvGrpSpPr>
          <p:cNvPr id="33" name="组合 32"/>
          <p:cNvGrpSpPr/>
          <p:nvPr/>
        </p:nvGrpSpPr>
        <p:grpSpPr>
          <a:xfrm>
            <a:off x="3946544" y="3053093"/>
            <a:ext cx="828000" cy="2915827"/>
            <a:chOff x="2167076" y="3563484"/>
            <a:chExt cx="828000" cy="2915827"/>
          </a:xfrm>
        </p:grpSpPr>
        <p:sp>
          <p:nvSpPr>
            <p:cNvPr id="34" name="MH_SubTitle_1"/>
            <p:cNvSpPr/>
            <p:nvPr>
              <p:custDataLst>
                <p:tags r:id="rId9"/>
              </p:custDataLst>
            </p:nvPr>
          </p:nvSpPr>
          <p:spPr>
            <a:xfrm>
              <a:off x="2167076" y="3563484"/>
              <a:ext cx="828000" cy="828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35" name="MH_Other_6"/>
            <p:cNvCxnSpPr/>
            <p:nvPr>
              <p:custDataLst>
                <p:tags r:id="rId10"/>
              </p:custDataLst>
            </p:nvPr>
          </p:nvCxnSpPr>
          <p:spPr>
            <a:xfrm flipH="1">
              <a:off x="2556331" y="4391484"/>
              <a:ext cx="24745" cy="208782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5682000" y="4092385"/>
            <a:ext cx="828000" cy="1899562"/>
            <a:chOff x="2167076" y="3563484"/>
            <a:chExt cx="828000" cy="1899562"/>
          </a:xfrm>
        </p:grpSpPr>
        <p:sp>
          <p:nvSpPr>
            <p:cNvPr id="47" name="MH_SubTitle_1"/>
            <p:cNvSpPr/>
            <p:nvPr>
              <p:custDataLst>
                <p:tags r:id="rId11"/>
              </p:custDataLst>
            </p:nvPr>
          </p:nvSpPr>
          <p:spPr>
            <a:xfrm>
              <a:off x="2167076" y="3563484"/>
              <a:ext cx="828000" cy="828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48" name="MH_Other_6"/>
            <p:cNvCxnSpPr/>
            <p:nvPr>
              <p:custDataLst>
                <p:tags r:id="rId12"/>
              </p:custDataLst>
            </p:nvPr>
          </p:nvCxnSpPr>
          <p:spPr>
            <a:xfrm flipH="1">
              <a:off x="2568376" y="4391484"/>
              <a:ext cx="12700" cy="1071562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7461468" y="3076120"/>
            <a:ext cx="828000" cy="2915827"/>
            <a:chOff x="2167076" y="3563484"/>
            <a:chExt cx="828000" cy="2915827"/>
          </a:xfrm>
        </p:grpSpPr>
        <p:sp>
          <p:nvSpPr>
            <p:cNvPr id="50" name="MH_SubTitle_1"/>
            <p:cNvSpPr/>
            <p:nvPr>
              <p:custDataLst>
                <p:tags r:id="rId13"/>
              </p:custDataLst>
            </p:nvPr>
          </p:nvSpPr>
          <p:spPr>
            <a:xfrm>
              <a:off x="2167076" y="3563484"/>
              <a:ext cx="828000" cy="828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51" name="MH_Other_6"/>
            <p:cNvCxnSpPr/>
            <p:nvPr>
              <p:custDataLst>
                <p:tags r:id="rId14"/>
              </p:custDataLst>
            </p:nvPr>
          </p:nvCxnSpPr>
          <p:spPr>
            <a:xfrm flipH="1">
              <a:off x="2556331" y="4391484"/>
              <a:ext cx="24745" cy="208782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9216191" y="3974758"/>
            <a:ext cx="828000" cy="1899562"/>
            <a:chOff x="2167076" y="3563484"/>
            <a:chExt cx="828000" cy="1899562"/>
          </a:xfrm>
        </p:grpSpPr>
        <p:sp>
          <p:nvSpPr>
            <p:cNvPr id="53" name="MH_SubTitle_1"/>
            <p:cNvSpPr/>
            <p:nvPr>
              <p:custDataLst>
                <p:tags r:id="rId15"/>
              </p:custDataLst>
            </p:nvPr>
          </p:nvSpPr>
          <p:spPr>
            <a:xfrm>
              <a:off x="2167076" y="3563484"/>
              <a:ext cx="828000" cy="828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cxnSp>
          <p:nvCxnSpPr>
            <p:cNvPr id="54" name="MH_Other_6"/>
            <p:cNvCxnSpPr/>
            <p:nvPr>
              <p:custDataLst>
                <p:tags r:id="rId16"/>
              </p:custDataLst>
            </p:nvPr>
          </p:nvCxnSpPr>
          <p:spPr>
            <a:xfrm flipH="1">
              <a:off x="2568376" y="4391484"/>
              <a:ext cx="12700" cy="1071562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矩形 54"/>
          <p:cNvSpPr/>
          <p:nvPr/>
        </p:nvSpPr>
        <p:spPr>
          <a:xfrm>
            <a:off x="2251560" y="4156427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描述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037378" y="3129122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描述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766484" y="418321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描述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552302" y="319959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描述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307025" y="4092385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描述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86005" y="3176506"/>
            <a:ext cx="237744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/>
              <a:t>述职报告要讲真话、讲实话、讲心里话</a:t>
            </a:r>
            <a:endParaRPr lang="zh-CN" altLang="en-US" sz="1600" dirty="0"/>
          </a:p>
        </p:txBody>
      </p:sp>
      <p:sp>
        <p:nvSpPr>
          <p:cNvPr id="61" name="矩形 60"/>
          <p:cNvSpPr/>
          <p:nvPr/>
        </p:nvSpPr>
        <p:spPr>
          <a:xfrm>
            <a:off x="3171823" y="2116065"/>
            <a:ext cx="237744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/>
              <a:t>述职报告要讲真话、讲实话、讲心里话</a:t>
            </a:r>
            <a:endParaRPr lang="zh-CN" altLang="en-US" sz="1600" dirty="0"/>
          </a:p>
        </p:txBody>
      </p:sp>
      <p:sp>
        <p:nvSpPr>
          <p:cNvPr id="62" name="矩形 61"/>
          <p:cNvSpPr/>
          <p:nvPr/>
        </p:nvSpPr>
        <p:spPr>
          <a:xfrm>
            <a:off x="4979670" y="3174084"/>
            <a:ext cx="237744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/>
              <a:t>述职报告要讲真话、讲实话、讲心里话</a:t>
            </a:r>
            <a:endParaRPr lang="zh-CN" altLang="en-US" sz="1600" dirty="0"/>
          </a:p>
        </p:txBody>
      </p:sp>
      <p:sp>
        <p:nvSpPr>
          <p:cNvPr id="63" name="矩形 62"/>
          <p:cNvSpPr/>
          <p:nvPr/>
        </p:nvSpPr>
        <p:spPr>
          <a:xfrm>
            <a:off x="8441471" y="3187683"/>
            <a:ext cx="237744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/>
              <a:t>述职报告要讲真话、讲实话、讲心里话</a:t>
            </a:r>
            <a:endParaRPr lang="zh-CN" altLang="en-US" sz="1600" dirty="0"/>
          </a:p>
        </p:txBody>
      </p:sp>
      <p:sp>
        <p:nvSpPr>
          <p:cNvPr id="64" name="矩形 63"/>
          <p:cNvSpPr/>
          <p:nvPr/>
        </p:nvSpPr>
        <p:spPr>
          <a:xfrm>
            <a:off x="6601420" y="2011015"/>
            <a:ext cx="2377440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/>
              <a:t>述职报告要讲真话、讲实话、讲心里话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一、工作回顾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72998" y="1214710"/>
            <a:ext cx="1568245" cy="400110"/>
            <a:chOff x="661518" y="1205800"/>
            <a:chExt cx="1568245" cy="400110"/>
          </a:xfrm>
        </p:grpSpPr>
        <p:sp>
          <p:nvSpPr>
            <p:cNvPr id="42" name="矩形 41"/>
            <p:cNvSpPr/>
            <p:nvPr/>
          </p:nvSpPr>
          <p:spPr>
            <a:xfrm>
              <a:off x="1019175" y="1205800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</a:rPr>
                <a:t>个人成长</a:t>
              </a:r>
              <a:endParaRPr lang="zh-CN" altLang="en-US" sz="20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661518" y="1253359"/>
              <a:ext cx="277786" cy="269620"/>
              <a:chOff x="735331" y="1817371"/>
              <a:chExt cx="354330" cy="343914"/>
            </a:xfrm>
          </p:grpSpPr>
          <p:sp>
            <p:nvSpPr>
              <p:cNvPr id="44" name="箭头: 燕尾形 43"/>
              <p:cNvSpPr/>
              <p:nvPr/>
            </p:nvSpPr>
            <p:spPr>
              <a:xfrm>
                <a:off x="831436" y="1879887"/>
                <a:ext cx="185765" cy="232038"/>
              </a:xfrm>
              <a:prstGeom prst="notchedRightArrow">
                <a:avLst>
                  <a:gd name="adj1" fmla="val 58698"/>
                  <a:gd name="adj2" fmla="val 112203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: 圆角 44"/>
              <p:cNvSpPr/>
              <p:nvPr/>
            </p:nvSpPr>
            <p:spPr>
              <a:xfrm>
                <a:off x="735331" y="1817371"/>
                <a:ext cx="354330" cy="343914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4210685" y="2179320"/>
            <a:ext cx="4367851" cy="4678680"/>
            <a:chOff x="1774" y="0"/>
            <a:chExt cx="4033" cy="432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9" name="Freeform 5"/>
            <p:cNvSpPr/>
            <p:nvPr/>
          </p:nvSpPr>
          <p:spPr bwMode="auto">
            <a:xfrm>
              <a:off x="1774" y="1176"/>
              <a:ext cx="556" cy="3144"/>
            </a:xfrm>
            <a:custGeom>
              <a:avLst/>
              <a:gdLst>
                <a:gd name="T0" fmla="*/ 1141 w 2225"/>
                <a:gd name="T1" fmla="*/ 12427 h 12578"/>
                <a:gd name="T2" fmla="*/ 1137 w 2225"/>
                <a:gd name="T3" fmla="*/ 12295 h 12578"/>
                <a:gd name="T4" fmla="*/ 1123 w 2225"/>
                <a:gd name="T5" fmla="*/ 12093 h 12578"/>
                <a:gd name="T6" fmla="*/ 1089 w 2225"/>
                <a:gd name="T7" fmla="*/ 11817 h 12578"/>
                <a:gd name="T8" fmla="*/ 1039 w 2225"/>
                <a:gd name="T9" fmla="*/ 11535 h 12578"/>
                <a:gd name="T10" fmla="*/ 979 w 2225"/>
                <a:gd name="T11" fmla="*/ 11250 h 12578"/>
                <a:gd name="T12" fmla="*/ 873 w 2225"/>
                <a:gd name="T13" fmla="*/ 10818 h 12578"/>
                <a:gd name="T14" fmla="*/ 714 w 2225"/>
                <a:gd name="T15" fmla="*/ 10234 h 12578"/>
                <a:gd name="T16" fmla="*/ 549 w 2225"/>
                <a:gd name="T17" fmla="*/ 9645 h 12578"/>
                <a:gd name="T18" fmla="*/ 387 w 2225"/>
                <a:gd name="T19" fmla="*/ 9046 h 12578"/>
                <a:gd name="T20" fmla="*/ 239 w 2225"/>
                <a:gd name="T21" fmla="*/ 8439 h 12578"/>
                <a:gd name="T22" fmla="*/ 117 w 2225"/>
                <a:gd name="T23" fmla="*/ 7822 h 12578"/>
                <a:gd name="T24" fmla="*/ 32 w 2225"/>
                <a:gd name="T25" fmla="*/ 7193 h 12578"/>
                <a:gd name="T26" fmla="*/ 0 w 2225"/>
                <a:gd name="T27" fmla="*/ 6556 h 12578"/>
                <a:gd name="T28" fmla="*/ 18 w 2225"/>
                <a:gd name="T29" fmla="*/ 6075 h 12578"/>
                <a:gd name="T30" fmla="*/ 55 w 2225"/>
                <a:gd name="T31" fmla="*/ 5756 h 12578"/>
                <a:gd name="T32" fmla="*/ 112 w 2225"/>
                <a:gd name="T33" fmla="*/ 5439 h 12578"/>
                <a:gd name="T34" fmla="*/ 192 w 2225"/>
                <a:gd name="T35" fmla="*/ 5128 h 12578"/>
                <a:gd name="T36" fmla="*/ 288 w 2225"/>
                <a:gd name="T37" fmla="*/ 4828 h 12578"/>
                <a:gd name="T38" fmla="*/ 407 w 2225"/>
                <a:gd name="T39" fmla="*/ 4488 h 12578"/>
                <a:gd name="T40" fmla="*/ 622 w 2225"/>
                <a:gd name="T41" fmla="*/ 3910 h 12578"/>
                <a:gd name="T42" fmla="*/ 853 w 2225"/>
                <a:gd name="T43" fmla="*/ 3339 h 12578"/>
                <a:gd name="T44" fmla="*/ 1097 w 2225"/>
                <a:gd name="T45" fmla="*/ 2775 h 12578"/>
                <a:gd name="T46" fmla="*/ 1349 w 2225"/>
                <a:gd name="T47" fmla="*/ 2216 h 12578"/>
                <a:gd name="T48" fmla="*/ 1595 w 2225"/>
                <a:gd name="T49" fmla="*/ 1658 h 12578"/>
                <a:gd name="T50" fmla="*/ 1728 w 2225"/>
                <a:gd name="T51" fmla="*/ 1329 h 12578"/>
                <a:gd name="T52" fmla="*/ 1831 w 2225"/>
                <a:gd name="T53" fmla="*/ 1043 h 12578"/>
                <a:gd name="T54" fmla="*/ 1917 w 2225"/>
                <a:gd name="T55" fmla="*/ 752 h 12578"/>
                <a:gd name="T56" fmla="*/ 1984 w 2225"/>
                <a:gd name="T57" fmla="*/ 455 h 12578"/>
                <a:gd name="T58" fmla="*/ 2027 w 2225"/>
                <a:gd name="T59" fmla="*/ 153 h 12578"/>
                <a:gd name="T60" fmla="*/ 2039 w 2225"/>
                <a:gd name="T61" fmla="*/ 154 h 12578"/>
                <a:gd name="T62" fmla="*/ 2019 w 2225"/>
                <a:gd name="T63" fmla="*/ 459 h 12578"/>
                <a:gd name="T64" fmla="*/ 1973 w 2225"/>
                <a:gd name="T65" fmla="*/ 764 h 12578"/>
                <a:gd name="T66" fmla="*/ 1908 w 2225"/>
                <a:gd name="T67" fmla="*/ 1065 h 12578"/>
                <a:gd name="T68" fmla="*/ 1827 w 2225"/>
                <a:gd name="T69" fmla="*/ 1362 h 12578"/>
                <a:gd name="T70" fmla="*/ 1735 w 2225"/>
                <a:gd name="T71" fmla="*/ 1656 h 12578"/>
                <a:gd name="T72" fmla="*/ 1635 w 2225"/>
                <a:gd name="T73" fmla="*/ 1946 h 12578"/>
                <a:gd name="T74" fmla="*/ 1532 w 2225"/>
                <a:gd name="T75" fmla="*/ 2236 h 12578"/>
                <a:gd name="T76" fmla="*/ 1428 w 2225"/>
                <a:gd name="T77" fmla="*/ 2523 h 12578"/>
                <a:gd name="T78" fmla="*/ 1323 w 2225"/>
                <a:gd name="T79" fmla="*/ 2810 h 12578"/>
                <a:gd name="T80" fmla="*/ 1222 w 2225"/>
                <a:gd name="T81" fmla="*/ 3098 h 12578"/>
                <a:gd name="T82" fmla="*/ 1043 w 2225"/>
                <a:gd name="T83" fmla="*/ 3627 h 12578"/>
                <a:gd name="T84" fmla="*/ 864 w 2225"/>
                <a:gd name="T85" fmla="*/ 4208 h 12578"/>
                <a:gd name="T86" fmla="*/ 715 w 2225"/>
                <a:gd name="T87" fmla="*/ 4744 h 12578"/>
                <a:gd name="T88" fmla="*/ 639 w 2225"/>
                <a:gd name="T89" fmla="*/ 5037 h 12578"/>
                <a:gd name="T90" fmla="*/ 578 w 2225"/>
                <a:gd name="T91" fmla="*/ 5324 h 12578"/>
                <a:gd name="T92" fmla="*/ 538 w 2225"/>
                <a:gd name="T93" fmla="*/ 5612 h 12578"/>
                <a:gd name="T94" fmla="*/ 518 w 2225"/>
                <a:gd name="T95" fmla="*/ 5901 h 12578"/>
                <a:gd name="T96" fmla="*/ 517 w 2225"/>
                <a:gd name="T97" fmla="*/ 6192 h 12578"/>
                <a:gd name="T98" fmla="*/ 558 w 2225"/>
                <a:gd name="T99" fmla="*/ 6725 h 12578"/>
                <a:gd name="T100" fmla="*/ 658 w 2225"/>
                <a:gd name="T101" fmla="*/ 7304 h 12578"/>
                <a:gd name="T102" fmla="*/ 800 w 2225"/>
                <a:gd name="T103" fmla="*/ 7878 h 12578"/>
                <a:gd name="T104" fmla="*/ 976 w 2225"/>
                <a:gd name="T105" fmla="*/ 8447 h 12578"/>
                <a:gd name="T106" fmla="*/ 1176 w 2225"/>
                <a:gd name="T107" fmla="*/ 9015 h 12578"/>
                <a:gd name="T108" fmla="*/ 1389 w 2225"/>
                <a:gd name="T109" fmla="*/ 9583 h 12578"/>
                <a:gd name="T110" fmla="*/ 1606 w 2225"/>
                <a:gd name="T111" fmla="*/ 10158 h 12578"/>
                <a:gd name="T112" fmla="*/ 1818 w 2225"/>
                <a:gd name="T113" fmla="*/ 10744 h 12578"/>
                <a:gd name="T114" fmla="*/ 1933 w 2225"/>
                <a:gd name="T115" fmla="*/ 11096 h 12578"/>
                <a:gd name="T116" fmla="*/ 2025 w 2225"/>
                <a:gd name="T117" fmla="*/ 11405 h 12578"/>
                <a:gd name="T118" fmla="*/ 2105 w 2225"/>
                <a:gd name="T119" fmla="*/ 11724 h 12578"/>
                <a:gd name="T120" fmla="*/ 2170 w 2225"/>
                <a:gd name="T121" fmla="*/ 12054 h 12578"/>
                <a:gd name="T122" fmla="*/ 2199 w 2225"/>
                <a:gd name="T123" fmla="*/ 12253 h 12578"/>
                <a:gd name="T124" fmla="*/ 2216 w 2225"/>
                <a:gd name="T125" fmla="*/ 12428 h 12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25" h="12578">
                  <a:moveTo>
                    <a:pt x="1137" y="12578"/>
                  </a:moveTo>
                  <a:lnTo>
                    <a:pt x="1139" y="12534"/>
                  </a:lnTo>
                  <a:lnTo>
                    <a:pt x="1141" y="12492"/>
                  </a:lnTo>
                  <a:lnTo>
                    <a:pt x="1141" y="12470"/>
                  </a:lnTo>
                  <a:lnTo>
                    <a:pt x="1141" y="12448"/>
                  </a:lnTo>
                  <a:lnTo>
                    <a:pt x="1141" y="12427"/>
                  </a:lnTo>
                  <a:lnTo>
                    <a:pt x="1141" y="12405"/>
                  </a:lnTo>
                  <a:lnTo>
                    <a:pt x="1141" y="12383"/>
                  </a:lnTo>
                  <a:lnTo>
                    <a:pt x="1139" y="12361"/>
                  </a:lnTo>
                  <a:lnTo>
                    <a:pt x="1139" y="12339"/>
                  </a:lnTo>
                  <a:lnTo>
                    <a:pt x="1138" y="12317"/>
                  </a:lnTo>
                  <a:lnTo>
                    <a:pt x="1137" y="12295"/>
                  </a:lnTo>
                  <a:lnTo>
                    <a:pt x="1136" y="12272"/>
                  </a:lnTo>
                  <a:lnTo>
                    <a:pt x="1135" y="12251"/>
                  </a:lnTo>
                  <a:lnTo>
                    <a:pt x="1134" y="12228"/>
                  </a:lnTo>
                  <a:lnTo>
                    <a:pt x="1131" y="12183"/>
                  </a:lnTo>
                  <a:lnTo>
                    <a:pt x="1128" y="12138"/>
                  </a:lnTo>
                  <a:lnTo>
                    <a:pt x="1123" y="12093"/>
                  </a:lnTo>
                  <a:lnTo>
                    <a:pt x="1119" y="12047"/>
                  </a:lnTo>
                  <a:lnTo>
                    <a:pt x="1114" y="12001"/>
                  </a:lnTo>
                  <a:lnTo>
                    <a:pt x="1108" y="11955"/>
                  </a:lnTo>
                  <a:lnTo>
                    <a:pt x="1102" y="11909"/>
                  </a:lnTo>
                  <a:lnTo>
                    <a:pt x="1095" y="11863"/>
                  </a:lnTo>
                  <a:lnTo>
                    <a:pt x="1089" y="11817"/>
                  </a:lnTo>
                  <a:lnTo>
                    <a:pt x="1081" y="11769"/>
                  </a:lnTo>
                  <a:lnTo>
                    <a:pt x="1074" y="11723"/>
                  </a:lnTo>
                  <a:lnTo>
                    <a:pt x="1066" y="11676"/>
                  </a:lnTo>
                  <a:lnTo>
                    <a:pt x="1057" y="11629"/>
                  </a:lnTo>
                  <a:lnTo>
                    <a:pt x="1049" y="11582"/>
                  </a:lnTo>
                  <a:lnTo>
                    <a:pt x="1039" y="11535"/>
                  </a:lnTo>
                  <a:lnTo>
                    <a:pt x="1030" y="11487"/>
                  </a:lnTo>
                  <a:lnTo>
                    <a:pt x="1021" y="11440"/>
                  </a:lnTo>
                  <a:lnTo>
                    <a:pt x="1011" y="11392"/>
                  </a:lnTo>
                  <a:lnTo>
                    <a:pt x="1000" y="11345"/>
                  </a:lnTo>
                  <a:lnTo>
                    <a:pt x="989" y="11297"/>
                  </a:lnTo>
                  <a:lnTo>
                    <a:pt x="979" y="11250"/>
                  </a:lnTo>
                  <a:lnTo>
                    <a:pt x="968" y="11202"/>
                  </a:lnTo>
                  <a:lnTo>
                    <a:pt x="957" y="11153"/>
                  </a:lnTo>
                  <a:lnTo>
                    <a:pt x="945" y="11106"/>
                  </a:lnTo>
                  <a:lnTo>
                    <a:pt x="922" y="11010"/>
                  </a:lnTo>
                  <a:lnTo>
                    <a:pt x="898" y="10914"/>
                  </a:lnTo>
                  <a:lnTo>
                    <a:pt x="873" y="10818"/>
                  </a:lnTo>
                  <a:lnTo>
                    <a:pt x="848" y="10720"/>
                  </a:lnTo>
                  <a:lnTo>
                    <a:pt x="822" y="10624"/>
                  </a:lnTo>
                  <a:lnTo>
                    <a:pt x="795" y="10527"/>
                  </a:lnTo>
                  <a:lnTo>
                    <a:pt x="769" y="10430"/>
                  </a:lnTo>
                  <a:lnTo>
                    <a:pt x="742" y="10333"/>
                  </a:lnTo>
                  <a:lnTo>
                    <a:pt x="714" y="10234"/>
                  </a:lnTo>
                  <a:lnTo>
                    <a:pt x="687" y="10137"/>
                  </a:lnTo>
                  <a:lnTo>
                    <a:pt x="659" y="10039"/>
                  </a:lnTo>
                  <a:lnTo>
                    <a:pt x="632" y="9941"/>
                  </a:lnTo>
                  <a:lnTo>
                    <a:pt x="604" y="9842"/>
                  </a:lnTo>
                  <a:lnTo>
                    <a:pt x="576" y="9743"/>
                  </a:lnTo>
                  <a:lnTo>
                    <a:pt x="549" y="9645"/>
                  </a:lnTo>
                  <a:lnTo>
                    <a:pt x="521" y="9545"/>
                  </a:lnTo>
                  <a:lnTo>
                    <a:pt x="494" y="9446"/>
                  </a:lnTo>
                  <a:lnTo>
                    <a:pt x="467" y="9347"/>
                  </a:lnTo>
                  <a:lnTo>
                    <a:pt x="440" y="9247"/>
                  </a:lnTo>
                  <a:lnTo>
                    <a:pt x="413" y="9147"/>
                  </a:lnTo>
                  <a:lnTo>
                    <a:pt x="387" y="9046"/>
                  </a:lnTo>
                  <a:lnTo>
                    <a:pt x="361" y="8946"/>
                  </a:lnTo>
                  <a:lnTo>
                    <a:pt x="335" y="8846"/>
                  </a:lnTo>
                  <a:lnTo>
                    <a:pt x="310" y="8744"/>
                  </a:lnTo>
                  <a:lnTo>
                    <a:pt x="285" y="8644"/>
                  </a:lnTo>
                  <a:lnTo>
                    <a:pt x="261" y="8542"/>
                  </a:lnTo>
                  <a:lnTo>
                    <a:pt x="239" y="8439"/>
                  </a:lnTo>
                  <a:lnTo>
                    <a:pt x="216" y="8338"/>
                  </a:lnTo>
                  <a:lnTo>
                    <a:pt x="194" y="8235"/>
                  </a:lnTo>
                  <a:lnTo>
                    <a:pt x="174" y="8132"/>
                  </a:lnTo>
                  <a:lnTo>
                    <a:pt x="153" y="8029"/>
                  </a:lnTo>
                  <a:lnTo>
                    <a:pt x="135" y="7925"/>
                  </a:lnTo>
                  <a:lnTo>
                    <a:pt x="117" y="7822"/>
                  </a:lnTo>
                  <a:lnTo>
                    <a:pt x="99" y="7718"/>
                  </a:lnTo>
                  <a:lnTo>
                    <a:pt x="84" y="7613"/>
                  </a:lnTo>
                  <a:lnTo>
                    <a:pt x="69" y="7508"/>
                  </a:lnTo>
                  <a:lnTo>
                    <a:pt x="55" y="7404"/>
                  </a:lnTo>
                  <a:lnTo>
                    <a:pt x="43" y="7299"/>
                  </a:lnTo>
                  <a:lnTo>
                    <a:pt x="32" y="7193"/>
                  </a:lnTo>
                  <a:lnTo>
                    <a:pt x="23" y="7087"/>
                  </a:lnTo>
                  <a:lnTo>
                    <a:pt x="15" y="6981"/>
                  </a:lnTo>
                  <a:lnTo>
                    <a:pt x="9" y="6876"/>
                  </a:lnTo>
                  <a:lnTo>
                    <a:pt x="4" y="6769"/>
                  </a:lnTo>
                  <a:lnTo>
                    <a:pt x="1" y="6663"/>
                  </a:lnTo>
                  <a:lnTo>
                    <a:pt x="0" y="6556"/>
                  </a:lnTo>
                  <a:lnTo>
                    <a:pt x="1" y="6449"/>
                  </a:lnTo>
                  <a:lnTo>
                    <a:pt x="3" y="6342"/>
                  </a:lnTo>
                  <a:lnTo>
                    <a:pt x="8" y="6235"/>
                  </a:lnTo>
                  <a:lnTo>
                    <a:pt x="11" y="6182"/>
                  </a:lnTo>
                  <a:lnTo>
                    <a:pt x="14" y="6128"/>
                  </a:lnTo>
                  <a:lnTo>
                    <a:pt x="18" y="6075"/>
                  </a:lnTo>
                  <a:lnTo>
                    <a:pt x="24" y="6022"/>
                  </a:lnTo>
                  <a:lnTo>
                    <a:pt x="28" y="5968"/>
                  </a:lnTo>
                  <a:lnTo>
                    <a:pt x="35" y="5915"/>
                  </a:lnTo>
                  <a:lnTo>
                    <a:pt x="41" y="5863"/>
                  </a:lnTo>
                  <a:lnTo>
                    <a:pt x="48" y="5809"/>
                  </a:lnTo>
                  <a:lnTo>
                    <a:pt x="55" y="5756"/>
                  </a:lnTo>
                  <a:lnTo>
                    <a:pt x="63" y="5703"/>
                  </a:lnTo>
                  <a:lnTo>
                    <a:pt x="71" y="5650"/>
                  </a:lnTo>
                  <a:lnTo>
                    <a:pt x="81" y="5597"/>
                  </a:lnTo>
                  <a:lnTo>
                    <a:pt x="91" y="5545"/>
                  </a:lnTo>
                  <a:lnTo>
                    <a:pt x="102" y="5492"/>
                  </a:lnTo>
                  <a:lnTo>
                    <a:pt x="112" y="5439"/>
                  </a:lnTo>
                  <a:lnTo>
                    <a:pt x="124" y="5387"/>
                  </a:lnTo>
                  <a:lnTo>
                    <a:pt x="136" y="5334"/>
                  </a:lnTo>
                  <a:lnTo>
                    <a:pt x="149" y="5283"/>
                  </a:lnTo>
                  <a:lnTo>
                    <a:pt x="163" y="5231"/>
                  </a:lnTo>
                  <a:lnTo>
                    <a:pt x="177" y="5179"/>
                  </a:lnTo>
                  <a:lnTo>
                    <a:pt x="192" y="5128"/>
                  </a:lnTo>
                  <a:lnTo>
                    <a:pt x="207" y="5076"/>
                  </a:lnTo>
                  <a:lnTo>
                    <a:pt x="224" y="5026"/>
                  </a:lnTo>
                  <a:lnTo>
                    <a:pt x="240" y="4975"/>
                  </a:lnTo>
                  <a:lnTo>
                    <a:pt x="256" y="4926"/>
                  </a:lnTo>
                  <a:lnTo>
                    <a:pt x="272" y="4878"/>
                  </a:lnTo>
                  <a:lnTo>
                    <a:pt x="288" y="4828"/>
                  </a:lnTo>
                  <a:lnTo>
                    <a:pt x="306" y="4779"/>
                  </a:lnTo>
                  <a:lnTo>
                    <a:pt x="322" y="4731"/>
                  </a:lnTo>
                  <a:lnTo>
                    <a:pt x="339" y="4682"/>
                  </a:lnTo>
                  <a:lnTo>
                    <a:pt x="355" y="4634"/>
                  </a:lnTo>
                  <a:lnTo>
                    <a:pt x="373" y="4585"/>
                  </a:lnTo>
                  <a:lnTo>
                    <a:pt x="407" y="4488"/>
                  </a:lnTo>
                  <a:lnTo>
                    <a:pt x="442" y="4392"/>
                  </a:lnTo>
                  <a:lnTo>
                    <a:pt x="476" y="4294"/>
                  </a:lnTo>
                  <a:lnTo>
                    <a:pt x="512" y="4198"/>
                  </a:lnTo>
                  <a:lnTo>
                    <a:pt x="549" y="4102"/>
                  </a:lnTo>
                  <a:lnTo>
                    <a:pt x="585" y="4006"/>
                  </a:lnTo>
                  <a:lnTo>
                    <a:pt x="622" y="3910"/>
                  </a:lnTo>
                  <a:lnTo>
                    <a:pt x="660" y="3814"/>
                  </a:lnTo>
                  <a:lnTo>
                    <a:pt x="698" y="3719"/>
                  </a:lnTo>
                  <a:lnTo>
                    <a:pt x="736" y="3624"/>
                  </a:lnTo>
                  <a:lnTo>
                    <a:pt x="774" y="3529"/>
                  </a:lnTo>
                  <a:lnTo>
                    <a:pt x="813" y="3434"/>
                  </a:lnTo>
                  <a:lnTo>
                    <a:pt x="853" y="3339"/>
                  </a:lnTo>
                  <a:lnTo>
                    <a:pt x="893" y="3245"/>
                  </a:lnTo>
                  <a:lnTo>
                    <a:pt x="933" y="3151"/>
                  </a:lnTo>
                  <a:lnTo>
                    <a:pt x="974" y="3057"/>
                  </a:lnTo>
                  <a:lnTo>
                    <a:pt x="1015" y="2963"/>
                  </a:lnTo>
                  <a:lnTo>
                    <a:pt x="1056" y="2869"/>
                  </a:lnTo>
                  <a:lnTo>
                    <a:pt x="1097" y="2775"/>
                  </a:lnTo>
                  <a:lnTo>
                    <a:pt x="1139" y="2682"/>
                  </a:lnTo>
                  <a:lnTo>
                    <a:pt x="1182" y="2588"/>
                  </a:lnTo>
                  <a:lnTo>
                    <a:pt x="1224" y="2495"/>
                  </a:lnTo>
                  <a:lnTo>
                    <a:pt x="1266" y="2402"/>
                  </a:lnTo>
                  <a:lnTo>
                    <a:pt x="1307" y="2309"/>
                  </a:lnTo>
                  <a:lnTo>
                    <a:pt x="1349" y="2216"/>
                  </a:lnTo>
                  <a:lnTo>
                    <a:pt x="1391" y="2124"/>
                  </a:lnTo>
                  <a:lnTo>
                    <a:pt x="1433" y="2031"/>
                  </a:lnTo>
                  <a:lnTo>
                    <a:pt x="1474" y="1938"/>
                  </a:lnTo>
                  <a:lnTo>
                    <a:pt x="1515" y="1845"/>
                  </a:lnTo>
                  <a:lnTo>
                    <a:pt x="1555" y="1751"/>
                  </a:lnTo>
                  <a:lnTo>
                    <a:pt x="1595" y="1658"/>
                  </a:lnTo>
                  <a:lnTo>
                    <a:pt x="1634" y="1564"/>
                  </a:lnTo>
                  <a:lnTo>
                    <a:pt x="1654" y="1518"/>
                  </a:lnTo>
                  <a:lnTo>
                    <a:pt x="1673" y="1470"/>
                  </a:lnTo>
                  <a:lnTo>
                    <a:pt x="1691" y="1424"/>
                  </a:lnTo>
                  <a:lnTo>
                    <a:pt x="1710" y="1376"/>
                  </a:lnTo>
                  <a:lnTo>
                    <a:pt x="1728" y="1329"/>
                  </a:lnTo>
                  <a:lnTo>
                    <a:pt x="1746" y="1281"/>
                  </a:lnTo>
                  <a:lnTo>
                    <a:pt x="1764" y="1234"/>
                  </a:lnTo>
                  <a:lnTo>
                    <a:pt x="1781" y="1186"/>
                  </a:lnTo>
                  <a:lnTo>
                    <a:pt x="1798" y="1139"/>
                  </a:lnTo>
                  <a:lnTo>
                    <a:pt x="1814" y="1091"/>
                  </a:lnTo>
                  <a:lnTo>
                    <a:pt x="1831" y="1043"/>
                  </a:lnTo>
                  <a:lnTo>
                    <a:pt x="1846" y="995"/>
                  </a:lnTo>
                  <a:lnTo>
                    <a:pt x="1861" y="946"/>
                  </a:lnTo>
                  <a:lnTo>
                    <a:pt x="1876" y="898"/>
                  </a:lnTo>
                  <a:lnTo>
                    <a:pt x="1890" y="849"/>
                  </a:lnTo>
                  <a:lnTo>
                    <a:pt x="1904" y="801"/>
                  </a:lnTo>
                  <a:lnTo>
                    <a:pt x="1917" y="752"/>
                  </a:lnTo>
                  <a:lnTo>
                    <a:pt x="1930" y="702"/>
                  </a:lnTo>
                  <a:lnTo>
                    <a:pt x="1942" y="654"/>
                  </a:lnTo>
                  <a:lnTo>
                    <a:pt x="1953" y="604"/>
                  </a:lnTo>
                  <a:lnTo>
                    <a:pt x="1964" y="554"/>
                  </a:lnTo>
                  <a:lnTo>
                    <a:pt x="1974" y="505"/>
                  </a:lnTo>
                  <a:lnTo>
                    <a:pt x="1984" y="455"/>
                  </a:lnTo>
                  <a:lnTo>
                    <a:pt x="1993" y="404"/>
                  </a:lnTo>
                  <a:lnTo>
                    <a:pt x="2001" y="355"/>
                  </a:lnTo>
                  <a:lnTo>
                    <a:pt x="2009" y="305"/>
                  </a:lnTo>
                  <a:lnTo>
                    <a:pt x="2015" y="254"/>
                  </a:lnTo>
                  <a:lnTo>
                    <a:pt x="2022" y="203"/>
                  </a:lnTo>
                  <a:lnTo>
                    <a:pt x="2027" y="153"/>
                  </a:lnTo>
                  <a:lnTo>
                    <a:pt x="2033" y="102"/>
                  </a:lnTo>
                  <a:lnTo>
                    <a:pt x="2037" y="51"/>
                  </a:lnTo>
                  <a:lnTo>
                    <a:pt x="2040" y="0"/>
                  </a:lnTo>
                  <a:lnTo>
                    <a:pt x="2040" y="51"/>
                  </a:lnTo>
                  <a:lnTo>
                    <a:pt x="2040" y="103"/>
                  </a:lnTo>
                  <a:lnTo>
                    <a:pt x="2039" y="154"/>
                  </a:lnTo>
                  <a:lnTo>
                    <a:pt x="2037" y="204"/>
                  </a:lnTo>
                  <a:lnTo>
                    <a:pt x="2035" y="256"/>
                  </a:lnTo>
                  <a:lnTo>
                    <a:pt x="2032" y="307"/>
                  </a:lnTo>
                  <a:lnTo>
                    <a:pt x="2028" y="358"/>
                  </a:lnTo>
                  <a:lnTo>
                    <a:pt x="2023" y="409"/>
                  </a:lnTo>
                  <a:lnTo>
                    <a:pt x="2019" y="459"/>
                  </a:lnTo>
                  <a:lnTo>
                    <a:pt x="2012" y="511"/>
                  </a:lnTo>
                  <a:lnTo>
                    <a:pt x="2006" y="562"/>
                  </a:lnTo>
                  <a:lnTo>
                    <a:pt x="1999" y="613"/>
                  </a:lnTo>
                  <a:lnTo>
                    <a:pt x="1992" y="663"/>
                  </a:lnTo>
                  <a:lnTo>
                    <a:pt x="1983" y="714"/>
                  </a:lnTo>
                  <a:lnTo>
                    <a:pt x="1973" y="764"/>
                  </a:lnTo>
                  <a:lnTo>
                    <a:pt x="1965" y="815"/>
                  </a:lnTo>
                  <a:lnTo>
                    <a:pt x="1954" y="865"/>
                  </a:lnTo>
                  <a:lnTo>
                    <a:pt x="1943" y="915"/>
                  </a:lnTo>
                  <a:lnTo>
                    <a:pt x="1932" y="966"/>
                  </a:lnTo>
                  <a:lnTo>
                    <a:pt x="1920" y="1016"/>
                  </a:lnTo>
                  <a:lnTo>
                    <a:pt x="1908" y="1065"/>
                  </a:lnTo>
                  <a:lnTo>
                    <a:pt x="1895" y="1115"/>
                  </a:lnTo>
                  <a:lnTo>
                    <a:pt x="1883" y="1165"/>
                  </a:lnTo>
                  <a:lnTo>
                    <a:pt x="1870" y="1214"/>
                  </a:lnTo>
                  <a:lnTo>
                    <a:pt x="1856" y="1264"/>
                  </a:lnTo>
                  <a:lnTo>
                    <a:pt x="1841" y="1314"/>
                  </a:lnTo>
                  <a:lnTo>
                    <a:pt x="1827" y="1362"/>
                  </a:lnTo>
                  <a:lnTo>
                    <a:pt x="1812" y="1412"/>
                  </a:lnTo>
                  <a:lnTo>
                    <a:pt x="1797" y="1460"/>
                  </a:lnTo>
                  <a:lnTo>
                    <a:pt x="1782" y="1510"/>
                  </a:lnTo>
                  <a:lnTo>
                    <a:pt x="1767" y="1559"/>
                  </a:lnTo>
                  <a:lnTo>
                    <a:pt x="1751" y="1607"/>
                  </a:lnTo>
                  <a:lnTo>
                    <a:pt x="1735" y="1656"/>
                  </a:lnTo>
                  <a:lnTo>
                    <a:pt x="1718" y="1705"/>
                  </a:lnTo>
                  <a:lnTo>
                    <a:pt x="1702" y="1753"/>
                  </a:lnTo>
                  <a:lnTo>
                    <a:pt x="1686" y="1802"/>
                  </a:lnTo>
                  <a:lnTo>
                    <a:pt x="1669" y="1850"/>
                  </a:lnTo>
                  <a:lnTo>
                    <a:pt x="1652" y="1899"/>
                  </a:lnTo>
                  <a:lnTo>
                    <a:pt x="1635" y="1946"/>
                  </a:lnTo>
                  <a:lnTo>
                    <a:pt x="1618" y="1995"/>
                  </a:lnTo>
                  <a:lnTo>
                    <a:pt x="1601" y="2044"/>
                  </a:lnTo>
                  <a:lnTo>
                    <a:pt x="1583" y="2091"/>
                  </a:lnTo>
                  <a:lnTo>
                    <a:pt x="1566" y="2140"/>
                  </a:lnTo>
                  <a:lnTo>
                    <a:pt x="1549" y="2187"/>
                  </a:lnTo>
                  <a:lnTo>
                    <a:pt x="1532" y="2236"/>
                  </a:lnTo>
                  <a:lnTo>
                    <a:pt x="1514" y="2283"/>
                  </a:lnTo>
                  <a:lnTo>
                    <a:pt x="1497" y="2332"/>
                  </a:lnTo>
                  <a:lnTo>
                    <a:pt x="1480" y="2380"/>
                  </a:lnTo>
                  <a:lnTo>
                    <a:pt x="1462" y="2427"/>
                  </a:lnTo>
                  <a:lnTo>
                    <a:pt x="1445" y="2476"/>
                  </a:lnTo>
                  <a:lnTo>
                    <a:pt x="1428" y="2523"/>
                  </a:lnTo>
                  <a:lnTo>
                    <a:pt x="1409" y="2571"/>
                  </a:lnTo>
                  <a:lnTo>
                    <a:pt x="1392" y="2619"/>
                  </a:lnTo>
                  <a:lnTo>
                    <a:pt x="1375" y="2667"/>
                  </a:lnTo>
                  <a:lnTo>
                    <a:pt x="1358" y="2714"/>
                  </a:lnTo>
                  <a:lnTo>
                    <a:pt x="1340" y="2763"/>
                  </a:lnTo>
                  <a:lnTo>
                    <a:pt x="1323" y="2810"/>
                  </a:lnTo>
                  <a:lnTo>
                    <a:pt x="1307" y="2859"/>
                  </a:lnTo>
                  <a:lnTo>
                    <a:pt x="1290" y="2907"/>
                  </a:lnTo>
                  <a:lnTo>
                    <a:pt x="1272" y="2954"/>
                  </a:lnTo>
                  <a:lnTo>
                    <a:pt x="1255" y="3003"/>
                  </a:lnTo>
                  <a:lnTo>
                    <a:pt x="1239" y="3050"/>
                  </a:lnTo>
                  <a:lnTo>
                    <a:pt x="1222" y="3098"/>
                  </a:lnTo>
                  <a:lnTo>
                    <a:pt x="1205" y="3146"/>
                  </a:lnTo>
                  <a:lnTo>
                    <a:pt x="1172" y="3242"/>
                  </a:lnTo>
                  <a:lnTo>
                    <a:pt x="1139" y="3339"/>
                  </a:lnTo>
                  <a:lnTo>
                    <a:pt x="1107" y="3435"/>
                  </a:lnTo>
                  <a:lnTo>
                    <a:pt x="1075" y="3531"/>
                  </a:lnTo>
                  <a:lnTo>
                    <a:pt x="1043" y="3627"/>
                  </a:lnTo>
                  <a:lnTo>
                    <a:pt x="1013" y="3724"/>
                  </a:lnTo>
                  <a:lnTo>
                    <a:pt x="982" y="3820"/>
                  </a:lnTo>
                  <a:lnTo>
                    <a:pt x="952" y="3917"/>
                  </a:lnTo>
                  <a:lnTo>
                    <a:pt x="922" y="4014"/>
                  </a:lnTo>
                  <a:lnTo>
                    <a:pt x="893" y="4111"/>
                  </a:lnTo>
                  <a:lnTo>
                    <a:pt x="864" y="4208"/>
                  </a:lnTo>
                  <a:lnTo>
                    <a:pt x="836" y="4305"/>
                  </a:lnTo>
                  <a:lnTo>
                    <a:pt x="808" y="4402"/>
                  </a:lnTo>
                  <a:lnTo>
                    <a:pt x="781" y="4500"/>
                  </a:lnTo>
                  <a:lnTo>
                    <a:pt x="754" y="4597"/>
                  </a:lnTo>
                  <a:lnTo>
                    <a:pt x="728" y="4695"/>
                  </a:lnTo>
                  <a:lnTo>
                    <a:pt x="715" y="4744"/>
                  </a:lnTo>
                  <a:lnTo>
                    <a:pt x="702" y="4792"/>
                  </a:lnTo>
                  <a:lnTo>
                    <a:pt x="689" y="4841"/>
                  </a:lnTo>
                  <a:lnTo>
                    <a:pt x="676" y="4891"/>
                  </a:lnTo>
                  <a:lnTo>
                    <a:pt x="664" y="4939"/>
                  </a:lnTo>
                  <a:lnTo>
                    <a:pt x="651" y="4988"/>
                  </a:lnTo>
                  <a:lnTo>
                    <a:pt x="639" y="5037"/>
                  </a:lnTo>
                  <a:lnTo>
                    <a:pt x="628" y="5086"/>
                  </a:lnTo>
                  <a:lnTo>
                    <a:pt x="616" y="5134"/>
                  </a:lnTo>
                  <a:lnTo>
                    <a:pt x="606" y="5181"/>
                  </a:lnTo>
                  <a:lnTo>
                    <a:pt x="596" y="5229"/>
                  </a:lnTo>
                  <a:lnTo>
                    <a:pt x="586" y="5276"/>
                  </a:lnTo>
                  <a:lnTo>
                    <a:pt x="578" y="5324"/>
                  </a:lnTo>
                  <a:lnTo>
                    <a:pt x="570" y="5371"/>
                  </a:lnTo>
                  <a:lnTo>
                    <a:pt x="563" y="5420"/>
                  </a:lnTo>
                  <a:lnTo>
                    <a:pt x="555" y="5467"/>
                  </a:lnTo>
                  <a:lnTo>
                    <a:pt x="549" y="5515"/>
                  </a:lnTo>
                  <a:lnTo>
                    <a:pt x="543" y="5563"/>
                  </a:lnTo>
                  <a:lnTo>
                    <a:pt x="538" y="5612"/>
                  </a:lnTo>
                  <a:lnTo>
                    <a:pt x="534" y="5660"/>
                  </a:lnTo>
                  <a:lnTo>
                    <a:pt x="529" y="5708"/>
                  </a:lnTo>
                  <a:lnTo>
                    <a:pt x="526" y="5757"/>
                  </a:lnTo>
                  <a:lnTo>
                    <a:pt x="523" y="5804"/>
                  </a:lnTo>
                  <a:lnTo>
                    <a:pt x="521" y="5853"/>
                  </a:lnTo>
                  <a:lnTo>
                    <a:pt x="518" y="5901"/>
                  </a:lnTo>
                  <a:lnTo>
                    <a:pt x="517" y="5950"/>
                  </a:lnTo>
                  <a:lnTo>
                    <a:pt x="516" y="5999"/>
                  </a:lnTo>
                  <a:lnTo>
                    <a:pt x="515" y="6046"/>
                  </a:lnTo>
                  <a:lnTo>
                    <a:pt x="515" y="6095"/>
                  </a:lnTo>
                  <a:lnTo>
                    <a:pt x="516" y="6143"/>
                  </a:lnTo>
                  <a:lnTo>
                    <a:pt x="517" y="6192"/>
                  </a:lnTo>
                  <a:lnTo>
                    <a:pt x="518" y="6241"/>
                  </a:lnTo>
                  <a:lnTo>
                    <a:pt x="523" y="6338"/>
                  </a:lnTo>
                  <a:lnTo>
                    <a:pt x="529" y="6435"/>
                  </a:lnTo>
                  <a:lnTo>
                    <a:pt x="538" y="6532"/>
                  </a:lnTo>
                  <a:lnTo>
                    <a:pt x="548" y="6628"/>
                  </a:lnTo>
                  <a:lnTo>
                    <a:pt x="558" y="6725"/>
                  </a:lnTo>
                  <a:lnTo>
                    <a:pt x="571" y="6822"/>
                  </a:lnTo>
                  <a:lnTo>
                    <a:pt x="585" y="6919"/>
                  </a:lnTo>
                  <a:lnTo>
                    <a:pt x="602" y="7015"/>
                  </a:lnTo>
                  <a:lnTo>
                    <a:pt x="619" y="7112"/>
                  </a:lnTo>
                  <a:lnTo>
                    <a:pt x="637" y="7208"/>
                  </a:lnTo>
                  <a:lnTo>
                    <a:pt x="658" y="7304"/>
                  </a:lnTo>
                  <a:lnTo>
                    <a:pt x="678" y="7400"/>
                  </a:lnTo>
                  <a:lnTo>
                    <a:pt x="701" y="7496"/>
                  </a:lnTo>
                  <a:lnTo>
                    <a:pt x="725" y="7592"/>
                  </a:lnTo>
                  <a:lnTo>
                    <a:pt x="748" y="7687"/>
                  </a:lnTo>
                  <a:lnTo>
                    <a:pt x="774" y="7783"/>
                  </a:lnTo>
                  <a:lnTo>
                    <a:pt x="800" y="7878"/>
                  </a:lnTo>
                  <a:lnTo>
                    <a:pt x="828" y="7973"/>
                  </a:lnTo>
                  <a:lnTo>
                    <a:pt x="856" y="8068"/>
                  </a:lnTo>
                  <a:lnTo>
                    <a:pt x="886" y="8163"/>
                  </a:lnTo>
                  <a:lnTo>
                    <a:pt x="915" y="8258"/>
                  </a:lnTo>
                  <a:lnTo>
                    <a:pt x="945" y="8353"/>
                  </a:lnTo>
                  <a:lnTo>
                    <a:pt x="976" y="8447"/>
                  </a:lnTo>
                  <a:lnTo>
                    <a:pt x="1009" y="8542"/>
                  </a:lnTo>
                  <a:lnTo>
                    <a:pt x="1041" y="8636"/>
                  </a:lnTo>
                  <a:lnTo>
                    <a:pt x="1074" y="8731"/>
                  </a:lnTo>
                  <a:lnTo>
                    <a:pt x="1107" y="8826"/>
                  </a:lnTo>
                  <a:lnTo>
                    <a:pt x="1142" y="8920"/>
                  </a:lnTo>
                  <a:lnTo>
                    <a:pt x="1176" y="9015"/>
                  </a:lnTo>
                  <a:lnTo>
                    <a:pt x="1211" y="9109"/>
                  </a:lnTo>
                  <a:lnTo>
                    <a:pt x="1245" y="9204"/>
                  </a:lnTo>
                  <a:lnTo>
                    <a:pt x="1281" y="9298"/>
                  </a:lnTo>
                  <a:lnTo>
                    <a:pt x="1317" y="9393"/>
                  </a:lnTo>
                  <a:lnTo>
                    <a:pt x="1352" y="9488"/>
                  </a:lnTo>
                  <a:lnTo>
                    <a:pt x="1389" y="9583"/>
                  </a:lnTo>
                  <a:lnTo>
                    <a:pt x="1425" y="9678"/>
                  </a:lnTo>
                  <a:lnTo>
                    <a:pt x="1461" y="9773"/>
                  </a:lnTo>
                  <a:lnTo>
                    <a:pt x="1497" y="9869"/>
                  </a:lnTo>
                  <a:lnTo>
                    <a:pt x="1534" y="9964"/>
                  </a:lnTo>
                  <a:lnTo>
                    <a:pt x="1570" y="10061"/>
                  </a:lnTo>
                  <a:lnTo>
                    <a:pt x="1606" y="10158"/>
                  </a:lnTo>
                  <a:lnTo>
                    <a:pt x="1642" y="10254"/>
                  </a:lnTo>
                  <a:lnTo>
                    <a:pt x="1678" y="10351"/>
                  </a:lnTo>
                  <a:lnTo>
                    <a:pt x="1713" y="10449"/>
                  </a:lnTo>
                  <a:lnTo>
                    <a:pt x="1749" y="10547"/>
                  </a:lnTo>
                  <a:lnTo>
                    <a:pt x="1783" y="10645"/>
                  </a:lnTo>
                  <a:lnTo>
                    <a:pt x="1818" y="10744"/>
                  </a:lnTo>
                  <a:lnTo>
                    <a:pt x="1852" y="10844"/>
                  </a:lnTo>
                  <a:lnTo>
                    <a:pt x="1868" y="10894"/>
                  </a:lnTo>
                  <a:lnTo>
                    <a:pt x="1885" y="10944"/>
                  </a:lnTo>
                  <a:lnTo>
                    <a:pt x="1902" y="10995"/>
                  </a:lnTo>
                  <a:lnTo>
                    <a:pt x="1918" y="11045"/>
                  </a:lnTo>
                  <a:lnTo>
                    <a:pt x="1933" y="11096"/>
                  </a:lnTo>
                  <a:lnTo>
                    <a:pt x="1949" y="11147"/>
                  </a:lnTo>
                  <a:lnTo>
                    <a:pt x="1966" y="11198"/>
                  </a:lnTo>
                  <a:lnTo>
                    <a:pt x="1981" y="11250"/>
                  </a:lnTo>
                  <a:lnTo>
                    <a:pt x="1996" y="11301"/>
                  </a:lnTo>
                  <a:lnTo>
                    <a:pt x="2010" y="11353"/>
                  </a:lnTo>
                  <a:lnTo>
                    <a:pt x="2025" y="11405"/>
                  </a:lnTo>
                  <a:lnTo>
                    <a:pt x="2039" y="11458"/>
                  </a:lnTo>
                  <a:lnTo>
                    <a:pt x="2053" y="11510"/>
                  </a:lnTo>
                  <a:lnTo>
                    <a:pt x="2067" y="11563"/>
                  </a:lnTo>
                  <a:lnTo>
                    <a:pt x="2080" y="11617"/>
                  </a:lnTo>
                  <a:lnTo>
                    <a:pt x="2093" y="11670"/>
                  </a:lnTo>
                  <a:lnTo>
                    <a:pt x="2105" y="11724"/>
                  </a:lnTo>
                  <a:lnTo>
                    <a:pt x="2117" y="11778"/>
                  </a:lnTo>
                  <a:lnTo>
                    <a:pt x="2129" y="11833"/>
                  </a:lnTo>
                  <a:lnTo>
                    <a:pt x="2140" y="11887"/>
                  </a:lnTo>
                  <a:lnTo>
                    <a:pt x="2150" y="11943"/>
                  </a:lnTo>
                  <a:lnTo>
                    <a:pt x="2161" y="11998"/>
                  </a:lnTo>
                  <a:lnTo>
                    <a:pt x="2170" y="12054"/>
                  </a:lnTo>
                  <a:lnTo>
                    <a:pt x="2180" y="12110"/>
                  </a:lnTo>
                  <a:lnTo>
                    <a:pt x="2184" y="12138"/>
                  </a:lnTo>
                  <a:lnTo>
                    <a:pt x="2187" y="12167"/>
                  </a:lnTo>
                  <a:lnTo>
                    <a:pt x="2191" y="12196"/>
                  </a:lnTo>
                  <a:lnTo>
                    <a:pt x="2196" y="12224"/>
                  </a:lnTo>
                  <a:lnTo>
                    <a:pt x="2199" y="12253"/>
                  </a:lnTo>
                  <a:lnTo>
                    <a:pt x="2202" y="12282"/>
                  </a:lnTo>
                  <a:lnTo>
                    <a:pt x="2205" y="12310"/>
                  </a:lnTo>
                  <a:lnTo>
                    <a:pt x="2209" y="12339"/>
                  </a:lnTo>
                  <a:lnTo>
                    <a:pt x="2211" y="12368"/>
                  </a:lnTo>
                  <a:lnTo>
                    <a:pt x="2214" y="12398"/>
                  </a:lnTo>
                  <a:lnTo>
                    <a:pt x="2216" y="12428"/>
                  </a:lnTo>
                  <a:lnTo>
                    <a:pt x="2218" y="12457"/>
                  </a:lnTo>
                  <a:lnTo>
                    <a:pt x="2222" y="12516"/>
                  </a:lnTo>
                  <a:lnTo>
                    <a:pt x="2225" y="12574"/>
                  </a:lnTo>
                  <a:lnTo>
                    <a:pt x="1137" y="125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785" y="1576"/>
              <a:ext cx="3474" cy="1169"/>
            </a:xfrm>
            <a:custGeom>
              <a:avLst/>
              <a:gdLst>
                <a:gd name="T0" fmla="*/ 54 w 13893"/>
                <a:gd name="T1" fmla="*/ 4200 h 4676"/>
                <a:gd name="T2" fmla="*/ 209 w 13893"/>
                <a:gd name="T3" fmla="*/ 3687 h 4676"/>
                <a:gd name="T4" fmla="*/ 442 w 13893"/>
                <a:gd name="T5" fmla="*/ 3211 h 4676"/>
                <a:gd name="T6" fmla="*/ 739 w 13893"/>
                <a:gd name="T7" fmla="*/ 2774 h 4676"/>
                <a:gd name="T8" fmla="*/ 1091 w 13893"/>
                <a:gd name="T9" fmla="*/ 2386 h 4676"/>
                <a:gd name="T10" fmla="*/ 1491 w 13893"/>
                <a:gd name="T11" fmla="*/ 2046 h 4676"/>
                <a:gd name="T12" fmla="*/ 1928 w 13893"/>
                <a:gd name="T13" fmla="*/ 1761 h 4676"/>
                <a:gd name="T14" fmla="*/ 2396 w 13893"/>
                <a:gd name="T15" fmla="*/ 1535 h 4676"/>
                <a:gd name="T16" fmla="*/ 2886 w 13893"/>
                <a:gd name="T17" fmla="*/ 1365 h 4676"/>
                <a:gd name="T18" fmla="*/ 3392 w 13893"/>
                <a:gd name="T19" fmla="*/ 1253 h 4676"/>
                <a:gd name="T20" fmla="*/ 3903 w 13893"/>
                <a:gd name="T21" fmla="*/ 1195 h 4676"/>
                <a:gd name="T22" fmla="*/ 4416 w 13893"/>
                <a:gd name="T23" fmla="*/ 1187 h 4676"/>
                <a:gd name="T24" fmla="*/ 4925 w 13893"/>
                <a:gd name="T25" fmla="*/ 1225 h 4676"/>
                <a:gd name="T26" fmla="*/ 5430 w 13893"/>
                <a:gd name="T27" fmla="*/ 1302 h 4676"/>
                <a:gd name="T28" fmla="*/ 5926 w 13893"/>
                <a:gd name="T29" fmla="*/ 1415 h 4676"/>
                <a:gd name="T30" fmla="*/ 6200 w 13893"/>
                <a:gd name="T31" fmla="*/ 1492 h 4676"/>
                <a:gd name="T32" fmla="*/ 6439 w 13893"/>
                <a:gd name="T33" fmla="*/ 1564 h 4676"/>
                <a:gd name="T34" fmla="*/ 7313 w 13893"/>
                <a:gd name="T35" fmla="*/ 1775 h 4676"/>
                <a:gd name="T36" fmla="*/ 8295 w 13893"/>
                <a:gd name="T37" fmla="*/ 1911 h 4676"/>
                <a:gd name="T38" fmla="*/ 9288 w 13893"/>
                <a:gd name="T39" fmla="*/ 1933 h 4676"/>
                <a:gd name="T40" fmla="*/ 10276 w 13893"/>
                <a:gd name="T41" fmla="*/ 1827 h 4676"/>
                <a:gd name="T42" fmla="*/ 11063 w 13893"/>
                <a:gd name="T43" fmla="*/ 1645 h 4676"/>
                <a:gd name="T44" fmla="*/ 11536 w 13893"/>
                <a:gd name="T45" fmla="*/ 1488 h 4676"/>
                <a:gd name="T46" fmla="*/ 11998 w 13893"/>
                <a:gd name="T47" fmla="*/ 1298 h 4676"/>
                <a:gd name="T48" fmla="*/ 12445 w 13893"/>
                <a:gd name="T49" fmla="*/ 1077 h 4676"/>
                <a:gd name="T50" fmla="*/ 12875 w 13893"/>
                <a:gd name="T51" fmla="*/ 823 h 4676"/>
                <a:gd name="T52" fmla="*/ 13285 w 13893"/>
                <a:gd name="T53" fmla="*/ 538 h 4676"/>
                <a:gd name="T54" fmla="*/ 13671 w 13893"/>
                <a:gd name="T55" fmla="*/ 219 h 4676"/>
                <a:gd name="T56" fmla="*/ 13766 w 13893"/>
                <a:gd name="T57" fmla="*/ 137 h 4676"/>
                <a:gd name="T58" fmla="*/ 13394 w 13893"/>
                <a:gd name="T59" fmla="*/ 474 h 4676"/>
                <a:gd name="T60" fmla="*/ 12996 w 13893"/>
                <a:gd name="T61" fmla="*/ 779 h 4676"/>
                <a:gd name="T62" fmla="*/ 12574 w 13893"/>
                <a:gd name="T63" fmla="*/ 1052 h 4676"/>
                <a:gd name="T64" fmla="*/ 12135 w 13893"/>
                <a:gd name="T65" fmla="*/ 1295 h 4676"/>
                <a:gd name="T66" fmla="*/ 11678 w 13893"/>
                <a:gd name="T67" fmla="*/ 1505 h 4676"/>
                <a:gd name="T68" fmla="*/ 11207 w 13893"/>
                <a:gd name="T69" fmla="*/ 1684 h 4676"/>
                <a:gd name="T70" fmla="*/ 10724 w 13893"/>
                <a:gd name="T71" fmla="*/ 1828 h 4676"/>
                <a:gd name="T72" fmla="*/ 10047 w 13893"/>
                <a:gd name="T73" fmla="*/ 1973 h 4676"/>
                <a:gd name="T74" fmla="*/ 9043 w 13893"/>
                <a:gd name="T75" fmla="*/ 2072 h 4676"/>
                <a:gd name="T76" fmla="*/ 8033 w 13893"/>
                <a:gd name="T77" fmla="*/ 2045 h 4676"/>
                <a:gd name="T78" fmla="*/ 7033 w 13893"/>
                <a:gd name="T79" fmla="*/ 1904 h 4676"/>
                <a:gd name="T80" fmla="*/ 6325 w 13893"/>
                <a:gd name="T81" fmla="*/ 1740 h 4676"/>
                <a:gd name="T82" fmla="*/ 6084 w 13893"/>
                <a:gd name="T83" fmla="*/ 1675 h 4676"/>
                <a:gd name="T84" fmla="*/ 5754 w 13893"/>
                <a:gd name="T85" fmla="*/ 1596 h 4676"/>
                <a:gd name="T86" fmla="*/ 5268 w 13893"/>
                <a:gd name="T87" fmla="*/ 1509 h 4676"/>
                <a:gd name="T88" fmla="*/ 4780 w 13893"/>
                <a:gd name="T89" fmla="*/ 1458 h 4676"/>
                <a:gd name="T90" fmla="*/ 4289 w 13893"/>
                <a:gd name="T91" fmla="*/ 1447 h 4676"/>
                <a:gd name="T92" fmla="*/ 3803 w 13893"/>
                <a:gd name="T93" fmla="*/ 1481 h 4676"/>
                <a:gd name="T94" fmla="*/ 3324 w 13893"/>
                <a:gd name="T95" fmla="*/ 1562 h 4676"/>
                <a:gd name="T96" fmla="*/ 2858 w 13893"/>
                <a:gd name="T97" fmla="*/ 1693 h 4676"/>
                <a:gd name="T98" fmla="*/ 2412 w 13893"/>
                <a:gd name="T99" fmla="*/ 1877 h 4676"/>
                <a:gd name="T100" fmla="*/ 1994 w 13893"/>
                <a:gd name="T101" fmla="*/ 2112 h 4676"/>
                <a:gd name="T102" fmla="*/ 1610 w 13893"/>
                <a:gd name="T103" fmla="*/ 2397 h 4676"/>
                <a:gd name="T104" fmla="*/ 1266 w 13893"/>
                <a:gd name="T105" fmla="*/ 2729 h 4676"/>
                <a:gd name="T106" fmla="*/ 970 w 13893"/>
                <a:gd name="T107" fmla="*/ 3102 h 4676"/>
                <a:gd name="T108" fmla="*/ 729 w 13893"/>
                <a:gd name="T109" fmla="*/ 3508 h 4676"/>
                <a:gd name="T110" fmla="*/ 552 w 13893"/>
                <a:gd name="T111" fmla="*/ 3943 h 4676"/>
                <a:gd name="T112" fmla="*/ 452 w 13893"/>
                <a:gd name="T113" fmla="*/ 4393 h 4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93" h="4676">
                  <a:moveTo>
                    <a:pt x="0" y="4674"/>
                  </a:moveTo>
                  <a:lnTo>
                    <a:pt x="3" y="4606"/>
                  </a:lnTo>
                  <a:lnTo>
                    <a:pt x="7" y="4538"/>
                  </a:lnTo>
                  <a:lnTo>
                    <a:pt x="12" y="4469"/>
                  </a:lnTo>
                  <a:lnTo>
                    <a:pt x="20" y="4401"/>
                  </a:lnTo>
                  <a:lnTo>
                    <a:pt x="30" y="4334"/>
                  </a:lnTo>
                  <a:lnTo>
                    <a:pt x="41" y="4267"/>
                  </a:lnTo>
                  <a:lnTo>
                    <a:pt x="54" y="4200"/>
                  </a:lnTo>
                  <a:lnTo>
                    <a:pt x="68" y="4134"/>
                  </a:lnTo>
                  <a:lnTo>
                    <a:pt x="85" y="4068"/>
                  </a:lnTo>
                  <a:lnTo>
                    <a:pt x="102" y="4003"/>
                  </a:lnTo>
                  <a:lnTo>
                    <a:pt x="120" y="3940"/>
                  </a:lnTo>
                  <a:lnTo>
                    <a:pt x="141" y="3875"/>
                  </a:lnTo>
                  <a:lnTo>
                    <a:pt x="162" y="3812"/>
                  </a:lnTo>
                  <a:lnTo>
                    <a:pt x="185" y="3749"/>
                  </a:lnTo>
                  <a:lnTo>
                    <a:pt x="209" y="3687"/>
                  </a:lnTo>
                  <a:lnTo>
                    <a:pt x="235" y="3625"/>
                  </a:lnTo>
                  <a:lnTo>
                    <a:pt x="261" y="3564"/>
                  </a:lnTo>
                  <a:lnTo>
                    <a:pt x="289" y="3503"/>
                  </a:lnTo>
                  <a:lnTo>
                    <a:pt x="317" y="3444"/>
                  </a:lnTo>
                  <a:lnTo>
                    <a:pt x="347" y="3385"/>
                  </a:lnTo>
                  <a:lnTo>
                    <a:pt x="377" y="3325"/>
                  </a:lnTo>
                  <a:lnTo>
                    <a:pt x="410" y="3268"/>
                  </a:lnTo>
                  <a:lnTo>
                    <a:pt x="442" y="3211"/>
                  </a:lnTo>
                  <a:lnTo>
                    <a:pt x="476" y="3153"/>
                  </a:lnTo>
                  <a:lnTo>
                    <a:pt x="511" y="3097"/>
                  </a:lnTo>
                  <a:lnTo>
                    <a:pt x="547" y="3042"/>
                  </a:lnTo>
                  <a:lnTo>
                    <a:pt x="584" y="2987"/>
                  </a:lnTo>
                  <a:lnTo>
                    <a:pt x="621" y="2933"/>
                  </a:lnTo>
                  <a:lnTo>
                    <a:pt x="660" y="2879"/>
                  </a:lnTo>
                  <a:lnTo>
                    <a:pt x="699" y="2827"/>
                  </a:lnTo>
                  <a:lnTo>
                    <a:pt x="739" y="2774"/>
                  </a:lnTo>
                  <a:lnTo>
                    <a:pt x="781" y="2724"/>
                  </a:lnTo>
                  <a:lnTo>
                    <a:pt x="822" y="2673"/>
                  </a:lnTo>
                  <a:lnTo>
                    <a:pt x="865" y="2623"/>
                  </a:lnTo>
                  <a:lnTo>
                    <a:pt x="910" y="2575"/>
                  </a:lnTo>
                  <a:lnTo>
                    <a:pt x="954" y="2526"/>
                  </a:lnTo>
                  <a:lnTo>
                    <a:pt x="999" y="2478"/>
                  </a:lnTo>
                  <a:lnTo>
                    <a:pt x="1045" y="2431"/>
                  </a:lnTo>
                  <a:lnTo>
                    <a:pt x="1091" y="2386"/>
                  </a:lnTo>
                  <a:lnTo>
                    <a:pt x="1139" y="2340"/>
                  </a:lnTo>
                  <a:lnTo>
                    <a:pt x="1187" y="2296"/>
                  </a:lnTo>
                  <a:lnTo>
                    <a:pt x="1236" y="2252"/>
                  </a:lnTo>
                  <a:lnTo>
                    <a:pt x="1286" y="2210"/>
                  </a:lnTo>
                  <a:lnTo>
                    <a:pt x="1336" y="2167"/>
                  </a:lnTo>
                  <a:lnTo>
                    <a:pt x="1387" y="2126"/>
                  </a:lnTo>
                  <a:lnTo>
                    <a:pt x="1438" y="2085"/>
                  </a:lnTo>
                  <a:lnTo>
                    <a:pt x="1491" y="2046"/>
                  </a:lnTo>
                  <a:lnTo>
                    <a:pt x="1544" y="2008"/>
                  </a:lnTo>
                  <a:lnTo>
                    <a:pt x="1597" y="1970"/>
                  </a:lnTo>
                  <a:lnTo>
                    <a:pt x="1651" y="1933"/>
                  </a:lnTo>
                  <a:lnTo>
                    <a:pt x="1705" y="1896"/>
                  </a:lnTo>
                  <a:lnTo>
                    <a:pt x="1760" y="1862"/>
                  </a:lnTo>
                  <a:lnTo>
                    <a:pt x="1816" y="1827"/>
                  </a:lnTo>
                  <a:lnTo>
                    <a:pt x="1871" y="1794"/>
                  </a:lnTo>
                  <a:lnTo>
                    <a:pt x="1928" y="1761"/>
                  </a:lnTo>
                  <a:lnTo>
                    <a:pt x="1985" y="1730"/>
                  </a:lnTo>
                  <a:lnTo>
                    <a:pt x="2043" y="1700"/>
                  </a:lnTo>
                  <a:lnTo>
                    <a:pt x="2101" y="1670"/>
                  </a:lnTo>
                  <a:lnTo>
                    <a:pt x="2159" y="1640"/>
                  </a:lnTo>
                  <a:lnTo>
                    <a:pt x="2218" y="1612"/>
                  </a:lnTo>
                  <a:lnTo>
                    <a:pt x="2277" y="1585"/>
                  </a:lnTo>
                  <a:lnTo>
                    <a:pt x="2337" y="1559"/>
                  </a:lnTo>
                  <a:lnTo>
                    <a:pt x="2396" y="1535"/>
                  </a:lnTo>
                  <a:lnTo>
                    <a:pt x="2456" y="1510"/>
                  </a:lnTo>
                  <a:lnTo>
                    <a:pt x="2517" y="1486"/>
                  </a:lnTo>
                  <a:lnTo>
                    <a:pt x="2578" y="1464"/>
                  </a:lnTo>
                  <a:lnTo>
                    <a:pt x="2639" y="1443"/>
                  </a:lnTo>
                  <a:lnTo>
                    <a:pt x="2700" y="1421"/>
                  </a:lnTo>
                  <a:lnTo>
                    <a:pt x="2762" y="1402"/>
                  </a:lnTo>
                  <a:lnTo>
                    <a:pt x="2825" y="1383"/>
                  </a:lnTo>
                  <a:lnTo>
                    <a:pt x="2886" y="1365"/>
                  </a:lnTo>
                  <a:lnTo>
                    <a:pt x="2949" y="1348"/>
                  </a:lnTo>
                  <a:lnTo>
                    <a:pt x="3012" y="1332"/>
                  </a:lnTo>
                  <a:lnTo>
                    <a:pt x="3074" y="1316"/>
                  </a:lnTo>
                  <a:lnTo>
                    <a:pt x="3138" y="1302"/>
                  </a:lnTo>
                  <a:lnTo>
                    <a:pt x="3201" y="1288"/>
                  </a:lnTo>
                  <a:lnTo>
                    <a:pt x="3264" y="1275"/>
                  </a:lnTo>
                  <a:lnTo>
                    <a:pt x="3328" y="1263"/>
                  </a:lnTo>
                  <a:lnTo>
                    <a:pt x="3392" y="1253"/>
                  </a:lnTo>
                  <a:lnTo>
                    <a:pt x="3455" y="1243"/>
                  </a:lnTo>
                  <a:lnTo>
                    <a:pt x="3519" y="1233"/>
                  </a:lnTo>
                  <a:lnTo>
                    <a:pt x="3583" y="1225"/>
                  </a:lnTo>
                  <a:lnTo>
                    <a:pt x="3647" y="1217"/>
                  </a:lnTo>
                  <a:lnTo>
                    <a:pt x="3710" y="1211"/>
                  </a:lnTo>
                  <a:lnTo>
                    <a:pt x="3775" y="1205"/>
                  </a:lnTo>
                  <a:lnTo>
                    <a:pt x="3839" y="1200"/>
                  </a:lnTo>
                  <a:lnTo>
                    <a:pt x="3903" y="1195"/>
                  </a:lnTo>
                  <a:lnTo>
                    <a:pt x="3967" y="1191"/>
                  </a:lnTo>
                  <a:lnTo>
                    <a:pt x="4031" y="1189"/>
                  </a:lnTo>
                  <a:lnTo>
                    <a:pt x="4096" y="1187"/>
                  </a:lnTo>
                  <a:lnTo>
                    <a:pt x="4160" y="1186"/>
                  </a:lnTo>
                  <a:lnTo>
                    <a:pt x="4223" y="1185"/>
                  </a:lnTo>
                  <a:lnTo>
                    <a:pt x="4288" y="1185"/>
                  </a:lnTo>
                  <a:lnTo>
                    <a:pt x="4352" y="1186"/>
                  </a:lnTo>
                  <a:lnTo>
                    <a:pt x="4416" y="1187"/>
                  </a:lnTo>
                  <a:lnTo>
                    <a:pt x="4480" y="1190"/>
                  </a:lnTo>
                  <a:lnTo>
                    <a:pt x="4544" y="1192"/>
                  </a:lnTo>
                  <a:lnTo>
                    <a:pt x="4608" y="1197"/>
                  </a:lnTo>
                  <a:lnTo>
                    <a:pt x="4672" y="1201"/>
                  </a:lnTo>
                  <a:lnTo>
                    <a:pt x="4735" y="1205"/>
                  </a:lnTo>
                  <a:lnTo>
                    <a:pt x="4799" y="1212"/>
                  </a:lnTo>
                  <a:lnTo>
                    <a:pt x="4863" y="1218"/>
                  </a:lnTo>
                  <a:lnTo>
                    <a:pt x="4925" y="1225"/>
                  </a:lnTo>
                  <a:lnTo>
                    <a:pt x="4989" y="1232"/>
                  </a:lnTo>
                  <a:lnTo>
                    <a:pt x="5053" y="1241"/>
                  </a:lnTo>
                  <a:lnTo>
                    <a:pt x="5115" y="1249"/>
                  </a:lnTo>
                  <a:lnTo>
                    <a:pt x="5179" y="1258"/>
                  </a:lnTo>
                  <a:lnTo>
                    <a:pt x="5242" y="1269"/>
                  </a:lnTo>
                  <a:lnTo>
                    <a:pt x="5304" y="1280"/>
                  </a:lnTo>
                  <a:lnTo>
                    <a:pt x="5367" y="1290"/>
                  </a:lnTo>
                  <a:lnTo>
                    <a:pt x="5430" y="1302"/>
                  </a:lnTo>
                  <a:lnTo>
                    <a:pt x="5492" y="1314"/>
                  </a:lnTo>
                  <a:lnTo>
                    <a:pt x="5554" y="1327"/>
                  </a:lnTo>
                  <a:lnTo>
                    <a:pt x="5617" y="1340"/>
                  </a:lnTo>
                  <a:lnTo>
                    <a:pt x="5678" y="1354"/>
                  </a:lnTo>
                  <a:lnTo>
                    <a:pt x="5741" y="1369"/>
                  </a:lnTo>
                  <a:lnTo>
                    <a:pt x="5802" y="1383"/>
                  </a:lnTo>
                  <a:lnTo>
                    <a:pt x="5864" y="1400"/>
                  </a:lnTo>
                  <a:lnTo>
                    <a:pt x="5926" y="1415"/>
                  </a:lnTo>
                  <a:lnTo>
                    <a:pt x="5986" y="1431"/>
                  </a:lnTo>
                  <a:lnTo>
                    <a:pt x="6017" y="1440"/>
                  </a:lnTo>
                  <a:lnTo>
                    <a:pt x="6048" y="1448"/>
                  </a:lnTo>
                  <a:lnTo>
                    <a:pt x="6078" y="1457"/>
                  </a:lnTo>
                  <a:lnTo>
                    <a:pt x="6109" y="1465"/>
                  </a:lnTo>
                  <a:lnTo>
                    <a:pt x="6139" y="1474"/>
                  </a:lnTo>
                  <a:lnTo>
                    <a:pt x="6170" y="1484"/>
                  </a:lnTo>
                  <a:lnTo>
                    <a:pt x="6200" y="1492"/>
                  </a:lnTo>
                  <a:lnTo>
                    <a:pt x="6230" y="1502"/>
                  </a:lnTo>
                  <a:lnTo>
                    <a:pt x="6260" y="1511"/>
                  </a:lnTo>
                  <a:lnTo>
                    <a:pt x="6291" y="1521"/>
                  </a:lnTo>
                  <a:lnTo>
                    <a:pt x="6320" y="1529"/>
                  </a:lnTo>
                  <a:lnTo>
                    <a:pt x="6350" y="1538"/>
                  </a:lnTo>
                  <a:lnTo>
                    <a:pt x="6379" y="1546"/>
                  </a:lnTo>
                  <a:lnTo>
                    <a:pt x="6409" y="1555"/>
                  </a:lnTo>
                  <a:lnTo>
                    <a:pt x="6439" y="1564"/>
                  </a:lnTo>
                  <a:lnTo>
                    <a:pt x="6469" y="1572"/>
                  </a:lnTo>
                  <a:lnTo>
                    <a:pt x="6589" y="1606"/>
                  </a:lnTo>
                  <a:lnTo>
                    <a:pt x="6709" y="1638"/>
                  </a:lnTo>
                  <a:lnTo>
                    <a:pt x="6828" y="1668"/>
                  </a:lnTo>
                  <a:lnTo>
                    <a:pt x="6949" y="1698"/>
                  </a:lnTo>
                  <a:lnTo>
                    <a:pt x="7070" y="1726"/>
                  </a:lnTo>
                  <a:lnTo>
                    <a:pt x="7191" y="1752"/>
                  </a:lnTo>
                  <a:lnTo>
                    <a:pt x="7313" y="1775"/>
                  </a:lnTo>
                  <a:lnTo>
                    <a:pt x="7434" y="1799"/>
                  </a:lnTo>
                  <a:lnTo>
                    <a:pt x="7557" y="1820"/>
                  </a:lnTo>
                  <a:lnTo>
                    <a:pt x="7680" y="1839"/>
                  </a:lnTo>
                  <a:lnTo>
                    <a:pt x="7803" y="1857"/>
                  </a:lnTo>
                  <a:lnTo>
                    <a:pt x="7926" y="1874"/>
                  </a:lnTo>
                  <a:lnTo>
                    <a:pt x="8049" y="1888"/>
                  </a:lnTo>
                  <a:lnTo>
                    <a:pt x="8172" y="1901"/>
                  </a:lnTo>
                  <a:lnTo>
                    <a:pt x="8295" y="1911"/>
                  </a:lnTo>
                  <a:lnTo>
                    <a:pt x="8419" y="1921"/>
                  </a:lnTo>
                  <a:lnTo>
                    <a:pt x="8544" y="1929"/>
                  </a:lnTo>
                  <a:lnTo>
                    <a:pt x="8668" y="1934"/>
                  </a:lnTo>
                  <a:lnTo>
                    <a:pt x="8791" y="1937"/>
                  </a:lnTo>
                  <a:lnTo>
                    <a:pt x="8915" y="1940"/>
                  </a:lnTo>
                  <a:lnTo>
                    <a:pt x="9039" y="1938"/>
                  </a:lnTo>
                  <a:lnTo>
                    <a:pt x="9164" y="1936"/>
                  </a:lnTo>
                  <a:lnTo>
                    <a:pt x="9288" y="1933"/>
                  </a:lnTo>
                  <a:lnTo>
                    <a:pt x="9412" y="1927"/>
                  </a:lnTo>
                  <a:lnTo>
                    <a:pt x="9536" y="1918"/>
                  </a:lnTo>
                  <a:lnTo>
                    <a:pt x="9660" y="1908"/>
                  </a:lnTo>
                  <a:lnTo>
                    <a:pt x="9783" y="1896"/>
                  </a:lnTo>
                  <a:lnTo>
                    <a:pt x="9907" y="1882"/>
                  </a:lnTo>
                  <a:lnTo>
                    <a:pt x="10031" y="1866"/>
                  </a:lnTo>
                  <a:lnTo>
                    <a:pt x="10153" y="1848"/>
                  </a:lnTo>
                  <a:lnTo>
                    <a:pt x="10276" y="1827"/>
                  </a:lnTo>
                  <a:lnTo>
                    <a:pt x="10398" y="1805"/>
                  </a:lnTo>
                  <a:lnTo>
                    <a:pt x="10520" y="1781"/>
                  </a:lnTo>
                  <a:lnTo>
                    <a:pt x="10642" y="1754"/>
                  </a:lnTo>
                  <a:lnTo>
                    <a:pt x="10763" y="1725"/>
                  </a:lnTo>
                  <a:lnTo>
                    <a:pt x="10883" y="1694"/>
                  </a:lnTo>
                  <a:lnTo>
                    <a:pt x="10943" y="1678"/>
                  </a:lnTo>
                  <a:lnTo>
                    <a:pt x="11004" y="1661"/>
                  </a:lnTo>
                  <a:lnTo>
                    <a:pt x="11063" y="1645"/>
                  </a:lnTo>
                  <a:lnTo>
                    <a:pt x="11123" y="1626"/>
                  </a:lnTo>
                  <a:lnTo>
                    <a:pt x="11182" y="1608"/>
                  </a:lnTo>
                  <a:lnTo>
                    <a:pt x="11242" y="1590"/>
                  </a:lnTo>
                  <a:lnTo>
                    <a:pt x="11301" y="1570"/>
                  </a:lnTo>
                  <a:lnTo>
                    <a:pt x="11360" y="1551"/>
                  </a:lnTo>
                  <a:lnTo>
                    <a:pt x="11419" y="1530"/>
                  </a:lnTo>
                  <a:lnTo>
                    <a:pt x="11478" y="1509"/>
                  </a:lnTo>
                  <a:lnTo>
                    <a:pt x="11536" y="1488"/>
                  </a:lnTo>
                  <a:lnTo>
                    <a:pt x="11595" y="1465"/>
                  </a:lnTo>
                  <a:lnTo>
                    <a:pt x="11653" y="1444"/>
                  </a:lnTo>
                  <a:lnTo>
                    <a:pt x="11710" y="1420"/>
                  </a:lnTo>
                  <a:lnTo>
                    <a:pt x="11769" y="1397"/>
                  </a:lnTo>
                  <a:lnTo>
                    <a:pt x="11826" y="1374"/>
                  </a:lnTo>
                  <a:lnTo>
                    <a:pt x="11883" y="1349"/>
                  </a:lnTo>
                  <a:lnTo>
                    <a:pt x="11940" y="1324"/>
                  </a:lnTo>
                  <a:lnTo>
                    <a:pt x="11998" y="1298"/>
                  </a:lnTo>
                  <a:lnTo>
                    <a:pt x="12054" y="1272"/>
                  </a:lnTo>
                  <a:lnTo>
                    <a:pt x="12111" y="1246"/>
                  </a:lnTo>
                  <a:lnTo>
                    <a:pt x="12167" y="1219"/>
                  </a:lnTo>
                  <a:lnTo>
                    <a:pt x="12222" y="1191"/>
                  </a:lnTo>
                  <a:lnTo>
                    <a:pt x="12278" y="1163"/>
                  </a:lnTo>
                  <a:lnTo>
                    <a:pt x="12333" y="1135"/>
                  </a:lnTo>
                  <a:lnTo>
                    <a:pt x="12390" y="1106"/>
                  </a:lnTo>
                  <a:lnTo>
                    <a:pt x="12445" y="1077"/>
                  </a:lnTo>
                  <a:lnTo>
                    <a:pt x="12499" y="1046"/>
                  </a:lnTo>
                  <a:lnTo>
                    <a:pt x="12554" y="1016"/>
                  </a:lnTo>
                  <a:lnTo>
                    <a:pt x="12608" y="985"/>
                  </a:lnTo>
                  <a:lnTo>
                    <a:pt x="12662" y="954"/>
                  </a:lnTo>
                  <a:lnTo>
                    <a:pt x="12715" y="921"/>
                  </a:lnTo>
                  <a:lnTo>
                    <a:pt x="12769" y="889"/>
                  </a:lnTo>
                  <a:lnTo>
                    <a:pt x="12822" y="856"/>
                  </a:lnTo>
                  <a:lnTo>
                    <a:pt x="12875" y="823"/>
                  </a:lnTo>
                  <a:lnTo>
                    <a:pt x="12926" y="789"/>
                  </a:lnTo>
                  <a:lnTo>
                    <a:pt x="12979" y="755"/>
                  </a:lnTo>
                  <a:lnTo>
                    <a:pt x="13030" y="719"/>
                  </a:lnTo>
                  <a:lnTo>
                    <a:pt x="13082" y="685"/>
                  </a:lnTo>
                  <a:lnTo>
                    <a:pt x="13133" y="648"/>
                  </a:lnTo>
                  <a:lnTo>
                    <a:pt x="13185" y="612"/>
                  </a:lnTo>
                  <a:lnTo>
                    <a:pt x="13234" y="574"/>
                  </a:lnTo>
                  <a:lnTo>
                    <a:pt x="13285" y="538"/>
                  </a:lnTo>
                  <a:lnTo>
                    <a:pt x="13335" y="500"/>
                  </a:lnTo>
                  <a:lnTo>
                    <a:pt x="13383" y="461"/>
                  </a:lnTo>
                  <a:lnTo>
                    <a:pt x="13433" y="422"/>
                  </a:lnTo>
                  <a:lnTo>
                    <a:pt x="13480" y="382"/>
                  </a:lnTo>
                  <a:lnTo>
                    <a:pt x="13529" y="342"/>
                  </a:lnTo>
                  <a:lnTo>
                    <a:pt x="13577" y="302"/>
                  </a:lnTo>
                  <a:lnTo>
                    <a:pt x="13624" y="261"/>
                  </a:lnTo>
                  <a:lnTo>
                    <a:pt x="13671" y="219"/>
                  </a:lnTo>
                  <a:lnTo>
                    <a:pt x="13716" y="177"/>
                  </a:lnTo>
                  <a:lnTo>
                    <a:pt x="13762" y="134"/>
                  </a:lnTo>
                  <a:lnTo>
                    <a:pt x="13807" y="91"/>
                  </a:lnTo>
                  <a:lnTo>
                    <a:pt x="13851" y="45"/>
                  </a:lnTo>
                  <a:lnTo>
                    <a:pt x="13893" y="0"/>
                  </a:lnTo>
                  <a:lnTo>
                    <a:pt x="13852" y="46"/>
                  </a:lnTo>
                  <a:lnTo>
                    <a:pt x="13809" y="93"/>
                  </a:lnTo>
                  <a:lnTo>
                    <a:pt x="13766" y="137"/>
                  </a:lnTo>
                  <a:lnTo>
                    <a:pt x="13720" y="181"/>
                  </a:lnTo>
                  <a:lnTo>
                    <a:pt x="13676" y="225"/>
                  </a:lnTo>
                  <a:lnTo>
                    <a:pt x="13630" y="268"/>
                  </a:lnTo>
                  <a:lnTo>
                    <a:pt x="13584" y="310"/>
                  </a:lnTo>
                  <a:lnTo>
                    <a:pt x="13537" y="352"/>
                  </a:lnTo>
                  <a:lnTo>
                    <a:pt x="13490" y="393"/>
                  </a:lnTo>
                  <a:lnTo>
                    <a:pt x="13443" y="434"/>
                  </a:lnTo>
                  <a:lnTo>
                    <a:pt x="13394" y="474"/>
                  </a:lnTo>
                  <a:lnTo>
                    <a:pt x="13345" y="514"/>
                  </a:lnTo>
                  <a:lnTo>
                    <a:pt x="13297" y="553"/>
                  </a:lnTo>
                  <a:lnTo>
                    <a:pt x="13247" y="592"/>
                  </a:lnTo>
                  <a:lnTo>
                    <a:pt x="13197" y="631"/>
                  </a:lnTo>
                  <a:lnTo>
                    <a:pt x="13148" y="668"/>
                  </a:lnTo>
                  <a:lnTo>
                    <a:pt x="13097" y="705"/>
                  </a:lnTo>
                  <a:lnTo>
                    <a:pt x="13046" y="742"/>
                  </a:lnTo>
                  <a:lnTo>
                    <a:pt x="12996" y="779"/>
                  </a:lnTo>
                  <a:lnTo>
                    <a:pt x="12944" y="814"/>
                  </a:lnTo>
                  <a:lnTo>
                    <a:pt x="12892" y="850"/>
                  </a:lnTo>
                  <a:lnTo>
                    <a:pt x="12840" y="884"/>
                  </a:lnTo>
                  <a:lnTo>
                    <a:pt x="12787" y="919"/>
                  </a:lnTo>
                  <a:lnTo>
                    <a:pt x="12735" y="954"/>
                  </a:lnTo>
                  <a:lnTo>
                    <a:pt x="12681" y="987"/>
                  </a:lnTo>
                  <a:lnTo>
                    <a:pt x="12628" y="1019"/>
                  </a:lnTo>
                  <a:lnTo>
                    <a:pt x="12574" y="1052"/>
                  </a:lnTo>
                  <a:lnTo>
                    <a:pt x="12520" y="1084"/>
                  </a:lnTo>
                  <a:lnTo>
                    <a:pt x="12466" y="1116"/>
                  </a:lnTo>
                  <a:lnTo>
                    <a:pt x="12411" y="1147"/>
                  </a:lnTo>
                  <a:lnTo>
                    <a:pt x="12356" y="1177"/>
                  </a:lnTo>
                  <a:lnTo>
                    <a:pt x="12301" y="1207"/>
                  </a:lnTo>
                  <a:lnTo>
                    <a:pt x="12246" y="1236"/>
                  </a:lnTo>
                  <a:lnTo>
                    <a:pt x="12190" y="1266"/>
                  </a:lnTo>
                  <a:lnTo>
                    <a:pt x="12135" y="1295"/>
                  </a:lnTo>
                  <a:lnTo>
                    <a:pt x="12079" y="1323"/>
                  </a:lnTo>
                  <a:lnTo>
                    <a:pt x="12021" y="1350"/>
                  </a:lnTo>
                  <a:lnTo>
                    <a:pt x="11965" y="1377"/>
                  </a:lnTo>
                  <a:lnTo>
                    <a:pt x="11908" y="1404"/>
                  </a:lnTo>
                  <a:lnTo>
                    <a:pt x="11851" y="1430"/>
                  </a:lnTo>
                  <a:lnTo>
                    <a:pt x="11793" y="1456"/>
                  </a:lnTo>
                  <a:lnTo>
                    <a:pt x="11735" y="1481"/>
                  </a:lnTo>
                  <a:lnTo>
                    <a:pt x="11678" y="1505"/>
                  </a:lnTo>
                  <a:lnTo>
                    <a:pt x="11620" y="1529"/>
                  </a:lnTo>
                  <a:lnTo>
                    <a:pt x="11561" y="1553"/>
                  </a:lnTo>
                  <a:lnTo>
                    <a:pt x="11503" y="1576"/>
                  </a:lnTo>
                  <a:lnTo>
                    <a:pt x="11443" y="1598"/>
                  </a:lnTo>
                  <a:lnTo>
                    <a:pt x="11385" y="1620"/>
                  </a:lnTo>
                  <a:lnTo>
                    <a:pt x="11326" y="1641"/>
                  </a:lnTo>
                  <a:lnTo>
                    <a:pt x="11266" y="1663"/>
                  </a:lnTo>
                  <a:lnTo>
                    <a:pt x="11207" y="1684"/>
                  </a:lnTo>
                  <a:lnTo>
                    <a:pt x="11148" y="1703"/>
                  </a:lnTo>
                  <a:lnTo>
                    <a:pt x="11087" y="1722"/>
                  </a:lnTo>
                  <a:lnTo>
                    <a:pt x="11028" y="1742"/>
                  </a:lnTo>
                  <a:lnTo>
                    <a:pt x="10967" y="1760"/>
                  </a:lnTo>
                  <a:lnTo>
                    <a:pt x="10907" y="1778"/>
                  </a:lnTo>
                  <a:lnTo>
                    <a:pt x="10846" y="1795"/>
                  </a:lnTo>
                  <a:lnTo>
                    <a:pt x="10786" y="1812"/>
                  </a:lnTo>
                  <a:lnTo>
                    <a:pt x="10724" y="1828"/>
                  </a:lnTo>
                  <a:lnTo>
                    <a:pt x="10664" y="1845"/>
                  </a:lnTo>
                  <a:lnTo>
                    <a:pt x="10602" y="1860"/>
                  </a:lnTo>
                  <a:lnTo>
                    <a:pt x="10541" y="1874"/>
                  </a:lnTo>
                  <a:lnTo>
                    <a:pt x="10480" y="1888"/>
                  </a:lnTo>
                  <a:lnTo>
                    <a:pt x="10419" y="1902"/>
                  </a:lnTo>
                  <a:lnTo>
                    <a:pt x="10294" y="1928"/>
                  </a:lnTo>
                  <a:lnTo>
                    <a:pt x="10171" y="1951"/>
                  </a:lnTo>
                  <a:lnTo>
                    <a:pt x="10047" y="1973"/>
                  </a:lnTo>
                  <a:lnTo>
                    <a:pt x="9922" y="1992"/>
                  </a:lnTo>
                  <a:lnTo>
                    <a:pt x="9797" y="2010"/>
                  </a:lnTo>
                  <a:lnTo>
                    <a:pt x="9672" y="2026"/>
                  </a:lnTo>
                  <a:lnTo>
                    <a:pt x="9547" y="2039"/>
                  </a:lnTo>
                  <a:lnTo>
                    <a:pt x="9421" y="2050"/>
                  </a:lnTo>
                  <a:lnTo>
                    <a:pt x="9295" y="2059"/>
                  </a:lnTo>
                  <a:lnTo>
                    <a:pt x="9169" y="2067"/>
                  </a:lnTo>
                  <a:lnTo>
                    <a:pt x="9043" y="2072"/>
                  </a:lnTo>
                  <a:lnTo>
                    <a:pt x="8916" y="2076"/>
                  </a:lnTo>
                  <a:lnTo>
                    <a:pt x="8790" y="2077"/>
                  </a:lnTo>
                  <a:lnTo>
                    <a:pt x="8663" y="2077"/>
                  </a:lnTo>
                  <a:lnTo>
                    <a:pt x="8537" y="2073"/>
                  </a:lnTo>
                  <a:lnTo>
                    <a:pt x="8412" y="2069"/>
                  </a:lnTo>
                  <a:lnTo>
                    <a:pt x="8285" y="2064"/>
                  </a:lnTo>
                  <a:lnTo>
                    <a:pt x="8159" y="2055"/>
                  </a:lnTo>
                  <a:lnTo>
                    <a:pt x="8033" y="2045"/>
                  </a:lnTo>
                  <a:lnTo>
                    <a:pt x="7907" y="2034"/>
                  </a:lnTo>
                  <a:lnTo>
                    <a:pt x="7782" y="2021"/>
                  </a:lnTo>
                  <a:lnTo>
                    <a:pt x="7657" y="2005"/>
                  </a:lnTo>
                  <a:lnTo>
                    <a:pt x="7532" y="1988"/>
                  </a:lnTo>
                  <a:lnTo>
                    <a:pt x="7406" y="1970"/>
                  </a:lnTo>
                  <a:lnTo>
                    <a:pt x="7281" y="1949"/>
                  </a:lnTo>
                  <a:lnTo>
                    <a:pt x="7157" y="1928"/>
                  </a:lnTo>
                  <a:lnTo>
                    <a:pt x="7033" y="1904"/>
                  </a:lnTo>
                  <a:lnTo>
                    <a:pt x="6908" y="1879"/>
                  </a:lnTo>
                  <a:lnTo>
                    <a:pt x="6785" y="1853"/>
                  </a:lnTo>
                  <a:lnTo>
                    <a:pt x="6662" y="1825"/>
                  </a:lnTo>
                  <a:lnTo>
                    <a:pt x="6539" y="1795"/>
                  </a:lnTo>
                  <a:lnTo>
                    <a:pt x="6417" y="1765"/>
                  </a:lnTo>
                  <a:lnTo>
                    <a:pt x="6386" y="1756"/>
                  </a:lnTo>
                  <a:lnTo>
                    <a:pt x="6355" y="1748"/>
                  </a:lnTo>
                  <a:lnTo>
                    <a:pt x="6325" y="1740"/>
                  </a:lnTo>
                  <a:lnTo>
                    <a:pt x="6295" y="1731"/>
                  </a:lnTo>
                  <a:lnTo>
                    <a:pt x="6264" y="1724"/>
                  </a:lnTo>
                  <a:lnTo>
                    <a:pt x="6233" y="1715"/>
                  </a:lnTo>
                  <a:lnTo>
                    <a:pt x="6203" y="1706"/>
                  </a:lnTo>
                  <a:lnTo>
                    <a:pt x="6174" y="1699"/>
                  </a:lnTo>
                  <a:lnTo>
                    <a:pt x="6144" y="1690"/>
                  </a:lnTo>
                  <a:lnTo>
                    <a:pt x="6113" y="1683"/>
                  </a:lnTo>
                  <a:lnTo>
                    <a:pt x="6084" y="1675"/>
                  </a:lnTo>
                  <a:lnTo>
                    <a:pt x="6054" y="1666"/>
                  </a:lnTo>
                  <a:lnTo>
                    <a:pt x="6024" y="1659"/>
                  </a:lnTo>
                  <a:lnTo>
                    <a:pt x="5994" y="1651"/>
                  </a:lnTo>
                  <a:lnTo>
                    <a:pt x="5964" y="1645"/>
                  </a:lnTo>
                  <a:lnTo>
                    <a:pt x="5934" y="1637"/>
                  </a:lnTo>
                  <a:lnTo>
                    <a:pt x="5874" y="1623"/>
                  </a:lnTo>
                  <a:lnTo>
                    <a:pt x="5813" y="1609"/>
                  </a:lnTo>
                  <a:lnTo>
                    <a:pt x="5754" y="1596"/>
                  </a:lnTo>
                  <a:lnTo>
                    <a:pt x="5693" y="1583"/>
                  </a:lnTo>
                  <a:lnTo>
                    <a:pt x="5633" y="1571"/>
                  </a:lnTo>
                  <a:lnTo>
                    <a:pt x="5572" y="1559"/>
                  </a:lnTo>
                  <a:lnTo>
                    <a:pt x="5511" y="1549"/>
                  </a:lnTo>
                  <a:lnTo>
                    <a:pt x="5450" y="1538"/>
                  </a:lnTo>
                  <a:lnTo>
                    <a:pt x="5390" y="1527"/>
                  </a:lnTo>
                  <a:lnTo>
                    <a:pt x="5329" y="1518"/>
                  </a:lnTo>
                  <a:lnTo>
                    <a:pt x="5268" y="1509"/>
                  </a:lnTo>
                  <a:lnTo>
                    <a:pt x="5207" y="1500"/>
                  </a:lnTo>
                  <a:lnTo>
                    <a:pt x="5146" y="1492"/>
                  </a:lnTo>
                  <a:lnTo>
                    <a:pt x="5085" y="1485"/>
                  </a:lnTo>
                  <a:lnTo>
                    <a:pt x="5024" y="1478"/>
                  </a:lnTo>
                  <a:lnTo>
                    <a:pt x="4963" y="1473"/>
                  </a:lnTo>
                  <a:lnTo>
                    <a:pt x="4902" y="1468"/>
                  </a:lnTo>
                  <a:lnTo>
                    <a:pt x="4840" y="1462"/>
                  </a:lnTo>
                  <a:lnTo>
                    <a:pt x="4780" y="1458"/>
                  </a:lnTo>
                  <a:lnTo>
                    <a:pt x="4718" y="1455"/>
                  </a:lnTo>
                  <a:lnTo>
                    <a:pt x="4656" y="1451"/>
                  </a:lnTo>
                  <a:lnTo>
                    <a:pt x="4596" y="1449"/>
                  </a:lnTo>
                  <a:lnTo>
                    <a:pt x="4534" y="1447"/>
                  </a:lnTo>
                  <a:lnTo>
                    <a:pt x="4473" y="1446"/>
                  </a:lnTo>
                  <a:lnTo>
                    <a:pt x="4412" y="1446"/>
                  </a:lnTo>
                  <a:lnTo>
                    <a:pt x="4351" y="1446"/>
                  </a:lnTo>
                  <a:lnTo>
                    <a:pt x="4289" y="1447"/>
                  </a:lnTo>
                  <a:lnTo>
                    <a:pt x="4229" y="1449"/>
                  </a:lnTo>
                  <a:lnTo>
                    <a:pt x="4167" y="1451"/>
                  </a:lnTo>
                  <a:lnTo>
                    <a:pt x="4107" y="1455"/>
                  </a:lnTo>
                  <a:lnTo>
                    <a:pt x="4045" y="1458"/>
                  </a:lnTo>
                  <a:lnTo>
                    <a:pt x="3985" y="1462"/>
                  </a:lnTo>
                  <a:lnTo>
                    <a:pt x="3924" y="1468"/>
                  </a:lnTo>
                  <a:lnTo>
                    <a:pt x="3864" y="1474"/>
                  </a:lnTo>
                  <a:lnTo>
                    <a:pt x="3803" y="1481"/>
                  </a:lnTo>
                  <a:lnTo>
                    <a:pt x="3743" y="1488"/>
                  </a:lnTo>
                  <a:lnTo>
                    <a:pt x="3682" y="1496"/>
                  </a:lnTo>
                  <a:lnTo>
                    <a:pt x="3622" y="1505"/>
                  </a:lnTo>
                  <a:lnTo>
                    <a:pt x="3562" y="1515"/>
                  </a:lnTo>
                  <a:lnTo>
                    <a:pt x="3502" y="1526"/>
                  </a:lnTo>
                  <a:lnTo>
                    <a:pt x="3442" y="1537"/>
                  </a:lnTo>
                  <a:lnTo>
                    <a:pt x="3383" y="1549"/>
                  </a:lnTo>
                  <a:lnTo>
                    <a:pt x="3324" y="1562"/>
                  </a:lnTo>
                  <a:lnTo>
                    <a:pt x="3264" y="1576"/>
                  </a:lnTo>
                  <a:lnTo>
                    <a:pt x="3206" y="1590"/>
                  </a:lnTo>
                  <a:lnTo>
                    <a:pt x="3148" y="1605"/>
                  </a:lnTo>
                  <a:lnTo>
                    <a:pt x="3089" y="1621"/>
                  </a:lnTo>
                  <a:lnTo>
                    <a:pt x="3031" y="1638"/>
                  </a:lnTo>
                  <a:lnTo>
                    <a:pt x="2973" y="1656"/>
                  </a:lnTo>
                  <a:lnTo>
                    <a:pt x="2915" y="1674"/>
                  </a:lnTo>
                  <a:lnTo>
                    <a:pt x="2858" y="1693"/>
                  </a:lnTo>
                  <a:lnTo>
                    <a:pt x="2801" y="1714"/>
                  </a:lnTo>
                  <a:lnTo>
                    <a:pt x="2745" y="1734"/>
                  </a:lnTo>
                  <a:lnTo>
                    <a:pt x="2689" y="1756"/>
                  </a:lnTo>
                  <a:lnTo>
                    <a:pt x="2632" y="1779"/>
                  </a:lnTo>
                  <a:lnTo>
                    <a:pt x="2577" y="1802"/>
                  </a:lnTo>
                  <a:lnTo>
                    <a:pt x="2522" y="1826"/>
                  </a:lnTo>
                  <a:lnTo>
                    <a:pt x="2467" y="1851"/>
                  </a:lnTo>
                  <a:lnTo>
                    <a:pt x="2412" y="1877"/>
                  </a:lnTo>
                  <a:lnTo>
                    <a:pt x="2359" y="1904"/>
                  </a:lnTo>
                  <a:lnTo>
                    <a:pt x="2305" y="1931"/>
                  </a:lnTo>
                  <a:lnTo>
                    <a:pt x="2252" y="1960"/>
                  </a:lnTo>
                  <a:lnTo>
                    <a:pt x="2199" y="1988"/>
                  </a:lnTo>
                  <a:lnTo>
                    <a:pt x="2148" y="2018"/>
                  </a:lnTo>
                  <a:lnTo>
                    <a:pt x="2096" y="2049"/>
                  </a:lnTo>
                  <a:lnTo>
                    <a:pt x="2045" y="2081"/>
                  </a:lnTo>
                  <a:lnTo>
                    <a:pt x="1994" y="2112"/>
                  </a:lnTo>
                  <a:lnTo>
                    <a:pt x="1944" y="2146"/>
                  </a:lnTo>
                  <a:lnTo>
                    <a:pt x="1895" y="2179"/>
                  </a:lnTo>
                  <a:lnTo>
                    <a:pt x="1845" y="2214"/>
                  </a:lnTo>
                  <a:lnTo>
                    <a:pt x="1798" y="2250"/>
                  </a:lnTo>
                  <a:lnTo>
                    <a:pt x="1749" y="2285"/>
                  </a:lnTo>
                  <a:lnTo>
                    <a:pt x="1703" y="2322"/>
                  </a:lnTo>
                  <a:lnTo>
                    <a:pt x="1656" y="2360"/>
                  </a:lnTo>
                  <a:lnTo>
                    <a:pt x="1610" y="2397"/>
                  </a:lnTo>
                  <a:lnTo>
                    <a:pt x="1564" y="2436"/>
                  </a:lnTo>
                  <a:lnTo>
                    <a:pt x="1520" y="2476"/>
                  </a:lnTo>
                  <a:lnTo>
                    <a:pt x="1476" y="2517"/>
                  </a:lnTo>
                  <a:lnTo>
                    <a:pt x="1433" y="2558"/>
                  </a:lnTo>
                  <a:lnTo>
                    <a:pt x="1389" y="2599"/>
                  </a:lnTo>
                  <a:lnTo>
                    <a:pt x="1348" y="2643"/>
                  </a:lnTo>
                  <a:lnTo>
                    <a:pt x="1306" y="2685"/>
                  </a:lnTo>
                  <a:lnTo>
                    <a:pt x="1266" y="2729"/>
                  </a:lnTo>
                  <a:lnTo>
                    <a:pt x="1226" y="2773"/>
                  </a:lnTo>
                  <a:lnTo>
                    <a:pt x="1187" y="2819"/>
                  </a:lnTo>
                  <a:lnTo>
                    <a:pt x="1150" y="2864"/>
                  </a:lnTo>
                  <a:lnTo>
                    <a:pt x="1112" y="2910"/>
                  </a:lnTo>
                  <a:lnTo>
                    <a:pt x="1075" y="2957"/>
                  </a:lnTo>
                  <a:lnTo>
                    <a:pt x="1039" y="3004"/>
                  </a:lnTo>
                  <a:lnTo>
                    <a:pt x="1004" y="3053"/>
                  </a:lnTo>
                  <a:lnTo>
                    <a:pt x="970" y="3102"/>
                  </a:lnTo>
                  <a:lnTo>
                    <a:pt x="937" y="3150"/>
                  </a:lnTo>
                  <a:lnTo>
                    <a:pt x="904" y="3200"/>
                  </a:lnTo>
                  <a:lnTo>
                    <a:pt x="873" y="3250"/>
                  </a:lnTo>
                  <a:lnTo>
                    <a:pt x="842" y="3300"/>
                  </a:lnTo>
                  <a:lnTo>
                    <a:pt x="813" y="3352"/>
                  </a:lnTo>
                  <a:lnTo>
                    <a:pt x="783" y="3404"/>
                  </a:lnTo>
                  <a:lnTo>
                    <a:pt x="756" y="3456"/>
                  </a:lnTo>
                  <a:lnTo>
                    <a:pt x="729" y="3508"/>
                  </a:lnTo>
                  <a:lnTo>
                    <a:pt x="703" y="3561"/>
                  </a:lnTo>
                  <a:lnTo>
                    <a:pt x="679" y="3615"/>
                  </a:lnTo>
                  <a:lnTo>
                    <a:pt x="655" y="3669"/>
                  </a:lnTo>
                  <a:lnTo>
                    <a:pt x="632" y="3723"/>
                  </a:lnTo>
                  <a:lnTo>
                    <a:pt x="611" y="3777"/>
                  </a:lnTo>
                  <a:lnTo>
                    <a:pt x="590" y="3832"/>
                  </a:lnTo>
                  <a:lnTo>
                    <a:pt x="571" y="3887"/>
                  </a:lnTo>
                  <a:lnTo>
                    <a:pt x="552" y="3943"/>
                  </a:lnTo>
                  <a:lnTo>
                    <a:pt x="535" y="3998"/>
                  </a:lnTo>
                  <a:lnTo>
                    <a:pt x="519" y="4054"/>
                  </a:lnTo>
                  <a:lnTo>
                    <a:pt x="505" y="4110"/>
                  </a:lnTo>
                  <a:lnTo>
                    <a:pt x="491" y="4167"/>
                  </a:lnTo>
                  <a:lnTo>
                    <a:pt x="479" y="4224"/>
                  </a:lnTo>
                  <a:lnTo>
                    <a:pt x="468" y="4280"/>
                  </a:lnTo>
                  <a:lnTo>
                    <a:pt x="459" y="4336"/>
                  </a:lnTo>
                  <a:lnTo>
                    <a:pt x="452" y="4393"/>
                  </a:lnTo>
                  <a:lnTo>
                    <a:pt x="445" y="4451"/>
                  </a:lnTo>
                  <a:lnTo>
                    <a:pt x="440" y="4507"/>
                  </a:lnTo>
                  <a:lnTo>
                    <a:pt x="437" y="4564"/>
                  </a:lnTo>
                  <a:lnTo>
                    <a:pt x="436" y="4620"/>
                  </a:lnTo>
                  <a:lnTo>
                    <a:pt x="436" y="4676"/>
                  </a:lnTo>
                  <a:lnTo>
                    <a:pt x="0" y="46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856" y="2232"/>
              <a:ext cx="1301" cy="290"/>
            </a:xfrm>
            <a:custGeom>
              <a:avLst/>
              <a:gdLst>
                <a:gd name="T0" fmla="*/ 63 w 5206"/>
                <a:gd name="T1" fmla="*/ 755 h 1161"/>
                <a:gd name="T2" fmla="*/ 144 w 5206"/>
                <a:gd name="T3" fmla="*/ 714 h 1161"/>
                <a:gd name="T4" fmla="*/ 225 w 5206"/>
                <a:gd name="T5" fmla="*/ 674 h 1161"/>
                <a:gd name="T6" fmla="*/ 307 w 5206"/>
                <a:gd name="T7" fmla="*/ 635 h 1161"/>
                <a:gd name="T8" fmla="*/ 449 w 5206"/>
                <a:gd name="T9" fmla="*/ 571 h 1161"/>
                <a:gd name="T10" fmla="*/ 615 w 5206"/>
                <a:gd name="T11" fmla="*/ 500 h 1161"/>
                <a:gd name="T12" fmla="*/ 907 w 5206"/>
                <a:gd name="T13" fmla="*/ 387 h 1161"/>
                <a:gd name="T14" fmla="*/ 1245 w 5206"/>
                <a:gd name="T15" fmla="*/ 273 h 1161"/>
                <a:gd name="T16" fmla="*/ 1590 w 5206"/>
                <a:gd name="T17" fmla="*/ 174 h 1161"/>
                <a:gd name="T18" fmla="*/ 1939 w 5206"/>
                <a:gd name="T19" fmla="*/ 95 h 1161"/>
                <a:gd name="T20" fmla="*/ 2293 w 5206"/>
                <a:gd name="T21" fmla="*/ 38 h 1161"/>
                <a:gd name="T22" fmla="*/ 2650 w 5206"/>
                <a:gd name="T23" fmla="*/ 6 h 1161"/>
                <a:gd name="T24" fmla="*/ 3008 w 5206"/>
                <a:gd name="T25" fmla="*/ 3 h 1161"/>
                <a:gd name="T26" fmla="*/ 3233 w 5206"/>
                <a:gd name="T27" fmla="*/ 18 h 1161"/>
                <a:gd name="T28" fmla="*/ 3411 w 5206"/>
                <a:gd name="T29" fmla="*/ 40 h 1161"/>
                <a:gd name="T30" fmla="*/ 3587 w 5206"/>
                <a:gd name="T31" fmla="*/ 73 h 1161"/>
                <a:gd name="T32" fmla="*/ 3761 w 5206"/>
                <a:gd name="T33" fmla="*/ 115 h 1161"/>
                <a:gd name="T34" fmla="*/ 3932 w 5206"/>
                <a:gd name="T35" fmla="*/ 168 h 1161"/>
                <a:gd name="T36" fmla="*/ 4099 w 5206"/>
                <a:gd name="T37" fmla="*/ 233 h 1161"/>
                <a:gd name="T38" fmla="*/ 4261 w 5206"/>
                <a:gd name="T39" fmla="*/ 308 h 1161"/>
                <a:gd name="T40" fmla="*/ 4416 w 5206"/>
                <a:gd name="T41" fmla="*/ 395 h 1161"/>
                <a:gd name="T42" fmla="*/ 4564 w 5206"/>
                <a:gd name="T43" fmla="*/ 492 h 1161"/>
                <a:gd name="T44" fmla="*/ 4705 w 5206"/>
                <a:gd name="T45" fmla="*/ 600 h 1161"/>
                <a:gd name="T46" fmla="*/ 4838 w 5206"/>
                <a:gd name="T47" fmla="*/ 716 h 1161"/>
                <a:gd name="T48" fmla="*/ 4961 w 5206"/>
                <a:gd name="T49" fmla="*/ 842 h 1161"/>
                <a:gd name="T50" fmla="*/ 5075 w 5206"/>
                <a:gd name="T51" fmla="*/ 976 h 1161"/>
                <a:gd name="T52" fmla="*/ 5180 w 5206"/>
                <a:gd name="T53" fmla="*/ 1115 h 1161"/>
                <a:gd name="T54" fmla="*/ 5121 w 5206"/>
                <a:gd name="T55" fmla="*/ 1051 h 1161"/>
                <a:gd name="T56" fmla="*/ 5002 w 5206"/>
                <a:gd name="T57" fmla="*/ 924 h 1161"/>
                <a:gd name="T58" fmla="*/ 4874 w 5206"/>
                <a:gd name="T59" fmla="*/ 806 h 1161"/>
                <a:gd name="T60" fmla="*/ 4741 w 5206"/>
                <a:gd name="T61" fmla="*/ 696 h 1161"/>
                <a:gd name="T62" fmla="*/ 4599 w 5206"/>
                <a:gd name="T63" fmla="*/ 598 h 1161"/>
                <a:gd name="T64" fmla="*/ 4451 w 5206"/>
                <a:gd name="T65" fmla="*/ 509 h 1161"/>
                <a:gd name="T66" fmla="*/ 4298 w 5206"/>
                <a:gd name="T67" fmla="*/ 431 h 1161"/>
                <a:gd name="T68" fmla="*/ 4139 w 5206"/>
                <a:gd name="T69" fmla="*/ 365 h 1161"/>
                <a:gd name="T70" fmla="*/ 3977 w 5206"/>
                <a:gd name="T71" fmla="*/ 311 h 1161"/>
                <a:gd name="T72" fmla="*/ 3813 w 5206"/>
                <a:gd name="T73" fmla="*/ 268 h 1161"/>
                <a:gd name="T74" fmla="*/ 3645 w 5206"/>
                <a:gd name="T75" fmla="*/ 236 h 1161"/>
                <a:gd name="T76" fmla="*/ 3477 w 5206"/>
                <a:gd name="T77" fmla="*/ 213 h 1161"/>
                <a:gd name="T78" fmla="*/ 3306 w 5206"/>
                <a:gd name="T79" fmla="*/ 200 h 1161"/>
                <a:gd name="T80" fmla="*/ 3137 w 5206"/>
                <a:gd name="T81" fmla="*/ 197 h 1161"/>
                <a:gd name="T82" fmla="*/ 2840 w 5206"/>
                <a:gd name="T83" fmla="*/ 211 h 1161"/>
                <a:gd name="T84" fmla="*/ 2502 w 5206"/>
                <a:gd name="T85" fmla="*/ 255 h 1161"/>
                <a:gd name="T86" fmla="*/ 2168 w 5206"/>
                <a:gd name="T87" fmla="*/ 324 h 1161"/>
                <a:gd name="T88" fmla="*/ 1839 w 5206"/>
                <a:gd name="T89" fmla="*/ 415 h 1161"/>
                <a:gd name="T90" fmla="*/ 1517 w 5206"/>
                <a:gd name="T91" fmla="*/ 525 h 1161"/>
                <a:gd name="T92" fmla="*/ 1199 w 5206"/>
                <a:gd name="T93" fmla="*/ 652 h 1161"/>
                <a:gd name="T94" fmla="*/ 889 w 5206"/>
                <a:gd name="T95" fmla="*/ 793 h 1161"/>
                <a:gd name="T96" fmla="*/ 699 w 5206"/>
                <a:gd name="T97" fmla="*/ 889 h 1161"/>
                <a:gd name="T98" fmla="*/ 549 w 5206"/>
                <a:gd name="T99" fmla="*/ 969 h 1161"/>
                <a:gd name="T100" fmla="*/ 401 w 5206"/>
                <a:gd name="T101" fmla="*/ 1053 h 1161"/>
                <a:gd name="T102" fmla="*/ 258 w 5206"/>
                <a:gd name="T103" fmla="*/ 114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06" h="1161">
                  <a:moveTo>
                    <a:pt x="0" y="789"/>
                  </a:moveTo>
                  <a:lnTo>
                    <a:pt x="22" y="777"/>
                  </a:lnTo>
                  <a:lnTo>
                    <a:pt x="42" y="766"/>
                  </a:lnTo>
                  <a:lnTo>
                    <a:pt x="63" y="755"/>
                  </a:lnTo>
                  <a:lnTo>
                    <a:pt x="83" y="744"/>
                  </a:lnTo>
                  <a:lnTo>
                    <a:pt x="103" y="734"/>
                  </a:lnTo>
                  <a:lnTo>
                    <a:pt x="123" y="724"/>
                  </a:lnTo>
                  <a:lnTo>
                    <a:pt x="144" y="714"/>
                  </a:lnTo>
                  <a:lnTo>
                    <a:pt x="164" y="703"/>
                  </a:lnTo>
                  <a:lnTo>
                    <a:pt x="185" y="694"/>
                  </a:lnTo>
                  <a:lnTo>
                    <a:pt x="204" y="684"/>
                  </a:lnTo>
                  <a:lnTo>
                    <a:pt x="225" y="674"/>
                  </a:lnTo>
                  <a:lnTo>
                    <a:pt x="245" y="665"/>
                  </a:lnTo>
                  <a:lnTo>
                    <a:pt x="266" y="655"/>
                  </a:lnTo>
                  <a:lnTo>
                    <a:pt x="286" y="645"/>
                  </a:lnTo>
                  <a:lnTo>
                    <a:pt x="307" y="635"/>
                  </a:lnTo>
                  <a:lnTo>
                    <a:pt x="327" y="626"/>
                  </a:lnTo>
                  <a:lnTo>
                    <a:pt x="367" y="607"/>
                  </a:lnTo>
                  <a:lnTo>
                    <a:pt x="408" y="589"/>
                  </a:lnTo>
                  <a:lnTo>
                    <a:pt x="449" y="571"/>
                  </a:lnTo>
                  <a:lnTo>
                    <a:pt x="491" y="553"/>
                  </a:lnTo>
                  <a:lnTo>
                    <a:pt x="533" y="535"/>
                  </a:lnTo>
                  <a:lnTo>
                    <a:pt x="574" y="518"/>
                  </a:lnTo>
                  <a:lnTo>
                    <a:pt x="615" y="500"/>
                  </a:lnTo>
                  <a:lnTo>
                    <a:pt x="657" y="484"/>
                  </a:lnTo>
                  <a:lnTo>
                    <a:pt x="740" y="451"/>
                  </a:lnTo>
                  <a:lnTo>
                    <a:pt x="823" y="418"/>
                  </a:lnTo>
                  <a:lnTo>
                    <a:pt x="907" y="387"/>
                  </a:lnTo>
                  <a:lnTo>
                    <a:pt x="992" y="357"/>
                  </a:lnTo>
                  <a:lnTo>
                    <a:pt x="1076" y="328"/>
                  </a:lnTo>
                  <a:lnTo>
                    <a:pt x="1160" y="300"/>
                  </a:lnTo>
                  <a:lnTo>
                    <a:pt x="1245" y="273"/>
                  </a:lnTo>
                  <a:lnTo>
                    <a:pt x="1332" y="247"/>
                  </a:lnTo>
                  <a:lnTo>
                    <a:pt x="1417" y="222"/>
                  </a:lnTo>
                  <a:lnTo>
                    <a:pt x="1504" y="197"/>
                  </a:lnTo>
                  <a:lnTo>
                    <a:pt x="1590" y="174"/>
                  </a:lnTo>
                  <a:lnTo>
                    <a:pt x="1676" y="153"/>
                  </a:lnTo>
                  <a:lnTo>
                    <a:pt x="1764" y="132"/>
                  </a:lnTo>
                  <a:lnTo>
                    <a:pt x="1851" y="114"/>
                  </a:lnTo>
                  <a:lnTo>
                    <a:pt x="1939" y="95"/>
                  </a:lnTo>
                  <a:lnTo>
                    <a:pt x="2027" y="79"/>
                  </a:lnTo>
                  <a:lnTo>
                    <a:pt x="2116" y="64"/>
                  </a:lnTo>
                  <a:lnTo>
                    <a:pt x="2205" y="50"/>
                  </a:lnTo>
                  <a:lnTo>
                    <a:pt x="2293" y="38"/>
                  </a:lnTo>
                  <a:lnTo>
                    <a:pt x="2382" y="27"/>
                  </a:lnTo>
                  <a:lnTo>
                    <a:pt x="2471" y="19"/>
                  </a:lnTo>
                  <a:lnTo>
                    <a:pt x="2560" y="12"/>
                  </a:lnTo>
                  <a:lnTo>
                    <a:pt x="2650" y="6"/>
                  </a:lnTo>
                  <a:lnTo>
                    <a:pt x="2739" y="3"/>
                  </a:lnTo>
                  <a:lnTo>
                    <a:pt x="2829" y="0"/>
                  </a:lnTo>
                  <a:lnTo>
                    <a:pt x="2918" y="0"/>
                  </a:lnTo>
                  <a:lnTo>
                    <a:pt x="3008" y="3"/>
                  </a:lnTo>
                  <a:lnTo>
                    <a:pt x="3098" y="7"/>
                  </a:lnTo>
                  <a:lnTo>
                    <a:pt x="3143" y="10"/>
                  </a:lnTo>
                  <a:lnTo>
                    <a:pt x="3187" y="13"/>
                  </a:lnTo>
                  <a:lnTo>
                    <a:pt x="3233" y="18"/>
                  </a:lnTo>
                  <a:lnTo>
                    <a:pt x="3277" y="23"/>
                  </a:lnTo>
                  <a:lnTo>
                    <a:pt x="3321" y="27"/>
                  </a:lnTo>
                  <a:lnTo>
                    <a:pt x="3366" y="34"/>
                  </a:lnTo>
                  <a:lnTo>
                    <a:pt x="3411" y="40"/>
                  </a:lnTo>
                  <a:lnTo>
                    <a:pt x="3455" y="47"/>
                  </a:lnTo>
                  <a:lnTo>
                    <a:pt x="3498" y="54"/>
                  </a:lnTo>
                  <a:lnTo>
                    <a:pt x="3543" y="63"/>
                  </a:lnTo>
                  <a:lnTo>
                    <a:pt x="3587" y="73"/>
                  </a:lnTo>
                  <a:lnTo>
                    <a:pt x="3630" y="81"/>
                  </a:lnTo>
                  <a:lnTo>
                    <a:pt x="3675" y="92"/>
                  </a:lnTo>
                  <a:lnTo>
                    <a:pt x="3718" y="103"/>
                  </a:lnTo>
                  <a:lnTo>
                    <a:pt x="3761" y="115"/>
                  </a:lnTo>
                  <a:lnTo>
                    <a:pt x="3804" y="127"/>
                  </a:lnTo>
                  <a:lnTo>
                    <a:pt x="3847" y="140"/>
                  </a:lnTo>
                  <a:lnTo>
                    <a:pt x="3889" y="154"/>
                  </a:lnTo>
                  <a:lnTo>
                    <a:pt x="3932" y="168"/>
                  </a:lnTo>
                  <a:lnTo>
                    <a:pt x="3974" y="183"/>
                  </a:lnTo>
                  <a:lnTo>
                    <a:pt x="4016" y="199"/>
                  </a:lnTo>
                  <a:lnTo>
                    <a:pt x="4058" y="215"/>
                  </a:lnTo>
                  <a:lnTo>
                    <a:pt x="4099" y="233"/>
                  </a:lnTo>
                  <a:lnTo>
                    <a:pt x="4140" y="250"/>
                  </a:lnTo>
                  <a:lnTo>
                    <a:pt x="4180" y="268"/>
                  </a:lnTo>
                  <a:lnTo>
                    <a:pt x="4221" y="288"/>
                  </a:lnTo>
                  <a:lnTo>
                    <a:pt x="4261" y="308"/>
                  </a:lnTo>
                  <a:lnTo>
                    <a:pt x="4300" y="329"/>
                  </a:lnTo>
                  <a:lnTo>
                    <a:pt x="4339" y="350"/>
                  </a:lnTo>
                  <a:lnTo>
                    <a:pt x="4378" y="372"/>
                  </a:lnTo>
                  <a:lnTo>
                    <a:pt x="4416" y="395"/>
                  </a:lnTo>
                  <a:lnTo>
                    <a:pt x="4454" y="418"/>
                  </a:lnTo>
                  <a:lnTo>
                    <a:pt x="4491" y="442"/>
                  </a:lnTo>
                  <a:lnTo>
                    <a:pt x="4528" y="467"/>
                  </a:lnTo>
                  <a:lnTo>
                    <a:pt x="4564" y="492"/>
                  </a:lnTo>
                  <a:lnTo>
                    <a:pt x="4600" y="518"/>
                  </a:lnTo>
                  <a:lnTo>
                    <a:pt x="4636" y="545"/>
                  </a:lnTo>
                  <a:lnTo>
                    <a:pt x="4670" y="572"/>
                  </a:lnTo>
                  <a:lnTo>
                    <a:pt x="4705" y="600"/>
                  </a:lnTo>
                  <a:lnTo>
                    <a:pt x="4739" y="628"/>
                  </a:lnTo>
                  <a:lnTo>
                    <a:pt x="4772" y="657"/>
                  </a:lnTo>
                  <a:lnTo>
                    <a:pt x="4805" y="686"/>
                  </a:lnTo>
                  <a:lnTo>
                    <a:pt x="4838" y="716"/>
                  </a:lnTo>
                  <a:lnTo>
                    <a:pt x="4869" y="747"/>
                  </a:lnTo>
                  <a:lnTo>
                    <a:pt x="4900" y="778"/>
                  </a:lnTo>
                  <a:lnTo>
                    <a:pt x="4931" y="810"/>
                  </a:lnTo>
                  <a:lnTo>
                    <a:pt x="4961" y="842"/>
                  </a:lnTo>
                  <a:lnTo>
                    <a:pt x="4990" y="875"/>
                  </a:lnTo>
                  <a:lnTo>
                    <a:pt x="5019" y="908"/>
                  </a:lnTo>
                  <a:lnTo>
                    <a:pt x="5047" y="941"/>
                  </a:lnTo>
                  <a:lnTo>
                    <a:pt x="5075" y="976"/>
                  </a:lnTo>
                  <a:lnTo>
                    <a:pt x="5102" y="1009"/>
                  </a:lnTo>
                  <a:lnTo>
                    <a:pt x="5129" y="1045"/>
                  </a:lnTo>
                  <a:lnTo>
                    <a:pt x="5155" y="1079"/>
                  </a:lnTo>
                  <a:lnTo>
                    <a:pt x="5180" y="1115"/>
                  </a:lnTo>
                  <a:lnTo>
                    <a:pt x="5206" y="1151"/>
                  </a:lnTo>
                  <a:lnTo>
                    <a:pt x="5178" y="1117"/>
                  </a:lnTo>
                  <a:lnTo>
                    <a:pt x="5150" y="1084"/>
                  </a:lnTo>
                  <a:lnTo>
                    <a:pt x="5121" y="1051"/>
                  </a:lnTo>
                  <a:lnTo>
                    <a:pt x="5092" y="1019"/>
                  </a:lnTo>
                  <a:lnTo>
                    <a:pt x="5062" y="986"/>
                  </a:lnTo>
                  <a:lnTo>
                    <a:pt x="5032" y="955"/>
                  </a:lnTo>
                  <a:lnTo>
                    <a:pt x="5002" y="924"/>
                  </a:lnTo>
                  <a:lnTo>
                    <a:pt x="4971" y="894"/>
                  </a:lnTo>
                  <a:lnTo>
                    <a:pt x="4939" y="863"/>
                  </a:lnTo>
                  <a:lnTo>
                    <a:pt x="4907" y="834"/>
                  </a:lnTo>
                  <a:lnTo>
                    <a:pt x="4874" y="806"/>
                  </a:lnTo>
                  <a:lnTo>
                    <a:pt x="4842" y="777"/>
                  </a:lnTo>
                  <a:lnTo>
                    <a:pt x="4809" y="750"/>
                  </a:lnTo>
                  <a:lnTo>
                    <a:pt x="4774" y="723"/>
                  </a:lnTo>
                  <a:lnTo>
                    <a:pt x="4741" y="696"/>
                  </a:lnTo>
                  <a:lnTo>
                    <a:pt x="4705" y="671"/>
                  </a:lnTo>
                  <a:lnTo>
                    <a:pt x="4670" y="645"/>
                  </a:lnTo>
                  <a:lnTo>
                    <a:pt x="4635" y="621"/>
                  </a:lnTo>
                  <a:lnTo>
                    <a:pt x="4599" y="598"/>
                  </a:lnTo>
                  <a:lnTo>
                    <a:pt x="4562" y="574"/>
                  </a:lnTo>
                  <a:lnTo>
                    <a:pt x="4526" y="551"/>
                  </a:lnTo>
                  <a:lnTo>
                    <a:pt x="4489" y="530"/>
                  </a:lnTo>
                  <a:lnTo>
                    <a:pt x="4451" y="509"/>
                  </a:lnTo>
                  <a:lnTo>
                    <a:pt x="4413" y="489"/>
                  </a:lnTo>
                  <a:lnTo>
                    <a:pt x="4374" y="469"/>
                  </a:lnTo>
                  <a:lnTo>
                    <a:pt x="4337" y="450"/>
                  </a:lnTo>
                  <a:lnTo>
                    <a:pt x="4298" y="431"/>
                  </a:lnTo>
                  <a:lnTo>
                    <a:pt x="4259" y="414"/>
                  </a:lnTo>
                  <a:lnTo>
                    <a:pt x="4219" y="397"/>
                  </a:lnTo>
                  <a:lnTo>
                    <a:pt x="4179" y="382"/>
                  </a:lnTo>
                  <a:lnTo>
                    <a:pt x="4139" y="365"/>
                  </a:lnTo>
                  <a:lnTo>
                    <a:pt x="4099" y="351"/>
                  </a:lnTo>
                  <a:lnTo>
                    <a:pt x="4059" y="337"/>
                  </a:lnTo>
                  <a:lnTo>
                    <a:pt x="4018" y="323"/>
                  </a:lnTo>
                  <a:lnTo>
                    <a:pt x="3977" y="311"/>
                  </a:lnTo>
                  <a:lnTo>
                    <a:pt x="3937" y="300"/>
                  </a:lnTo>
                  <a:lnTo>
                    <a:pt x="3895" y="288"/>
                  </a:lnTo>
                  <a:lnTo>
                    <a:pt x="3854" y="278"/>
                  </a:lnTo>
                  <a:lnTo>
                    <a:pt x="3813" y="268"/>
                  </a:lnTo>
                  <a:lnTo>
                    <a:pt x="3771" y="258"/>
                  </a:lnTo>
                  <a:lnTo>
                    <a:pt x="3730" y="250"/>
                  </a:lnTo>
                  <a:lnTo>
                    <a:pt x="3687" y="242"/>
                  </a:lnTo>
                  <a:lnTo>
                    <a:pt x="3645" y="236"/>
                  </a:lnTo>
                  <a:lnTo>
                    <a:pt x="3603" y="229"/>
                  </a:lnTo>
                  <a:lnTo>
                    <a:pt x="3561" y="223"/>
                  </a:lnTo>
                  <a:lnTo>
                    <a:pt x="3519" y="217"/>
                  </a:lnTo>
                  <a:lnTo>
                    <a:pt x="3477" y="213"/>
                  </a:lnTo>
                  <a:lnTo>
                    <a:pt x="3434" y="209"/>
                  </a:lnTo>
                  <a:lnTo>
                    <a:pt x="3392" y="206"/>
                  </a:lnTo>
                  <a:lnTo>
                    <a:pt x="3349" y="202"/>
                  </a:lnTo>
                  <a:lnTo>
                    <a:pt x="3306" y="200"/>
                  </a:lnTo>
                  <a:lnTo>
                    <a:pt x="3264" y="199"/>
                  </a:lnTo>
                  <a:lnTo>
                    <a:pt x="3222" y="198"/>
                  </a:lnTo>
                  <a:lnTo>
                    <a:pt x="3179" y="197"/>
                  </a:lnTo>
                  <a:lnTo>
                    <a:pt x="3137" y="197"/>
                  </a:lnTo>
                  <a:lnTo>
                    <a:pt x="3095" y="198"/>
                  </a:lnTo>
                  <a:lnTo>
                    <a:pt x="3009" y="200"/>
                  </a:lnTo>
                  <a:lnTo>
                    <a:pt x="2924" y="204"/>
                  </a:lnTo>
                  <a:lnTo>
                    <a:pt x="2840" y="211"/>
                  </a:lnTo>
                  <a:lnTo>
                    <a:pt x="2754" y="220"/>
                  </a:lnTo>
                  <a:lnTo>
                    <a:pt x="2670" y="229"/>
                  </a:lnTo>
                  <a:lnTo>
                    <a:pt x="2586" y="241"/>
                  </a:lnTo>
                  <a:lnTo>
                    <a:pt x="2502" y="255"/>
                  </a:lnTo>
                  <a:lnTo>
                    <a:pt x="2417" y="270"/>
                  </a:lnTo>
                  <a:lnTo>
                    <a:pt x="2334" y="287"/>
                  </a:lnTo>
                  <a:lnTo>
                    <a:pt x="2251" y="305"/>
                  </a:lnTo>
                  <a:lnTo>
                    <a:pt x="2168" y="324"/>
                  </a:lnTo>
                  <a:lnTo>
                    <a:pt x="2086" y="345"/>
                  </a:lnTo>
                  <a:lnTo>
                    <a:pt x="2003" y="366"/>
                  </a:lnTo>
                  <a:lnTo>
                    <a:pt x="1921" y="390"/>
                  </a:lnTo>
                  <a:lnTo>
                    <a:pt x="1839" y="415"/>
                  </a:lnTo>
                  <a:lnTo>
                    <a:pt x="1758" y="441"/>
                  </a:lnTo>
                  <a:lnTo>
                    <a:pt x="1677" y="468"/>
                  </a:lnTo>
                  <a:lnTo>
                    <a:pt x="1596" y="496"/>
                  </a:lnTo>
                  <a:lnTo>
                    <a:pt x="1517" y="525"/>
                  </a:lnTo>
                  <a:lnTo>
                    <a:pt x="1437" y="555"/>
                  </a:lnTo>
                  <a:lnTo>
                    <a:pt x="1357" y="587"/>
                  </a:lnTo>
                  <a:lnTo>
                    <a:pt x="1278" y="618"/>
                  </a:lnTo>
                  <a:lnTo>
                    <a:pt x="1199" y="652"/>
                  </a:lnTo>
                  <a:lnTo>
                    <a:pt x="1121" y="686"/>
                  </a:lnTo>
                  <a:lnTo>
                    <a:pt x="1044" y="721"/>
                  </a:lnTo>
                  <a:lnTo>
                    <a:pt x="966" y="756"/>
                  </a:lnTo>
                  <a:lnTo>
                    <a:pt x="889" y="793"/>
                  </a:lnTo>
                  <a:lnTo>
                    <a:pt x="812" y="831"/>
                  </a:lnTo>
                  <a:lnTo>
                    <a:pt x="775" y="850"/>
                  </a:lnTo>
                  <a:lnTo>
                    <a:pt x="737" y="870"/>
                  </a:lnTo>
                  <a:lnTo>
                    <a:pt x="699" y="889"/>
                  </a:lnTo>
                  <a:lnTo>
                    <a:pt x="661" y="909"/>
                  </a:lnTo>
                  <a:lnTo>
                    <a:pt x="623" y="928"/>
                  </a:lnTo>
                  <a:lnTo>
                    <a:pt x="586" y="949"/>
                  </a:lnTo>
                  <a:lnTo>
                    <a:pt x="549" y="969"/>
                  </a:lnTo>
                  <a:lnTo>
                    <a:pt x="511" y="990"/>
                  </a:lnTo>
                  <a:lnTo>
                    <a:pt x="474" y="1010"/>
                  </a:lnTo>
                  <a:lnTo>
                    <a:pt x="438" y="1032"/>
                  </a:lnTo>
                  <a:lnTo>
                    <a:pt x="401" y="1053"/>
                  </a:lnTo>
                  <a:lnTo>
                    <a:pt x="365" y="1074"/>
                  </a:lnTo>
                  <a:lnTo>
                    <a:pt x="329" y="1095"/>
                  </a:lnTo>
                  <a:lnTo>
                    <a:pt x="293" y="1118"/>
                  </a:lnTo>
                  <a:lnTo>
                    <a:pt x="258" y="1140"/>
                  </a:lnTo>
                  <a:lnTo>
                    <a:pt x="225" y="1161"/>
                  </a:lnTo>
                  <a:lnTo>
                    <a:pt x="0" y="7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823" y="0"/>
              <a:ext cx="975" cy="1429"/>
            </a:xfrm>
            <a:custGeom>
              <a:avLst/>
              <a:gdLst>
                <a:gd name="T0" fmla="*/ 2531 w 3899"/>
                <a:gd name="T1" fmla="*/ 23 h 5715"/>
                <a:gd name="T2" fmla="*/ 2406 w 3899"/>
                <a:gd name="T3" fmla="*/ 134 h 5715"/>
                <a:gd name="T4" fmla="*/ 2274 w 3899"/>
                <a:gd name="T5" fmla="*/ 255 h 5715"/>
                <a:gd name="T6" fmla="*/ 2112 w 3899"/>
                <a:gd name="T7" fmla="*/ 410 h 5715"/>
                <a:gd name="T8" fmla="*/ 1924 w 3899"/>
                <a:gd name="T9" fmla="*/ 596 h 5715"/>
                <a:gd name="T10" fmla="*/ 1717 w 3899"/>
                <a:gd name="T11" fmla="*/ 809 h 5715"/>
                <a:gd name="T12" fmla="*/ 1499 w 3899"/>
                <a:gd name="T13" fmla="*/ 1045 h 5715"/>
                <a:gd name="T14" fmla="*/ 1273 w 3899"/>
                <a:gd name="T15" fmla="*/ 1302 h 5715"/>
                <a:gd name="T16" fmla="*/ 1048 w 3899"/>
                <a:gd name="T17" fmla="*/ 1578 h 5715"/>
                <a:gd name="T18" fmla="*/ 829 w 3899"/>
                <a:gd name="T19" fmla="*/ 1866 h 5715"/>
                <a:gd name="T20" fmla="*/ 624 w 3899"/>
                <a:gd name="T21" fmla="*/ 2165 h 5715"/>
                <a:gd name="T22" fmla="*/ 437 w 3899"/>
                <a:gd name="T23" fmla="*/ 2472 h 5715"/>
                <a:gd name="T24" fmla="*/ 275 w 3899"/>
                <a:gd name="T25" fmla="*/ 2782 h 5715"/>
                <a:gd name="T26" fmla="*/ 145 w 3899"/>
                <a:gd name="T27" fmla="*/ 3093 h 5715"/>
                <a:gd name="T28" fmla="*/ 54 w 3899"/>
                <a:gd name="T29" fmla="*/ 3402 h 5715"/>
                <a:gd name="T30" fmla="*/ 6 w 3899"/>
                <a:gd name="T31" fmla="*/ 3707 h 5715"/>
                <a:gd name="T32" fmla="*/ 4 w 3899"/>
                <a:gd name="T33" fmla="*/ 3991 h 5715"/>
                <a:gd name="T34" fmla="*/ 44 w 3899"/>
                <a:gd name="T35" fmla="*/ 4249 h 5715"/>
                <a:gd name="T36" fmla="*/ 119 w 3899"/>
                <a:gd name="T37" fmla="*/ 4483 h 5715"/>
                <a:gd name="T38" fmla="*/ 224 w 3899"/>
                <a:gd name="T39" fmla="*/ 4694 h 5715"/>
                <a:gd name="T40" fmla="*/ 353 w 3899"/>
                <a:gd name="T41" fmla="*/ 4881 h 5715"/>
                <a:gd name="T42" fmla="*/ 500 w 3899"/>
                <a:gd name="T43" fmla="*/ 5047 h 5715"/>
                <a:gd name="T44" fmla="*/ 658 w 3899"/>
                <a:gd name="T45" fmla="*/ 5192 h 5715"/>
                <a:gd name="T46" fmla="*/ 824 w 3899"/>
                <a:gd name="T47" fmla="*/ 5316 h 5715"/>
                <a:gd name="T48" fmla="*/ 989 w 3899"/>
                <a:gd name="T49" fmla="*/ 5422 h 5715"/>
                <a:gd name="T50" fmla="*/ 1148 w 3899"/>
                <a:gd name="T51" fmla="*/ 5510 h 5715"/>
                <a:gd name="T52" fmla="*/ 1296 w 3899"/>
                <a:gd name="T53" fmla="*/ 5580 h 5715"/>
                <a:gd name="T54" fmla="*/ 1425 w 3899"/>
                <a:gd name="T55" fmla="*/ 5635 h 5715"/>
                <a:gd name="T56" fmla="*/ 1531 w 3899"/>
                <a:gd name="T57" fmla="*/ 5675 h 5715"/>
                <a:gd name="T58" fmla="*/ 1633 w 3899"/>
                <a:gd name="T59" fmla="*/ 5709 h 5715"/>
                <a:gd name="T60" fmla="*/ 1676 w 3899"/>
                <a:gd name="T61" fmla="*/ 5715 h 5715"/>
                <a:gd name="T62" fmla="*/ 1784 w 3899"/>
                <a:gd name="T63" fmla="*/ 5715 h 5715"/>
                <a:gd name="T64" fmla="*/ 1897 w 3899"/>
                <a:gd name="T65" fmla="*/ 5710 h 5715"/>
                <a:gd name="T66" fmla="*/ 2037 w 3899"/>
                <a:gd name="T67" fmla="*/ 5698 h 5715"/>
                <a:gd name="T68" fmla="*/ 2200 w 3899"/>
                <a:gd name="T69" fmla="*/ 5675 h 5715"/>
                <a:gd name="T70" fmla="*/ 2378 w 3899"/>
                <a:gd name="T71" fmla="*/ 5641 h 5715"/>
                <a:gd name="T72" fmla="*/ 2567 w 3899"/>
                <a:gd name="T73" fmla="*/ 5591 h 5715"/>
                <a:gd name="T74" fmla="*/ 2762 w 3899"/>
                <a:gd name="T75" fmla="*/ 5523 h 5715"/>
                <a:gd name="T76" fmla="*/ 2958 w 3899"/>
                <a:gd name="T77" fmla="*/ 5435 h 5715"/>
                <a:gd name="T78" fmla="*/ 3149 w 3899"/>
                <a:gd name="T79" fmla="*/ 5322 h 5715"/>
                <a:gd name="T80" fmla="*/ 3329 w 3899"/>
                <a:gd name="T81" fmla="*/ 5183 h 5715"/>
                <a:gd name="T82" fmla="*/ 3495 w 3899"/>
                <a:gd name="T83" fmla="*/ 5016 h 5715"/>
                <a:gd name="T84" fmla="*/ 3638 w 3899"/>
                <a:gd name="T85" fmla="*/ 4817 h 5715"/>
                <a:gd name="T86" fmla="*/ 3756 w 3899"/>
                <a:gd name="T87" fmla="*/ 4582 h 5715"/>
                <a:gd name="T88" fmla="*/ 3841 w 3899"/>
                <a:gd name="T89" fmla="*/ 4311 h 5715"/>
                <a:gd name="T90" fmla="*/ 3890 w 3899"/>
                <a:gd name="T91" fmla="*/ 4007 h 5715"/>
                <a:gd name="T92" fmla="*/ 3897 w 3899"/>
                <a:gd name="T93" fmla="*/ 3686 h 5715"/>
                <a:gd name="T94" fmla="*/ 3869 w 3899"/>
                <a:gd name="T95" fmla="*/ 3349 h 5715"/>
                <a:gd name="T96" fmla="*/ 3812 w 3899"/>
                <a:gd name="T97" fmla="*/ 3005 h 5715"/>
                <a:gd name="T98" fmla="*/ 3728 w 3899"/>
                <a:gd name="T99" fmla="*/ 2656 h 5715"/>
                <a:gd name="T100" fmla="*/ 3625 w 3899"/>
                <a:gd name="T101" fmla="*/ 2307 h 5715"/>
                <a:gd name="T102" fmla="*/ 3505 w 3899"/>
                <a:gd name="T103" fmla="*/ 1966 h 5715"/>
                <a:gd name="T104" fmla="*/ 3376 w 3899"/>
                <a:gd name="T105" fmla="*/ 1635 h 5715"/>
                <a:gd name="T106" fmla="*/ 3241 w 3899"/>
                <a:gd name="T107" fmla="*/ 1321 h 5715"/>
                <a:gd name="T108" fmla="*/ 3106 w 3899"/>
                <a:gd name="T109" fmla="*/ 1028 h 5715"/>
                <a:gd name="T110" fmla="*/ 2975 w 3899"/>
                <a:gd name="T111" fmla="*/ 761 h 5715"/>
                <a:gd name="T112" fmla="*/ 2853 w 3899"/>
                <a:gd name="T113" fmla="*/ 527 h 5715"/>
                <a:gd name="T114" fmla="*/ 2746 w 3899"/>
                <a:gd name="T115" fmla="*/ 329 h 5715"/>
                <a:gd name="T116" fmla="*/ 2659 w 3899"/>
                <a:gd name="T117" fmla="*/ 173 h 5715"/>
                <a:gd name="T118" fmla="*/ 2574 w 3899"/>
                <a:gd name="T119" fmla="*/ 29 h 5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99" h="5715">
                  <a:moveTo>
                    <a:pt x="2556" y="0"/>
                  </a:moveTo>
                  <a:lnTo>
                    <a:pt x="2531" y="23"/>
                  </a:lnTo>
                  <a:lnTo>
                    <a:pt x="2458" y="86"/>
                  </a:lnTo>
                  <a:lnTo>
                    <a:pt x="2406" y="134"/>
                  </a:lnTo>
                  <a:lnTo>
                    <a:pt x="2344" y="190"/>
                  </a:lnTo>
                  <a:lnTo>
                    <a:pt x="2274" y="255"/>
                  </a:lnTo>
                  <a:lnTo>
                    <a:pt x="2196" y="328"/>
                  </a:lnTo>
                  <a:lnTo>
                    <a:pt x="2112" y="410"/>
                  </a:lnTo>
                  <a:lnTo>
                    <a:pt x="2020" y="499"/>
                  </a:lnTo>
                  <a:lnTo>
                    <a:pt x="1924" y="596"/>
                  </a:lnTo>
                  <a:lnTo>
                    <a:pt x="1823" y="699"/>
                  </a:lnTo>
                  <a:lnTo>
                    <a:pt x="1717" y="809"/>
                  </a:lnTo>
                  <a:lnTo>
                    <a:pt x="1609" y="924"/>
                  </a:lnTo>
                  <a:lnTo>
                    <a:pt x="1499" y="1045"/>
                  </a:lnTo>
                  <a:lnTo>
                    <a:pt x="1386" y="1172"/>
                  </a:lnTo>
                  <a:lnTo>
                    <a:pt x="1273" y="1302"/>
                  </a:lnTo>
                  <a:lnTo>
                    <a:pt x="1160" y="1439"/>
                  </a:lnTo>
                  <a:lnTo>
                    <a:pt x="1048" y="1578"/>
                  </a:lnTo>
                  <a:lnTo>
                    <a:pt x="937" y="1720"/>
                  </a:lnTo>
                  <a:lnTo>
                    <a:pt x="829" y="1866"/>
                  </a:lnTo>
                  <a:lnTo>
                    <a:pt x="724" y="2014"/>
                  </a:lnTo>
                  <a:lnTo>
                    <a:pt x="624" y="2165"/>
                  </a:lnTo>
                  <a:lnTo>
                    <a:pt x="528" y="2318"/>
                  </a:lnTo>
                  <a:lnTo>
                    <a:pt x="437" y="2472"/>
                  </a:lnTo>
                  <a:lnTo>
                    <a:pt x="353" y="2627"/>
                  </a:lnTo>
                  <a:lnTo>
                    <a:pt x="275" y="2782"/>
                  </a:lnTo>
                  <a:lnTo>
                    <a:pt x="206" y="2938"/>
                  </a:lnTo>
                  <a:lnTo>
                    <a:pt x="145" y="3093"/>
                  </a:lnTo>
                  <a:lnTo>
                    <a:pt x="95" y="3248"/>
                  </a:lnTo>
                  <a:lnTo>
                    <a:pt x="54" y="3402"/>
                  </a:lnTo>
                  <a:lnTo>
                    <a:pt x="24" y="3554"/>
                  </a:lnTo>
                  <a:lnTo>
                    <a:pt x="6" y="3707"/>
                  </a:lnTo>
                  <a:lnTo>
                    <a:pt x="0" y="3851"/>
                  </a:lnTo>
                  <a:lnTo>
                    <a:pt x="4" y="3991"/>
                  </a:lnTo>
                  <a:lnTo>
                    <a:pt x="19" y="4122"/>
                  </a:lnTo>
                  <a:lnTo>
                    <a:pt x="44" y="4249"/>
                  </a:lnTo>
                  <a:lnTo>
                    <a:pt x="77" y="4369"/>
                  </a:lnTo>
                  <a:lnTo>
                    <a:pt x="119" y="4483"/>
                  </a:lnTo>
                  <a:lnTo>
                    <a:pt x="168" y="4591"/>
                  </a:lnTo>
                  <a:lnTo>
                    <a:pt x="224" y="4694"/>
                  </a:lnTo>
                  <a:lnTo>
                    <a:pt x="286" y="4790"/>
                  </a:lnTo>
                  <a:lnTo>
                    <a:pt x="353" y="4881"/>
                  </a:lnTo>
                  <a:lnTo>
                    <a:pt x="425" y="4966"/>
                  </a:lnTo>
                  <a:lnTo>
                    <a:pt x="500" y="5047"/>
                  </a:lnTo>
                  <a:lnTo>
                    <a:pt x="578" y="5121"/>
                  </a:lnTo>
                  <a:lnTo>
                    <a:pt x="658" y="5192"/>
                  </a:lnTo>
                  <a:lnTo>
                    <a:pt x="740" y="5256"/>
                  </a:lnTo>
                  <a:lnTo>
                    <a:pt x="824" y="5316"/>
                  </a:lnTo>
                  <a:lnTo>
                    <a:pt x="907" y="5371"/>
                  </a:lnTo>
                  <a:lnTo>
                    <a:pt x="989" y="5422"/>
                  </a:lnTo>
                  <a:lnTo>
                    <a:pt x="1070" y="5468"/>
                  </a:lnTo>
                  <a:lnTo>
                    <a:pt x="1148" y="5510"/>
                  </a:lnTo>
                  <a:lnTo>
                    <a:pt x="1223" y="5547"/>
                  </a:lnTo>
                  <a:lnTo>
                    <a:pt x="1296" y="5580"/>
                  </a:lnTo>
                  <a:lnTo>
                    <a:pt x="1363" y="5611"/>
                  </a:lnTo>
                  <a:lnTo>
                    <a:pt x="1425" y="5635"/>
                  </a:lnTo>
                  <a:lnTo>
                    <a:pt x="1481" y="5657"/>
                  </a:lnTo>
                  <a:lnTo>
                    <a:pt x="1531" y="5675"/>
                  </a:lnTo>
                  <a:lnTo>
                    <a:pt x="1573" y="5689"/>
                  </a:lnTo>
                  <a:lnTo>
                    <a:pt x="1633" y="5709"/>
                  </a:lnTo>
                  <a:lnTo>
                    <a:pt x="1654" y="5714"/>
                  </a:lnTo>
                  <a:lnTo>
                    <a:pt x="1676" y="5715"/>
                  </a:lnTo>
                  <a:lnTo>
                    <a:pt x="1738" y="5715"/>
                  </a:lnTo>
                  <a:lnTo>
                    <a:pt x="1784" y="5715"/>
                  </a:lnTo>
                  <a:lnTo>
                    <a:pt x="1837" y="5713"/>
                  </a:lnTo>
                  <a:lnTo>
                    <a:pt x="1897" y="5710"/>
                  </a:lnTo>
                  <a:lnTo>
                    <a:pt x="1964" y="5705"/>
                  </a:lnTo>
                  <a:lnTo>
                    <a:pt x="2037" y="5698"/>
                  </a:lnTo>
                  <a:lnTo>
                    <a:pt x="2115" y="5688"/>
                  </a:lnTo>
                  <a:lnTo>
                    <a:pt x="2200" y="5675"/>
                  </a:lnTo>
                  <a:lnTo>
                    <a:pt x="2287" y="5660"/>
                  </a:lnTo>
                  <a:lnTo>
                    <a:pt x="2378" y="5641"/>
                  </a:lnTo>
                  <a:lnTo>
                    <a:pt x="2472" y="5618"/>
                  </a:lnTo>
                  <a:lnTo>
                    <a:pt x="2567" y="5591"/>
                  </a:lnTo>
                  <a:lnTo>
                    <a:pt x="2664" y="5560"/>
                  </a:lnTo>
                  <a:lnTo>
                    <a:pt x="2762" y="5523"/>
                  </a:lnTo>
                  <a:lnTo>
                    <a:pt x="2861" y="5482"/>
                  </a:lnTo>
                  <a:lnTo>
                    <a:pt x="2958" y="5435"/>
                  </a:lnTo>
                  <a:lnTo>
                    <a:pt x="3055" y="5382"/>
                  </a:lnTo>
                  <a:lnTo>
                    <a:pt x="3149" y="5322"/>
                  </a:lnTo>
                  <a:lnTo>
                    <a:pt x="3241" y="5256"/>
                  </a:lnTo>
                  <a:lnTo>
                    <a:pt x="3329" y="5183"/>
                  </a:lnTo>
                  <a:lnTo>
                    <a:pt x="3415" y="5103"/>
                  </a:lnTo>
                  <a:lnTo>
                    <a:pt x="3495" y="5016"/>
                  </a:lnTo>
                  <a:lnTo>
                    <a:pt x="3569" y="4920"/>
                  </a:lnTo>
                  <a:lnTo>
                    <a:pt x="3638" y="4817"/>
                  </a:lnTo>
                  <a:lnTo>
                    <a:pt x="3701" y="4704"/>
                  </a:lnTo>
                  <a:lnTo>
                    <a:pt x="3756" y="4582"/>
                  </a:lnTo>
                  <a:lnTo>
                    <a:pt x="3802" y="4452"/>
                  </a:lnTo>
                  <a:lnTo>
                    <a:pt x="3841" y="4311"/>
                  </a:lnTo>
                  <a:lnTo>
                    <a:pt x="3870" y="4161"/>
                  </a:lnTo>
                  <a:lnTo>
                    <a:pt x="3890" y="4007"/>
                  </a:lnTo>
                  <a:lnTo>
                    <a:pt x="3899" y="3848"/>
                  </a:lnTo>
                  <a:lnTo>
                    <a:pt x="3897" y="3686"/>
                  </a:lnTo>
                  <a:lnTo>
                    <a:pt x="3888" y="3519"/>
                  </a:lnTo>
                  <a:lnTo>
                    <a:pt x="3869" y="3349"/>
                  </a:lnTo>
                  <a:lnTo>
                    <a:pt x="3845" y="3177"/>
                  </a:lnTo>
                  <a:lnTo>
                    <a:pt x="3812" y="3005"/>
                  </a:lnTo>
                  <a:lnTo>
                    <a:pt x="3773" y="2831"/>
                  </a:lnTo>
                  <a:lnTo>
                    <a:pt x="3728" y="2656"/>
                  </a:lnTo>
                  <a:lnTo>
                    <a:pt x="3679" y="2481"/>
                  </a:lnTo>
                  <a:lnTo>
                    <a:pt x="3625" y="2307"/>
                  </a:lnTo>
                  <a:lnTo>
                    <a:pt x="3567" y="2135"/>
                  </a:lnTo>
                  <a:lnTo>
                    <a:pt x="3505" y="1966"/>
                  </a:lnTo>
                  <a:lnTo>
                    <a:pt x="3442" y="1798"/>
                  </a:lnTo>
                  <a:lnTo>
                    <a:pt x="3376" y="1635"/>
                  </a:lnTo>
                  <a:lnTo>
                    <a:pt x="3309" y="1475"/>
                  </a:lnTo>
                  <a:lnTo>
                    <a:pt x="3241" y="1321"/>
                  </a:lnTo>
                  <a:lnTo>
                    <a:pt x="3174" y="1171"/>
                  </a:lnTo>
                  <a:lnTo>
                    <a:pt x="3106" y="1028"/>
                  </a:lnTo>
                  <a:lnTo>
                    <a:pt x="3040" y="891"/>
                  </a:lnTo>
                  <a:lnTo>
                    <a:pt x="2975" y="761"/>
                  </a:lnTo>
                  <a:lnTo>
                    <a:pt x="2912" y="640"/>
                  </a:lnTo>
                  <a:lnTo>
                    <a:pt x="2853" y="527"/>
                  </a:lnTo>
                  <a:lnTo>
                    <a:pt x="2798" y="423"/>
                  </a:lnTo>
                  <a:lnTo>
                    <a:pt x="2746" y="329"/>
                  </a:lnTo>
                  <a:lnTo>
                    <a:pt x="2700" y="246"/>
                  </a:lnTo>
                  <a:lnTo>
                    <a:pt x="2659" y="173"/>
                  </a:lnTo>
                  <a:lnTo>
                    <a:pt x="2623" y="112"/>
                  </a:lnTo>
                  <a:lnTo>
                    <a:pt x="2574" y="29"/>
                  </a:lnTo>
                  <a:lnTo>
                    <a:pt x="255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254" y="1040"/>
              <a:ext cx="537" cy="389"/>
            </a:xfrm>
            <a:custGeom>
              <a:avLst/>
              <a:gdLst>
                <a:gd name="T0" fmla="*/ 0 w 2148"/>
                <a:gd name="T1" fmla="*/ 1557 h 1557"/>
                <a:gd name="T2" fmla="*/ 79 w 2148"/>
                <a:gd name="T3" fmla="*/ 1555 h 1557"/>
                <a:gd name="T4" fmla="*/ 183 w 2148"/>
                <a:gd name="T5" fmla="*/ 1550 h 1557"/>
                <a:gd name="T6" fmla="*/ 308 w 2148"/>
                <a:gd name="T7" fmla="*/ 1539 h 1557"/>
                <a:gd name="T8" fmla="*/ 451 w 2148"/>
                <a:gd name="T9" fmla="*/ 1521 h 1557"/>
                <a:gd name="T10" fmla="*/ 606 w 2148"/>
                <a:gd name="T11" fmla="*/ 1493 h 1557"/>
                <a:gd name="T12" fmla="*/ 773 w 2148"/>
                <a:gd name="T13" fmla="*/ 1453 h 1557"/>
                <a:gd name="T14" fmla="*/ 944 w 2148"/>
                <a:gd name="T15" fmla="*/ 1400 h 1557"/>
                <a:gd name="T16" fmla="*/ 1118 w 2148"/>
                <a:gd name="T17" fmla="*/ 1331 h 1557"/>
                <a:gd name="T18" fmla="*/ 1291 w 2148"/>
                <a:gd name="T19" fmla="*/ 1245 h 1557"/>
                <a:gd name="T20" fmla="*/ 1458 w 2148"/>
                <a:gd name="T21" fmla="*/ 1141 h 1557"/>
                <a:gd name="T22" fmla="*/ 1617 w 2148"/>
                <a:gd name="T23" fmla="*/ 1014 h 1557"/>
                <a:gd name="T24" fmla="*/ 1763 w 2148"/>
                <a:gd name="T25" fmla="*/ 865 h 1557"/>
                <a:gd name="T26" fmla="*/ 1893 w 2148"/>
                <a:gd name="T27" fmla="*/ 691 h 1557"/>
                <a:gd name="T28" fmla="*/ 2003 w 2148"/>
                <a:gd name="T29" fmla="*/ 491 h 1557"/>
                <a:gd name="T30" fmla="*/ 2088 w 2148"/>
                <a:gd name="T31" fmla="*/ 263 h 1557"/>
                <a:gd name="T32" fmla="*/ 2146 w 2148"/>
                <a:gd name="T33" fmla="*/ 2 h 1557"/>
                <a:gd name="T34" fmla="*/ 2148 w 2148"/>
                <a:gd name="T35" fmla="*/ 0 h 1557"/>
                <a:gd name="T36" fmla="*/ 2146 w 2148"/>
                <a:gd name="T37" fmla="*/ 2 h 1557"/>
                <a:gd name="T38" fmla="*/ 2088 w 2148"/>
                <a:gd name="T39" fmla="*/ 263 h 1557"/>
                <a:gd name="T40" fmla="*/ 2003 w 2148"/>
                <a:gd name="T41" fmla="*/ 491 h 1557"/>
                <a:gd name="T42" fmla="*/ 1893 w 2148"/>
                <a:gd name="T43" fmla="*/ 691 h 1557"/>
                <a:gd name="T44" fmla="*/ 1763 w 2148"/>
                <a:gd name="T45" fmla="*/ 865 h 1557"/>
                <a:gd name="T46" fmla="*/ 1617 w 2148"/>
                <a:gd name="T47" fmla="*/ 1014 h 1557"/>
                <a:gd name="T48" fmla="*/ 1458 w 2148"/>
                <a:gd name="T49" fmla="*/ 1141 h 1557"/>
                <a:gd name="T50" fmla="*/ 1291 w 2148"/>
                <a:gd name="T51" fmla="*/ 1245 h 1557"/>
                <a:gd name="T52" fmla="*/ 1118 w 2148"/>
                <a:gd name="T53" fmla="*/ 1331 h 1557"/>
                <a:gd name="T54" fmla="*/ 944 w 2148"/>
                <a:gd name="T55" fmla="*/ 1400 h 1557"/>
                <a:gd name="T56" fmla="*/ 773 w 2148"/>
                <a:gd name="T57" fmla="*/ 1453 h 1557"/>
                <a:gd name="T58" fmla="*/ 606 w 2148"/>
                <a:gd name="T59" fmla="*/ 1493 h 1557"/>
                <a:gd name="T60" fmla="*/ 451 w 2148"/>
                <a:gd name="T61" fmla="*/ 1521 h 1557"/>
                <a:gd name="T62" fmla="*/ 308 w 2148"/>
                <a:gd name="T63" fmla="*/ 1539 h 1557"/>
                <a:gd name="T64" fmla="*/ 183 w 2148"/>
                <a:gd name="T65" fmla="*/ 1550 h 1557"/>
                <a:gd name="T66" fmla="*/ 79 w 2148"/>
                <a:gd name="T67" fmla="*/ 1555 h 1557"/>
                <a:gd name="T68" fmla="*/ 0 w 2148"/>
                <a:gd name="T69" fmla="*/ 1557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8" h="1557">
                  <a:moveTo>
                    <a:pt x="0" y="1557"/>
                  </a:moveTo>
                  <a:lnTo>
                    <a:pt x="0" y="1557"/>
                  </a:lnTo>
                  <a:lnTo>
                    <a:pt x="36" y="1556"/>
                  </a:lnTo>
                  <a:lnTo>
                    <a:pt x="79" y="1555"/>
                  </a:lnTo>
                  <a:lnTo>
                    <a:pt x="129" y="1553"/>
                  </a:lnTo>
                  <a:lnTo>
                    <a:pt x="183" y="1550"/>
                  </a:lnTo>
                  <a:lnTo>
                    <a:pt x="243" y="1546"/>
                  </a:lnTo>
                  <a:lnTo>
                    <a:pt x="308" y="1539"/>
                  </a:lnTo>
                  <a:lnTo>
                    <a:pt x="377" y="1532"/>
                  </a:lnTo>
                  <a:lnTo>
                    <a:pt x="451" y="1521"/>
                  </a:lnTo>
                  <a:lnTo>
                    <a:pt x="527" y="1508"/>
                  </a:lnTo>
                  <a:lnTo>
                    <a:pt x="606" y="1493"/>
                  </a:lnTo>
                  <a:lnTo>
                    <a:pt x="688" y="1474"/>
                  </a:lnTo>
                  <a:lnTo>
                    <a:pt x="773" y="1453"/>
                  </a:lnTo>
                  <a:lnTo>
                    <a:pt x="858" y="1428"/>
                  </a:lnTo>
                  <a:lnTo>
                    <a:pt x="944" y="1400"/>
                  </a:lnTo>
                  <a:lnTo>
                    <a:pt x="1031" y="1367"/>
                  </a:lnTo>
                  <a:lnTo>
                    <a:pt x="1118" y="1331"/>
                  </a:lnTo>
                  <a:lnTo>
                    <a:pt x="1205" y="1291"/>
                  </a:lnTo>
                  <a:lnTo>
                    <a:pt x="1291" y="1245"/>
                  </a:lnTo>
                  <a:lnTo>
                    <a:pt x="1375" y="1196"/>
                  </a:lnTo>
                  <a:lnTo>
                    <a:pt x="1458" y="1141"/>
                  </a:lnTo>
                  <a:lnTo>
                    <a:pt x="1538" y="1080"/>
                  </a:lnTo>
                  <a:lnTo>
                    <a:pt x="1617" y="1014"/>
                  </a:lnTo>
                  <a:lnTo>
                    <a:pt x="1692" y="943"/>
                  </a:lnTo>
                  <a:lnTo>
                    <a:pt x="1763" y="865"/>
                  </a:lnTo>
                  <a:lnTo>
                    <a:pt x="1830" y="782"/>
                  </a:lnTo>
                  <a:lnTo>
                    <a:pt x="1893" y="691"/>
                  </a:lnTo>
                  <a:lnTo>
                    <a:pt x="1950" y="595"/>
                  </a:lnTo>
                  <a:lnTo>
                    <a:pt x="2003" y="491"/>
                  </a:lnTo>
                  <a:lnTo>
                    <a:pt x="2048" y="380"/>
                  </a:lnTo>
                  <a:lnTo>
                    <a:pt x="2088" y="263"/>
                  </a:lnTo>
                  <a:lnTo>
                    <a:pt x="2122" y="136"/>
                  </a:lnTo>
                  <a:lnTo>
                    <a:pt x="2146" y="2"/>
                  </a:lnTo>
                  <a:lnTo>
                    <a:pt x="2148" y="1"/>
                  </a:lnTo>
                  <a:lnTo>
                    <a:pt x="2148" y="0"/>
                  </a:lnTo>
                  <a:lnTo>
                    <a:pt x="2148" y="1"/>
                  </a:lnTo>
                  <a:lnTo>
                    <a:pt x="2146" y="2"/>
                  </a:lnTo>
                  <a:lnTo>
                    <a:pt x="2122" y="136"/>
                  </a:lnTo>
                  <a:lnTo>
                    <a:pt x="2088" y="263"/>
                  </a:lnTo>
                  <a:lnTo>
                    <a:pt x="2048" y="380"/>
                  </a:lnTo>
                  <a:lnTo>
                    <a:pt x="2003" y="491"/>
                  </a:lnTo>
                  <a:lnTo>
                    <a:pt x="1950" y="595"/>
                  </a:lnTo>
                  <a:lnTo>
                    <a:pt x="1893" y="691"/>
                  </a:lnTo>
                  <a:lnTo>
                    <a:pt x="1830" y="782"/>
                  </a:lnTo>
                  <a:lnTo>
                    <a:pt x="1763" y="865"/>
                  </a:lnTo>
                  <a:lnTo>
                    <a:pt x="1692" y="943"/>
                  </a:lnTo>
                  <a:lnTo>
                    <a:pt x="1617" y="1014"/>
                  </a:lnTo>
                  <a:lnTo>
                    <a:pt x="1538" y="1080"/>
                  </a:lnTo>
                  <a:lnTo>
                    <a:pt x="1458" y="1141"/>
                  </a:lnTo>
                  <a:lnTo>
                    <a:pt x="1375" y="1196"/>
                  </a:lnTo>
                  <a:lnTo>
                    <a:pt x="1291" y="1245"/>
                  </a:lnTo>
                  <a:lnTo>
                    <a:pt x="1205" y="1291"/>
                  </a:lnTo>
                  <a:lnTo>
                    <a:pt x="1118" y="1331"/>
                  </a:lnTo>
                  <a:lnTo>
                    <a:pt x="1031" y="1367"/>
                  </a:lnTo>
                  <a:lnTo>
                    <a:pt x="944" y="1400"/>
                  </a:lnTo>
                  <a:lnTo>
                    <a:pt x="858" y="1428"/>
                  </a:lnTo>
                  <a:lnTo>
                    <a:pt x="773" y="1453"/>
                  </a:lnTo>
                  <a:lnTo>
                    <a:pt x="688" y="1474"/>
                  </a:lnTo>
                  <a:lnTo>
                    <a:pt x="606" y="1493"/>
                  </a:lnTo>
                  <a:lnTo>
                    <a:pt x="527" y="1508"/>
                  </a:lnTo>
                  <a:lnTo>
                    <a:pt x="451" y="1521"/>
                  </a:lnTo>
                  <a:lnTo>
                    <a:pt x="377" y="1532"/>
                  </a:lnTo>
                  <a:lnTo>
                    <a:pt x="308" y="1539"/>
                  </a:lnTo>
                  <a:lnTo>
                    <a:pt x="243" y="1546"/>
                  </a:lnTo>
                  <a:lnTo>
                    <a:pt x="183" y="1550"/>
                  </a:lnTo>
                  <a:lnTo>
                    <a:pt x="129" y="1553"/>
                  </a:lnTo>
                  <a:lnTo>
                    <a:pt x="79" y="1555"/>
                  </a:lnTo>
                  <a:lnTo>
                    <a:pt x="36" y="1556"/>
                  </a:lnTo>
                  <a:lnTo>
                    <a:pt x="0" y="15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2462" y="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2853" y="2177"/>
              <a:ext cx="1326" cy="1183"/>
            </a:xfrm>
            <a:custGeom>
              <a:avLst/>
              <a:gdLst>
                <a:gd name="T0" fmla="*/ 5265 w 5302"/>
                <a:gd name="T1" fmla="*/ 4728 h 4729"/>
                <a:gd name="T2" fmla="*/ 5085 w 5302"/>
                <a:gd name="T3" fmla="*/ 4729 h 4729"/>
                <a:gd name="T4" fmla="*/ 4892 w 5302"/>
                <a:gd name="T5" fmla="*/ 4726 h 4729"/>
                <a:gd name="T6" fmla="*/ 4648 w 5302"/>
                <a:gd name="T7" fmla="*/ 4720 h 4729"/>
                <a:gd name="T8" fmla="*/ 4362 w 5302"/>
                <a:gd name="T9" fmla="*/ 4706 h 4729"/>
                <a:gd name="T10" fmla="*/ 4043 w 5302"/>
                <a:gd name="T11" fmla="*/ 4684 h 4729"/>
                <a:gd name="T12" fmla="*/ 3696 w 5302"/>
                <a:gd name="T13" fmla="*/ 4652 h 4729"/>
                <a:gd name="T14" fmla="*/ 3329 w 5302"/>
                <a:gd name="T15" fmla="*/ 4607 h 4729"/>
                <a:gd name="T16" fmla="*/ 2950 w 5302"/>
                <a:gd name="T17" fmla="*/ 4549 h 4729"/>
                <a:gd name="T18" fmla="*/ 2565 w 5302"/>
                <a:gd name="T19" fmla="*/ 4475 h 4729"/>
                <a:gd name="T20" fmla="*/ 2183 w 5302"/>
                <a:gd name="T21" fmla="*/ 4383 h 4729"/>
                <a:gd name="T22" fmla="*/ 1811 w 5302"/>
                <a:gd name="T23" fmla="*/ 4270 h 4729"/>
                <a:gd name="T24" fmla="*/ 1458 w 5302"/>
                <a:gd name="T25" fmla="*/ 4138 h 4729"/>
                <a:gd name="T26" fmla="*/ 1129 w 5302"/>
                <a:gd name="T27" fmla="*/ 3981 h 4729"/>
                <a:gd name="T28" fmla="*/ 832 w 5302"/>
                <a:gd name="T29" fmla="*/ 3800 h 4729"/>
                <a:gd name="T30" fmla="*/ 573 w 5302"/>
                <a:gd name="T31" fmla="*/ 3589 h 4729"/>
                <a:gd name="T32" fmla="*/ 366 w 5302"/>
                <a:gd name="T33" fmla="*/ 3362 h 4729"/>
                <a:gd name="T34" fmla="*/ 212 w 5302"/>
                <a:gd name="T35" fmla="*/ 3126 h 4729"/>
                <a:gd name="T36" fmla="*/ 104 w 5302"/>
                <a:gd name="T37" fmla="*/ 2883 h 4729"/>
                <a:gd name="T38" fmla="*/ 36 w 5302"/>
                <a:gd name="T39" fmla="*/ 2637 h 4729"/>
                <a:gd name="T40" fmla="*/ 4 w 5302"/>
                <a:gd name="T41" fmla="*/ 2393 h 4729"/>
                <a:gd name="T42" fmla="*/ 3 w 5302"/>
                <a:gd name="T43" fmla="*/ 2155 h 4729"/>
                <a:gd name="T44" fmla="*/ 26 w 5302"/>
                <a:gd name="T45" fmla="*/ 1924 h 4729"/>
                <a:gd name="T46" fmla="*/ 68 w 5302"/>
                <a:gd name="T47" fmla="*/ 1703 h 4729"/>
                <a:gd name="T48" fmla="*/ 124 w 5302"/>
                <a:gd name="T49" fmla="*/ 1499 h 4729"/>
                <a:gd name="T50" fmla="*/ 189 w 5302"/>
                <a:gd name="T51" fmla="*/ 1313 h 4729"/>
                <a:gd name="T52" fmla="*/ 256 w 5302"/>
                <a:gd name="T53" fmla="*/ 1150 h 4729"/>
                <a:gd name="T54" fmla="*/ 321 w 5302"/>
                <a:gd name="T55" fmla="*/ 1012 h 4729"/>
                <a:gd name="T56" fmla="*/ 378 w 5302"/>
                <a:gd name="T57" fmla="*/ 904 h 4729"/>
                <a:gd name="T58" fmla="*/ 435 w 5302"/>
                <a:gd name="T59" fmla="*/ 804 h 4729"/>
                <a:gd name="T60" fmla="*/ 465 w 5302"/>
                <a:gd name="T61" fmla="*/ 767 h 4729"/>
                <a:gd name="T62" fmla="*/ 552 w 5302"/>
                <a:gd name="T63" fmla="*/ 689 h 4729"/>
                <a:gd name="T64" fmla="*/ 647 w 5302"/>
                <a:gd name="T65" fmla="*/ 611 h 4729"/>
                <a:gd name="T66" fmla="*/ 768 w 5302"/>
                <a:gd name="T67" fmla="*/ 521 h 4729"/>
                <a:gd name="T68" fmla="*/ 915 w 5302"/>
                <a:gd name="T69" fmla="*/ 421 h 4729"/>
                <a:gd name="T70" fmla="*/ 1083 w 5302"/>
                <a:gd name="T71" fmla="*/ 320 h 4729"/>
                <a:gd name="T72" fmla="*/ 1271 w 5302"/>
                <a:gd name="T73" fmla="*/ 223 h 4729"/>
                <a:gd name="T74" fmla="*/ 1477 w 5302"/>
                <a:gd name="T75" fmla="*/ 137 h 4729"/>
                <a:gd name="T76" fmla="*/ 1699 w 5302"/>
                <a:gd name="T77" fmla="*/ 67 h 4729"/>
                <a:gd name="T78" fmla="*/ 1934 w 5302"/>
                <a:gd name="T79" fmla="*/ 20 h 4729"/>
                <a:gd name="T80" fmla="*/ 2179 w 5302"/>
                <a:gd name="T81" fmla="*/ 0 h 4729"/>
                <a:gd name="T82" fmla="*/ 2433 w 5302"/>
                <a:gd name="T83" fmla="*/ 16 h 4729"/>
                <a:gd name="T84" fmla="*/ 2693 w 5302"/>
                <a:gd name="T85" fmla="*/ 72 h 4729"/>
                <a:gd name="T86" fmla="*/ 2956 w 5302"/>
                <a:gd name="T87" fmla="*/ 176 h 4729"/>
                <a:gd name="T88" fmla="*/ 3221 w 5302"/>
                <a:gd name="T89" fmla="*/ 332 h 4729"/>
                <a:gd name="T90" fmla="*/ 3479 w 5302"/>
                <a:gd name="T91" fmla="*/ 542 h 4729"/>
                <a:gd name="T92" fmla="*/ 3717 w 5302"/>
                <a:gd name="T93" fmla="*/ 795 h 4729"/>
                <a:gd name="T94" fmla="*/ 3938 w 5302"/>
                <a:gd name="T95" fmla="*/ 1086 h 4729"/>
                <a:gd name="T96" fmla="*/ 4141 w 5302"/>
                <a:gd name="T97" fmla="*/ 1404 h 4729"/>
                <a:gd name="T98" fmla="*/ 4327 w 5302"/>
                <a:gd name="T99" fmla="*/ 1745 h 4729"/>
                <a:gd name="T100" fmla="*/ 4494 w 5302"/>
                <a:gd name="T101" fmla="*/ 2101 h 4729"/>
                <a:gd name="T102" fmla="*/ 4645 w 5302"/>
                <a:gd name="T103" fmla="*/ 2461 h 4729"/>
                <a:gd name="T104" fmla="*/ 4780 w 5302"/>
                <a:gd name="T105" fmla="*/ 2821 h 4729"/>
                <a:gd name="T106" fmla="*/ 4899 w 5302"/>
                <a:gd name="T107" fmla="*/ 3171 h 4729"/>
                <a:gd name="T108" fmla="*/ 5002 w 5302"/>
                <a:gd name="T109" fmla="*/ 3505 h 4729"/>
                <a:gd name="T110" fmla="*/ 5088 w 5302"/>
                <a:gd name="T111" fmla="*/ 3813 h 4729"/>
                <a:gd name="T112" fmla="*/ 5160 w 5302"/>
                <a:gd name="T113" fmla="*/ 4089 h 4729"/>
                <a:gd name="T114" fmla="*/ 5217 w 5302"/>
                <a:gd name="T115" fmla="*/ 4326 h 4729"/>
                <a:gd name="T116" fmla="*/ 5259 w 5302"/>
                <a:gd name="T117" fmla="*/ 4515 h 4729"/>
                <a:gd name="T118" fmla="*/ 5295 w 5302"/>
                <a:gd name="T119" fmla="*/ 4692 h 4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02" h="4729">
                  <a:moveTo>
                    <a:pt x="5302" y="4727"/>
                  </a:moveTo>
                  <a:lnTo>
                    <a:pt x="5265" y="4728"/>
                  </a:lnTo>
                  <a:lnTo>
                    <a:pt x="5160" y="4729"/>
                  </a:lnTo>
                  <a:lnTo>
                    <a:pt x="5085" y="4729"/>
                  </a:lnTo>
                  <a:lnTo>
                    <a:pt x="4994" y="4728"/>
                  </a:lnTo>
                  <a:lnTo>
                    <a:pt x="4892" y="4726"/>
                  </a:lnTo>
                  <a:lnTo>
                    <a:pt x="4775" y="4724"/>
                  </a:lnTo>
                  <a:lnTo>
                    <a:pt x="4648" y="4720"/>
                  </a:lnTo>
                  <a:lnTo>
                    <a:pt x="4510" y="4713"/>
                  </a:lnTo>
                  <a:lnTo>
                    <a:pt x="4362" y="4706"/>
                  </a:lnTo>
                  <a:lnTo>
                    <a:pt x="4207" y="4696"/>
                  </a:lnTo>
                  <a:lnTo>
                    <a:pt x="4043" y="4684"/>
                  </a:lnTo>
                  <a:lnTo>
                    <a:pt x="3872" y="4669"/>
                  </a:lnTo>
                  <a:lnTo>
                    <a:pt x="3696" y="4652"/>
                  </a:lnTo>
                  <a:lnTo>
                    <a:pt x="3514" y="4631"/>
                  </a:lnTo>
                  <a:lnTo>
                    <a:pt x="3329" y="4607"/>
                  </a:lnTo>
                  <a:lnTo>
                    <a:pt x="3140" y="4579"/>
                  </a:lnTo>
                  <a:lnTo>
                    <a:pt x="2950" y="4549"/>
                  </a:lnTo>
                  <a:lnTo>
                    <a:pt x="2757" y="4513"/>
                  </a:lnTo>
                  <a:lnTo>
                    <a:pt x="2565" y="4475"/>
                  </a:lnTo>
                  <a:lnTo>
                    <a:pt x="2373" y="4430"/>
                  </a:lnTo>
                  <a:lnTo>
                    <a:pt x="2183" y="4383"/>
                  </a:lnTo>
                  <a:lnTo>
                    <a:pt x="1996" y="4329"/>
                  </a:lnTo>
                  <a:lnTo>
                    <a:pt x="1811" y="4270"/>
                  </a:lnTo>
                  <a:lnTo>
                    <a:pt x="1632" y="4207"/>
                  </a:lnTo>
                  <a:lnTo>
                    <a:pt x="1458" y="4138"/>
                  </a:lnTo>
                  <a:lnTo>
                    <a:pt x="1290" y="4062"/>
                  </a:lnTo>
                  <a:lnTo>
                    <a:pt x="1129" y="3981"/>
                  </a:lnTo>
                  <a:lnTo>
                    <a:pt x="975" y="3894"/>
                  </a:lnTo>
                  <a:lnTo>
                    <a:pt x="832" y="3800"/>
                  </a:lnTo>
                  <a:lnTo>
                    <a:pt x="698" y="3698"/>
                  </a:lnTo>
                  <a:lnTo>
                    <a:pt x="573" y="3589"/>
                  </a:lnTo>
                  <a:lnTo>
                    <a:pt x="463" y="3478"/>
                  </a:lnTo>
                  <a:lnTo>
                    <a:pt x="366" y="3362"/>
                  </a:lnTo>
                  <a:lnTo>
                    <a:pt x="283" y="3244"/>
                  </a:lnTo>
                  <a:lnTo>
                    <a:pt x="212" y="3126"/>
                  </a:lnTo>
                  <a:lnTo>
                    <a:pt x="152" y="3005"/>
                  </a:lnTo>
                  <a:lnTo>
                    <a:pt x="104" y="2883"/>
                  </a:lnTo>
                  <a:lnTo>
                    <a:pt x="65" y="2761"/>
                  </a:lnTo>
                  <a:lnTo>
                    <a:pt x="36" y="2637"/>
                  </a:lnTo>
                  <a:lnTo>
                    <a:pt x="16" y="2515"/>
                  </a:lnTo>
                  <a:lnTo>
                    <a:pt x="4" y="2393"/>
                  </a:lnTo>
                  <a:lnTo>
                    <a:pt x="0" y="2274"/>
                  </a:lnTo>
                  <a:lnTo>
                    <a:pt x="3" y="2155"/>
                  </a:lnTo>
                  <a:lnTo>
                    <a:pt x="12" y="2038"/>
                  </a:lnTo>
                  <a:lnTo>
                    <a:pt x="26" y="1924"/>
                  </a:lnTo>
                  <a:lnTo>
                    <a:pt x="45" y="1812"/>
                  </a:lnTo>
                  <a:lnTo>
                    <a:pt x="68" y="1703"/>
                  </a:lnTo>
                  <a:lnTo>
                    <a:pt x="95" y="1600"/>
                  </a:lnTo>
                  <a:lnTo>
                    <a:pt x="124" y="1499"/>
                  </a:lnTo>
                  <a:lnTo>
                    <a:pt x="155" y="1404"/>
                  </a:lnTo>
                  <a:lnTo>
                    <a:pt x="189" y="1313"/>
                  </a:lnTo>
                  <a:lnTo>
                    <a:pt x="222" y="1229"/>
                  </a:lnTo>
                  <a:lnTo>
                    <a:pt x="256" y="1150"/>
                  </a:lnTo>
                  <a:lnTo>
                    <a:pt x="289" y="1078"/>
                  </a:lnTo>
                  <a:lnTo>
                    <a:pt x="321" y="1012"/>
                  </a:lnTo>
                  <a:lnTo>
                    <a:pt x="351" y="955"/>
                  </a:lnTo>
                  <a:lnTo>
                    <a:pt x="378" y="904"/>
                  </a:lnTo>
                  <a:lnTo>
                    <a:pt x="402" y="862"/>
                  </a:lnTo>
                  <a:lnTo>
                    <a:pt x="435" y="804"/>
                  </a:lnTo>
                  <a:lnTo>
                    <a:pt x="448" y="783"/>
                  </a:lnTo>
                  <a:lnTo>
                    <a:pt x="465" y="767"/>
                  </a:lnTo>
                  <a:lnTo>
                    <a:pt x="515" y="722"/>
                  </a:lnTo>
                  <a:lnTo>
                    <a:pt x="552" y="689"/>
                  </a:lnTo>
                  <a:lnTo>
                    <a:pt x="596" y="652"/>
                  </a:lnTo>
                  <a:lnTo>
                    <a:pt x="647" y="611"/>
                  </a:lnTo>
                  <a:lnTo>
                    <a:pt x="704" y="567"/>
                  </a:lnTo>
                  <a:lnTo>
                    <a:pt x="768" y="521"/>
                  </a:lnTo>
                  <a:lnTo>
                    <a:pt x="838" y="471"/>
                  </a:lnTo>
                  <a:lnTo>
                    <a:pt x="915" y="421"/>
                  </a:lnTo>
                  <a:lnTo>
                    <a:pt x="996" y="371"/>
                  </a:lnTo>
                  <a:lnTo>
                    <a:pt x="1083" y="320"/>
                  </a:lnTo>
                  <a:lnTo>
                    <a:pt x="1175" y="270"/>
                  </a:lnTo>
                  <a:lnTo>
                    <a:pt x="1271" y="223"/>
                  </a:lnTo>
                  <a:lnTo>
                    <a:pt x="1373" y="178"/>
                  </a:lnTo>
                  <a:lnTo>
                    <a:pt x="1477" y="137"/>
                  </a:lnTo>
                  <a:lnTo>
                    <a:pt x="1587" y="99"/>
                  </a:lnTo>
                  <a:lnTo>
                    <a:pt x="1699" y="67"/>
                  </a:lnTo>
                  <a:lnTo>
                    <a:pt x="1816" y="40"/>
                  </a:lnTo>
                  <a:lnTo>
                    <a:pt x="1934" y="20"/>
                  </a:lnTo>
                  <a:lnTo>
                    <a:pt x="2055" y="6"/>
                  </a:lnTo>
                  <a:lnTo>
                    <a:pt x="2179" y="0"/>
                  </a:lnTo>
                  <a:lnTo>
                    <a:pt x="2305" y="3"/>
                  </a:lnTo>
                  <a:lnTo>
                    <a:pt x="2433" y="16"/>
                  </a:lnTo>
                  <a:lnTo>
                    <a:pt x="2562" y="39"/>
                  </a:lnTo>
                  <a:lnTo>
                    <a:pt x="2693" y="72"/>
                  </a:lnTo>
                  <a:lnTo>
                    <a:pt x="2824" y="118"/>
                  </a:lnTo>
                  <a:lnTo>
                    <a:pt x="2956" y="176"/>
                  </a:lnTo>
                  <a:lnTo>
                    <a:pt x="3089" y="247"/>
                  </a:lnTo>
                  <a:lnTo>
                    <a:pt x="3221" y="332"/>
                  </a:lnTo>
                  <a:lnTo>
                    <a:pt x="3354" y="432"/>
                  </a:lnTo>
                  <a:lnTo>
                    <a:pt x="3479" y="542"/>
                  </a:lnTo>
                  <a:lnTo>
                    <a:pt x="3601" y="663"/>
                  </a:lnTo>
                  <a:lnTo>
                    <a:pt x="3717" y="795"/>
                  </a:lnTo>
                  <a:lnTo>
                    <a:pt x="3830" y="936"/>
                  </a:lnTo>
                  <a:lnTo>
                    <a:pt x="3938" y="1086"/>
                  </a:lnTo>
                  <a:lnTo>
                    <a:pt x="4042" y="1242"/>
                  </a:lnTo>
                  <a:lnTo>
                    <a:pt x="4141" y="1404"/>
                  </a:lnTo>
                  <a:lnTo>
                    <a:pt x="4236" y="1573"/>
                  </a:lnTo>
                  <a:lnTo>
                    <a:pt x="4327" y="1745"/>
                  </a:lnTo>
                  <a:lnTo>
                    <a:pt x="4412" y="1921"/>
                  </a:lnTo>
                  <a:lnTo>
                    <a:pt x="4494" y="2101"/>
                  </a:lnTo>
                  <a:lnTo>
                    <a:pt x="4572" y="2280"/>
                  </a:lnTo>
                  <a:lnTo>
                    <a:pt x="4645" y="2461"/>
                  </a:lnTo>
                  <a:lnTo>
                    <a:pt x="4715" y="2642"/>
                  </a:lnTo>
                  <a:lnTo>
                    <a:pt x="4780" y="2821"/>
                  </a:lnTo>
                  <a:lnTo>
                    <a:pt x="4842" y="2997"/>
                  </a:lnTo>
                  <a:lnTo>
                    <a:pt x="4899" y="3171"/>
                  </a:lnTo>
                  <a:lnTo>
                    <a:pt x="4952" y="3341"/>
                  </a:lnTo>
                  <a:lnTo>
                    <a:pt x="5002" y="3505"/>
                  </a:lnTo>
                  <a:lnTo>
                    <a:pt x="5047" y="3662"/>
                  </a:lnTo>
                  <a:lnTo>
                    <a:pt x="5088" y="3813"/>
                  </a:lnTo>
                  <a:lnTo>
                    <a:pt x="5126" y="3956"/>
                  </a:lnTo>
                  <a:lnTo>
                    <a:pt x="5160" y="4089"/>
                  </a:lnTo>
                  <a:lnTo>
                    <a:pt x="5191" y="4213"/>
                  </a:lnTo>
                  <a:lnTo>
                    <a:pt x="5217" y="4326"/>
                  </a:lnTo>
                  <a:lnTo>
                    <a:pt x="5239" y="4427"/>
                  </a:lnTo>
                  <a:lnTo>
                    <a:pt x="5259" y="4515"/>
                  </a:lnTo>
                  <a:lnTo>
                    <a:pt x="5275" y="4589"/>
                  </a:lnTo>
                  <a:lnTo>
                    <a:pt x="5295" y="4692"/>
                  </a:lnTo>
                  <a:lnTo>
                    <a:pt x="5302" y="472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2965" y="2285"/>
              <a:ext cx="1165" cy="862"/>
            </a:xfrm>
            <a:custGeom>
              <a:avLst/>
              <a:gdLst>
                <a:gd name="T0" fmla="*/ 4658 w 4658"/>
                <a:gd name="T1" fmla="*/ 3447 h 3447"/>
                <a:gd name="T2" fmla="*/ 4658 w 4658"/>
                <a:gd name="T3" fmla="*/ 3447 h 3447"/>
                <a:gd name="T4" fmla="*/ 4657 w 4658"/>
                <a:gd name="T5" fmla="*/ 3446 h 3447"/>
                <a:gd name="T6" fmla="*/ 4638 w 4658"/>
                <a:gd name="T7" fmla="*/ 3374 h 3447"/>
                <a:gd name="T8" fmla="*/ 4618 w 4658"/>
                <a:gd name="T9" fmla="*/ 3300 h 3447"/>
                <a:gd name="T10" fmla="*/ 4597 w 4658"/>
                <a:gd name="T11" fmla="*/ 3224 h 3447"/>
                <a:gd name="T12" fmla="*/ 4574 w 4658"/>
                <a:gd name="T13" fmla="*/ 3146 h 3447"/>
                <a:gd name="T14" fmla="*/ 4552 w 4658"/>
                <a:gd name="T15" fmla="*/ 3066 h 3447"/>
                <a:gd name="T16" fmla="*/ 4528 w 4658"/>
                <a:gd name="T17" fmla="*/ 2985 h 3447"/>
                <a:gd name="T18" fmla="*/ 4502 w 4658"/>
                <a:gd name="T19" fmla="*/ 2903 h 3447"/>
                <a:gd name="T20" fmla="*/ 4476 w 4658"/>
                <a:gd name="T21" fmla="*/ 2819 h 3447"/>
                <a:gd name="T22" fmla="*/ 4503 w 4658"/>
                <a:gd name="T23" fmla="*/ 2903 h 3447"/>
                <a:gd name="T24" fmla="*/ 4528 w 4658"/>
                <a:gd name="T25" fmla="*/ 2985 h 3447"/>
                <a:gd name="T26" fmla="*/ 4552 w 4658"/>
                <a:gd name="T27" fmla="*/ 3066 h 3447"/>
                <a:gd name="T28" fmla="*/ 4575 w 4658"/>
                <a:gd name="T29" fmla="*/ 3146 h 3447"/>
                <a:gd name="T30" fmla="*/ 4597 w 4658"/>
                <a:gd name="T31" fmla="*/ 3224 h 3447"/>
                <a:gd name="T32" fmla="*/ 4618 w 4658"/>
                <a:gd name="T33" fmla="*/ 3301 h 3447"/>
                <a:gd name="T34" fmla="*/ 4639 w 4658"/>
                <a:gd name="T35" fmla="*/ 3375 h 3447"/>
                <a:gd name="T36" fmla="*/ 4658 w 4658"/>
                <a:gd name="T37" fmla="*/ 3447 h 3447"/>
                <a:gd name="T38" fmla="*/ 4476 w 4658"/>
                <a:gd name="T39" fmla="*/ 2819 h 3447"/>
                <a:gd name="T40" fmla="*/ 4476 w 4658"/>
                <a:gd name="T41" fmla="*/ 2818 h 3447"/>
                <a:gd name="T42" fmla="*/ 4476 w 4658"/>
                <a:gd name="T43" fmla="*/ 2818 h 3447"/>
                <a:gd name="T44" fmla="*/ 4476 w 4658"/>
                <a:gd name="T45" fmla="*/ 2818 h 3447"/>
                <a:gd name="T46" fmla="*/ 4476 w 4658"/>
                <a:gd name="T47" fmla="*/ 2819 h 3447"/>
                <a:gd name="T48" fmla="*/ 4476 w 4658"/>
                <a:gd name="T49" fmla="*/ 2818 h 3447"/>
                <a:gd name="T50" fmla="*/ 4476 w 4658"/>
                <a:gd name="T51" fmla="*/ 2817 h 3447"/>
                <a:gd name="T52" fmla="*/ 4476 w 4658"/>
                <a:gd name="T53" fmla="*/ 2817 h 3447"/>
                <a:gd name="T54" fmla="*/ 4476 w 4658"/>
                <a:gd name="T55" fmla="*/ 2817 h 3447"/>
                <a:gd name="T56" fmla="*/ 4476 w 4658"/>
                <a:gd name="T57" fmla="*/ 2818 h 3447"/>
                <a:gd name="T58" fmla="*/ 0 w 4658"/>
                <a:gd name="T59" fmla="*/ 351 h 3447"/>
                <a:gd name="T60" fmla="*/ 0 w 4658"/>
                <a:gd name="T61" fmla="*/ 351 h 3447"/>
                <a:gd name="T62" fmla="*/ 0 w 4658"/>
                <a:gd name="T63" fmla="*/ 351 h 3447"/>
                <a:gd name="T64" fmla="*/ 0 w 4658"/>
                <a:gd name="T65" fmla="*/ 351 h 3447"/>
                <a:gd name="T66" fmla="*/ 0 w 4658"/>
                <a:gd name="T67" fmla="*/ 351 h 3447"/>
                <a:gd name="T68" fmla="*/ 0 w 4658"/>
                <a:gd name="T69" fmla="*/ 351 h 3447"/>
                <a:gd name="T70" fmla="*/ 0 w 4658"/>
                <a:gd name="T71" fmla="*/ 351 h 3447"/>
                <a:gd name="T72" fmla="*/ 0 w 4658"/>
                <a:gd name="T73" fmla="*/ 351 h 3447"/>
                <a:gd name="T74" fmla="*/ 0 w 4658"/>
                <a:gd name="T75" fmla="*/ 351 h 3447"/>
                <a:gd name="T76" fmla="*/ 0 w 4658"/>
                <a:gd name="T77" fmla="*/ 351 h 3447"/>
                <a:gd name="T78" fmla="*/ 0 w 4658"/>
                <a:gd name="T79" fmla="*/ 351 h 3447"/>
                <a:gd name="T80" fmla="*/ 0 w 4658"/>
                <a:gd name="T81" fmla="*/ 351 h 3447"/>
                <a:gd name="T82" fmla="*/ 0 w 4658"/>
                <a:gd name="T83" fmla="*/ 351 h 3447"/>
                <a:gd name="T84" fmla="*/ 0 w 4658"/>
                <a:gd name="T85" fmla="*/ 351 h 3447"/>
                <a:gd name="T86" fmla="*/ 0 w 4658"/>
                <a:gd name="T87" fmla="*/ 351 h 3447"/>
                <a:gd name="T88" fmla="*/ 0 w 4658"/>
                <a:gd name="T89" fmla="*/ 351 h 3447"/>
                <a:gd name="T90" fmla="*/ 2908 w 4658"/>
                <a:gd name="T91" fmla="*/ 2 h 3447"/>
                <a:gd name="T92" fmla="*/ 2908 w 4658"/>
                <a:gd name="T93" fmla="*/ 2 h 3447"/>
                <a:gd name="T94" fmla="*/ 2908 w 4658"/>
                <a:gd name="T95" fmla="*/ 1 h 3447"/>
                <a:gd name="T96" fmla="*/ 2908 w 4658"/>
                <a:gd name="T97" fmla="*/ 2 h 3447"/>
                <a:gd name="T98" fmla="*/ 2907 w 4658"/>
                <a:gd name="T99" fmla="*/ 1 h 3447"/>
                <a:gd name="T100" fmla="*/ 2907 w 4658"/>
                <a:gd name="T101" fmla="*/ 1 h 3447"/>
                <a:gd name="T102" fmla="*/ 2907 w 4658"/>
                <a:gd name="T103" fmla="*/ 0 h 3447"/>
                <a:gd name="T104" fmla="*/ 2907 w 4658"/>
                <a:gd name="T105" fmla="*/ 1 h 3447"/>
                <a:gd name="T106" fmla="*/ 2907 w 4658"/>
                <a:gd name="T107" fmla="*/ 1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58" h="3447">
                  <a:moveTo>
                    <a:pt x="4658" y="3447"/>
                  </a:moveTo>
                  <a:lnTo>
                    <a:pt x="4658" y="3447"/>
                  </a:lnTo>
                  <a:lnTo>
                    <a:pt x="4657" y="3446"/>
                  </a:lnTo>
                  <a:lnTo>
                    <a:pt x="4638" y="3374"/>
                  </a:lnTo>
                  <a:lnTo>
                    <a:pt x="4618" y="3300"/>
                  </a:lnTo>
                  <a:lnTo>
                    <a:pt x="4597" y="3224"/>
                  </a:lnTo>
                  <a:lnTo>
                    <a:pt x="4574" y="3146"/>
                  </a:lnTo>
                  <a:lnTo>
                    <a:pt x="4552" y="3066"/>
                  </a:lnTo>
                  <a:lnTo>
                    <a:pt x="4528" y="2985"/>
                  </a:lnTo>
                  <a:lnTo>
                    <a:pt x="4502" y="2903"/>
                  </a:lnTo>
                  <a:lnTo>
                    <a:pt x="4476" y="2819"/>
                  </a:lnTo>
                  <a:lnTo>
                    <a:pt x="4503" y="2903"/>
                  </a:lnTo>
                  <a:lnTo>
                    <a:pt x="4528" y="2985"/>
                  </a:lnTo>
                  <a:lnTo>
                    <a:pt x="4552" y="3066"/>
                  </a:lnTo>
                  <a:lnTo>
                    <a:pt x="4575" y="3146"/>
                  </a:lnTo>
                  <a:lnTo>
                    <a:pt x="4597" y="3224"/>
                  </a:lnTo>
                  <a:lnTo>
                    <a:pt x="4618" y="3301"/>
                  </a:lnTo>
                  <a:lnTo>
                    <a:pt x="4639" y="3375"/>
                  </a:lnTo>
                  <a:lnTo>
                    <a:pt x="4658" y="3447"/>
                  </a:lnTo>
                  <a:close/>
                  <a:moveTo>
                    <a:pt x="4476" y="2819"/>
                  </a:moveTo>
                  <a:lnTo>
                    <a:pt x="4476" y="2818"/>
                  </a:lnTo>
                  <a:lnTo>
                    <a:pt x="4476" y="2818"/>
                  </a:lnTo>
                  <a:lnTo>
                    <a:pt x="4476" y="2818"/>
                  </a:lnTo>
                  <a:lnTo>
                    <a:pt x="4476" y="2819"/>
                  </a:lnTo>
                  <a:close/>
                  <a:moveTo>
                    <a:pt x="4476" y="2818"/>
                  </a:moveTo>
                  <a:lnTo>
                    <a:pt x="4476" y="2817"/>
                  </a:lnTo>
                  <a:lnTo>
                    <a:pt x="4476" y="2817"/>
                  </a:lnTo>
                  <a:lnTo>
                    <a:pt x="4476" y="2817"/>
                  </a:lnTo>
                  <a:lnTo>
                    <a:pt x="4476" y="2818"/>
                  </a:lnTo>
                  <a:close/>
                  <a:moveTo>
                    <a:pt x="0" y="351"/>
                  </a:moveTo>
                  <a:lnTo>
                    <a:pt x="0" y="351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0" y="351"/>
                  </a:lnTo>
                  <a:close/>
                  <a:moveTo>
                    <a:pt x="0" y="351"/>
                  </a:moveTo>
                  <a:lnTo>
                    <a:pt x="0" y="351"/>
                  </a:lnTo>
                  <a:lnTo>
                    <a:pt x="0" y="351"/>
                  </a:lnTo>
                  <a:lnTo>
                    <a:pt x="0" y="351"/>
                  </a:lnTo>
                  <a:lnTo>
                    <a:pt x="0" y="351"/>
                  </a:lnTo>
                  <a:close/>
                  <a:moveTo>
                    <a:pt x="0" y="351"/>
                  </a:moveTo>
                  <a:lnTo>
                    <a:pt x="0" y="351"/>
                  </a:lnTo>
                  <a:lnTo>
                    <a:pt x="0" y="351"/>
                  </a:lnTo>
                  <a:close/>
                  <a:moveTo>
                    <a:pt x="0" y="351"/>
                  </a:moveTo>
                  <a:lnTo>
                    <a:pt x="0" y="351"/>
                  </a:lnTo>
                  <a:lnTo>
                    <a:pt x="0" y="351"/>
                  </a:lnTo>
                  <a:close/>
                  <a:moveTo>
                    <a:pt x="2908" y="2"/>
                  </a:moveTo>
                  <a:lnTo>
                    <a:pt x="2908" y="2"/>
                  </a:lnTo>
                  <a:lnTo>
                    <a:pt x="2908" y="1"/>
                  </a:lnTo>
                  <a:lnTo>
                    <a:pt x="2908" y="2"/>
                  </a:lnTo>
                  <a:close/>
                  <a:moveTo>
                    <a:pt x="2907" y="1"/>
                  </a:moveTo>
                  <a:lnTo>
                    <a:pt x="2907" y="1"/>
                  </a:lnTo>
                  <a:lnTo>
                    <a:pt x="2907" y="0"/>
                  </a:lnTo>
                  <a:lnTo>
                    <a:pt x="2907" y="1"/>
                  </a:lnTo>
                  <a:lnTo>
                    <a:pt x="2907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4653" y="69"/>
              <a:ext cx="1154" cy="1651"/>
            </a:xfrm>
            <a:custGeom>
              <a:avLst/>
              <a:gdLst>
                <a:gd name="T0" fmla="*/ 3509 w 4620"/>
                <a:gd name="T1" fmla="*/ 22 h 6605"/>
                <a:gd name="T2" fmla="*/ 3347 w 4620"/>
                <a:gd name="T3" fmla="*/ 135 h 6605"/>
                <a:gd name="T4" fmla="*/ 3177 w 4620"/>
                <a:gd name="T5" fmla="*/ 260 h 6605"/>
                <a:gd name="T6" fmla="*/ 2965 w 4620"/>
                <a:gd name="T7" fmla="*/ 419 h 6605"/>
                <a:gd name="T8" fmla="*/ 2719 w 4620"/>
                <a:gd name="T9" fmla="*/ 611 h 6605"/>
                <a:gd name="T10" fmla="*/ 2448 w 4620"/>
                <a:gd name="T11" fmla="*/ 832 h 6605"/>
                <a:gd name="T12" fmla="*/ 2158 w 4620"/>
                <a:gd name="T13" fmla="*/ 1079 h 6605"/>
                <a:gd name="T14" fmla="*/ 1859 w 4620"/>
                <a:gd name="T15" fmla="*/ 1349 h 6605"/>
                <a:gd name="T16" fmla="*/ 1557 w 4620"/>
                <a:gd name="T17" fmla="*/ 1641 h 6605"/>
                <a:gd name="T18" fmla="*/ 1261 w 4620"/>
                <a:gd name="T19" fmla="*/ 1949 h 6605"/>
                <a:gd name="T20" fmla="*/ 979 w 4620"/>
                <a:gd name="T21" fmla="*/ 2271 h 6605"/>
                <a:gd name="T22" fmla="*/ 718 w 4620"/>
                <a:gd name="T23" fmla="*/ 2604 h 6605"/>
                <a:gd name="T24" fmla="*/ 486 w 4620"/>
                <a:gd name="T25" fmla="*/ 2946 h 6605"/>
                <a:gd name="T26" fmla="*/ 291 w 4620"/>
                <a:gd name="T27" fmla="*/ 3292 h 6605"/>
                <a:gd name="T28" fmla="*/ 141 w 4620"/>
                <a:gd name="T29" fmla="*/ 3641 h 6605"/>
                <a:gd name="T30" fmla="*/ 43 w 4620"/>
                <a:gd name="T31" fmla="*/ 3991 h 6605"/>
                <a:gd name="T32" fmla="*/ 1 w 4620"/>
                <a:gd name="T33" fmla="*/ 4324 h 6605"/>
                <a:gd name="T34" fmla="*/ 12 w 4620"/>
                <a:gd name="T35" fmla="*/ 4633 h 6605"/>
                <a:gd name="T36" fmla="*/ 68 w 4620"/>
                <a:gd name="T37" fmla="*/ 4918 h 6605"/>
                <a:gd name="T38" fmla="*/ 162 w 4620"/>
                <a:gd name="T39" fmla="*/ 5178 h 6605"/>
                <a:gd name="T40" fmla="*/ 288 w 4620"/>
                <a:gd name="T41" fmla="*/ 5416 h 6605"/>
                <a:gd name="T42" fmla="*/ 437 w 4620"/>
                <a:gd name="T43" fmla="*/ 5629 h 6605"/>
                <a:gd name="T44" fmla="*/ 603 w 4620"/>
                <a:gd name="T45" fmla="*/ 5822 h 6605"/>
                <a:gd name="T46" fmla="*/ 779 w 4620"/>
                <a:gd name="T47" fmla="*/ 5990 h 6605"/>
                <a:gd name="T48" fmla="*/ 958 w 4620"/>
                <a:gd name="T49" fmla="*/ 6137 h 6605"/>
                <a:gd name="T50" fmla="*/ 1132 w 4620"/>
                <a:gd name="T51" fmla="*/ 6262 h 6605"/>
                <a:gd name="T52" fmla="*/ 1295 w 4620"/>
                <a:gd name="T53" fmla="*/ 6366 h 6605"/>
                <a:gd name="T54" fmla="*/ 1440 w 4620"/>
                <a:gd name="T55" fmla="*/ 6448 h 6605"/>
                <a:gd name="T56" fmla="*/ 1559 w 4620"/>
                <a:gd name="T57" fmla="*/ 6508 h 6605"/>
                <a:gd name="T58" fmla="*/ 1673 w 4620"/>
                <a:gd name="T59" fmla="*/ 6561 h 6605"/>
                <a:gd name="T60" fmla="*/ 1723 w 4620"/>
                <a:gd name="T61" fmla="*/ 6575 h 6605"/>
                <a:gd name="T62" fmla="*/ 1849 w 4620"/>
                <a:gd name="T63" fmla="*/ 6591 h 6605"/>
                <a:gd name="T64" fmla="*/ 1982 w 4620"/>
                <a:gd name="T65" fmla="*/ 6600 h 6605"/>
                <a:gd name="T66" fmla="*/ 2149 w 4620"/>
                <a:gd name="T67" fmla="*/ 6605 h 6605"/>
                <a:gd name="T68" fmla="*/ 2341 w 4620"/>
                <a:gd name="T69" fmla="*/ 6601 h 6605"/>
                <a:gd name="T70" fmla="*/ 2555 w 4620"/>
                <a:gd name="T71" fmla="*/ 6585 h 6605"/>
                <a:gd name="T72" fmla="*/ 2785 w 4620"/>
                <a:gd name="T73" fmla="*/ 6553 h 6605"/>
                <a:gd name="T74" fmla="*/ 3022 w 4620"/>
                <a:gd name="T75" fmla="*/ 6500 h 6605"/>
                <a:gd name="T76" fmla="*/ 3264 w 4620"/>
                <a:gd name="T77" fmla="*/ 6423 h 6605"/>
                <a:gd name="T78" fmla="*/ 3503 w 4620"/>
                <a:gd name="T79" fmla="*/ 6317 h 6605"/>
                <a:gd name="T80" fmla="*/ 3734 w 4620"/>
                <a:gd name="T81" fmla="*/ 6180 h 6605"/>
                <a:gd name="T82" fmla="*/ 3950 w 4620"/>
                <a:gd name="T83" fmla="*/ 6006 h 6605"/>
                <a:gd name="T84" fmla="*/ 4146 w 4620"/>
                <a:gd name="T85" fmla="*/ 5792 h 6605"/>
                <a:gd name="T86" fmla="*/ 4316 w 4620"/>
                <a:gd name="T87" fmla="*/ 5535 h 6605"/>
                <a:gd name="T88" fmla="*/ 4453 w 4620"/>
                <a:gd name="T89" fmla="*/ 5229 h 6605"/>
                <a:gd name="T90" fmla="*/ 4552 w 4620"/>
                <a:gd name="T91" fmla="*/ 4880 h 6605"/>
                <a:gd name="T92" fmla="*/ 4606 w 4620"/>
                <a:gd name="T93" fmla="*/ 4503 h 6605"/>
                <a:gd name="T94" fmla="*/ 4620 w 4620"/>
                <a:gd name="T95" fmla="*/ 4105 h 6605"/>
                <a:gd name="T96" fmla="*/ 4599 w 4620"/>
                <a:gd name="T97" fmla="*/ 3694 h 6605"/>
                <a:gd name="T98" fmla="*/ 4550 w 4620"/>
                <a:gd name="T99" fmla="*/ 3273 h 6605"/>
                <a:gd name="T100" fmla="*/ 4476 w 4620"/>
                <a:gd name="T101" fmla="*/ 2851 h 6605"/>
                <a:gd name="T102" fmla="*/ 4383 w 4620"/>
                <a:gd name="T103" fmla="*/ 2434 h 6605"/>
                <a:gd name="T104" fmla="*/ 4277 w 4620"/>
                <a:gd name="T105" fmla="*/ 2029 h 6605"/>
                <a:gd name="T106" fmla="*/ 4163 w 4620"/>
                <a:gd name="T107" fmla="*/ 1642 h 6605"/>
                <a:gd name="T108" fmla="*/ 4044 w 4620"/>
                <a:gd name="T109" fmla="*/ 1280 h 6605"/>
                <a:gd name="T110" fmla="*/ 3927 w 4620"/>
                <a:gd name="T111" fmla="*/ 950 h 6605"/>
                <a:gd name="T112" fmla="*/ 3817 w 4620"/>
                <a:gd name="T113" fmla="*/ 658 h 6605"/>
                <a:gd name="T114" fmla="*/ 3719 w 4620"/>
                <a:gd name="T115" fmla="*/ 412 h 6605"/>
                <a:gd name="T116" fmla="*/ 3638 w 4620"/>
                <a:gd name="T117" fmla="*/ 217 h 6605"/>
                <a:gd name="T118" fmla="*/ 3559 w 4620"/>
                <a:gd name="T119" fmla="*/ 36 h 6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20" h="6605">
                  <a:moveTo>
                    <a:pt x="3542" y="0"/>
                  </a:moveTo>
                  <a:lnTo>
                    <a:pt x="3509" y="22"/>
                  </a:lnTo>
                  <a:lnTo>
                    <a:pt x="3416" y="88"/>
                  </a:lnTo>
                  <a:lnTo>
                    <a:pt x="3347" y="135"/>
                  </a:lnTo>
                  <a:lnTo>
                    <a:pt x="3268" y="193"/>
                  </a:lnTo>
                  <a:lnTo>
                    <a:pt x="3177" y="260"/>
                  </a:lnTo>
                  <a:lnTo>
                    <a:pt x="3075" y="335"/>
                  </a:lnTo>
                  <a:lnTo>
                    <a:pt x="2965" y="419"/>
                  </a:lnTo>
                  <a:lnTo>
                    <a:pt x="2845" y="511"/>
                  </a:lnTo>
                  <a:lnTo>
                    <a:pt x="2719" y="611"/>
                  </a:lnTo>
                  <a:lnTo>
                    <a:pt x="2586" y="718"/>
                  </a:lnTo>
                  <a:lnTo>
                    <a:pt x="2448" y="832"/>
                  </a:lnTo>
                  <a:lnTo>
                    <a:pt x="2304" y="953"/>
                  </a:lnTo>
                  <a:lnTo>
                    <a:pt x="2158" y="1079"/>
                  </a:lnTo>
                  <a:lnTo>
                    <a:pt x="2009" y="1212"/>
                  </a:lnTo>
                  <a:lnTo>
                    <a:pt x="1859" y="1349"/>
                  </a:lnTo>
                  <a:lnTo>
                    <a:pt x="1708" y="1493"/>
                  </a:lnTo>
                  <a:lnTo>
                    <a:pt x="1557" y="1641"/>
                  </a:lnTo>
                  <a:lnTo>
                    <a:pt x="1408" y="1792"/>
                  </a:lnTo>
                  <a:lnTo>
                    <a:pt x="1261" y="1949"/>
                  </a:lnTo>
                  <a:lnTo>
                    <a:pt x="1118" y="2109"/>
                  </a:lnTo>
                  <a:lnTo>
                    <a:pt x="979" y="2271"/>
                  </a:lnTo>
                  <a:lnTo>
                    <a:pt x="845" y="2436"/>
                  </a:lnTo>
                  <a:lnTo>
                    <a:pt x="718" y="2604"/>
                  </a:lnTo>
                  <a:lnTo>
                    <a:pt x="598" y="2774"/>
                  </a:lnTo>
                  <a:lnTo>
                    <a:pt x="486" y="2946"/>
                  </a:lnTo>
                  <a:lnTo>
                    <a:pt x="384" y="3118"/>
                  </a:lnTo>
                  <a:lnTo>
                    <a:pt x="291" y="3292"/>
                  </a:lnTo>
                  <a:lnTo>
                    <a:pt x="210" y="3467"/>
                  </a:lnTo>
                  <a:lnTo>
                    <a:pt x="141" y="3641"/>
                  </a:lnTo>
                  <a:lnTo>
                    <a:pt x="85" y="3815"/>
                  </a:lnTo>
                  <a:lnTo>
                    <a:pt x="43" y="3991"/>
                  </a:lnTo>
                  <a:lnTo>
                    <a:pt x="16" y="4161"/>
                  </a:lnTo>
                  <a:lnTo>
                    <a:pt x="1" y="4324"/>
                  </a:lnTo>
                  <a:lnTo>
                    <a:pt x="0" y="4481"/>
                  </a:lnTo>
                  <a:lnTo>
                    <a:pt x="12" y="4633"/>
                  </a:lnTo>
                  <a:lnTo>
                    <a:pt x="35" y="4778"/>
                  </a:lnTo>
                  <a:lnTo>
                    <a:pt x="68" y="4918"/>
                  </a:lnTo>
                  <a:lnTo>
                    <a:pt x="112" y="5050"/>
                  </a:lnTo>
                  <a:lnTo>
                    <a:pt x="162" y="5178"/>
                  </a:lnTo>
                  <a:lnTo>
                    <a:pt x="222" y="5300"/>
                  </a:lnTo>
                  <a:lnTo>
                    <a:pt x="288" y="5416"/>
                  </a:lnTo>
                  <a:lnTo>
                    <a:pt x="360" y="5526"/>
                  </a:lnTo>
                  <a:lnTo>
                    <a:pt x="437" y="5629"/>
                  </a:lnTo>
                  <a:lnTo>
                    <a:pt x="519" y="5729"/>
                  </a:lnTo>
                  <a:lnTo>
                    <a:pt x="603" y="5822"/>
                  </a:lnTo>
                  <a:lnTo>
                    <a:pt x="691" y="5909"/>
                  </a:lnTo>
                  <a:lnTo>
                    <a:pt x="779" y="5990"/>
                  </a:lnTo>
                  <a:lnTo>
                    <a:pt x="869" y="6067"/>
                  </a:lnTo>
                  <a:lnTo>
                    <a:pt x="958" y="6137"/>
                  </a:lnTo>
                  <a:lnTo>
                    <a:pt x="1046" y="6203"/>
                  </a:lnTo>
                  <a:lnTo>
                    <a:pt x="1132" y="6262"/>
                  </a:lnTo>
                  <a:lnTo>
                    <a:pt x="1215" y="6316"/>
                  </a:lnTo>
                  <a:lnTo>
                    <a:pt x="1295" y="6366"/>
                  </a:lnTo>
                  <a:lnTo>
                    <a:pt x="1370" y="6409"/>
                  </a:lnTo>
                  <a:lnTo>
                    <a:pt x="1440" y="6448"/>
                  </a:lnTo>
                  <a:lnTo>
                    <a:pt x="1503" y="6480"/>
                  </a:lnTo>
                  <a:lnTo>
                    <a:pt x="1559" y="6508"/>
                  </a:lnTo>
                  <a:lnTo>
                    <a:pt x="1606" y="6531"/>
                  </a:lnTo>
                  <a:lnTo>
                    <a:pt x="1673" y="6561"/>
                  </a:lnTo>
                  <a:lnTo>
                    <a:pt x="1697" y="6572"/>
                  </a:lnTo>
                  <a:lnTo>
                    <a:pt x="1723" y="6575"/>
                  </a:lnTo>
                  <a:lnTo>
                    <a:pt x="1797" y="6585"/>
                  </a:lnTo>
                  <a:lnTo>
                    <a:pt x="1849" y="6591"/>
                  </a:lnTo>
                  <a:lnTo>
                    <a:pt x="1911" y="6595"/>
                  </a:lnTo>
                  <a:lnTo>
                    <a:pt x="1982" y="6600"/>
                  </a:lnTo>
                  <a:lnTo>
                    <a:pt x="2061" y="6604"/>
                  </a:lnTo>
                  <a:lnTo>
                    <a:pt x="2149" y="6605"/>
                  </a:lnTo>
                  <a:lnTo>
                    <a:pt x="2242" y="6605"/>
                  </a:lnTo>
                  <a:lnTo>
                    <a:pt x="2341" y="6601"/>
                  </a:lnTo>
                  <a:lnTo>
                    <a:pt x="2446" y="6595"/>
                  </a:lnTo>
                  <a:lnTo>
                    <a:pt x="2555" y="6585"/>
                  </a:lnTo>
                  <a:lnTo>
                    <a:pt x="2668" y="6571"/>
                  </a:lnTo>
                  <a:lnTo>
                    <a:pt x="2785" y="6553"/>
                  </a:lnTo>
                  <a:lnTo>
                    <a:pt x="2903" y="6529"/>
                  </a:lnTo>
                  <a:lnTo>
                    <a:pt x="3022" y="6500"/>
                  </a:lnTo>
                  <a:lnTo>
                    <a:pt x="3143" y="6465"/>
                  </a:lnTo>
                  <a:lnTo>
                    <a:pt x="3264" y="6423"/>
                  </a:lnTo>
                  <a:lnTo>
                    <a:pt x="3384" y="6375"/>
                  </a:lnTo>
                  <a:lnTo>
                    <a:pt x="3503" y="6317"/>
                  </a:lnTo>
                  <a:lnTo>
                    <a:pt x="3620" y="6254"/>
                  </a:lnTo>
                  <a:lnTo>
                    <a:pt x="3734" y="6180"/>
                  </a:lnTo>
                  <a:lnTo>
                    <a:pt x="3844" y="6098"/>
                  </a:lnTo>
                  <a:lnTo>
                    <a:pt x="3950" y="6006"/>
                  </a:lnTo>
                  <a:lnTo>
                    <a:pt x="4051" y="5905"/>
                  </a:lnTo>
                  <a:lnTo>
                    <a:pt x="4146" y="5792"/>
                  </a:lnTo>
                  <a:lnTo>
                    <a:pt x="4234" y="5669"/>
                  </a:lnTo>
                  <a:lnTo>
                    <a:pt x="4316" y="5535"/>
                  </a:lnTo>
                  <a:lnTo>
                    <a:pt x="4389" y="5389"/>
                  </a:lnTo>
                  <a:lnTo>
                    <a:pt x="4453" y="5229"/>
                  </a:lnTo>
                  <a:lnTo>
                    <a:pt x="4509" y="5057"/>
                  </a:lnTo>
                  <a:lnTo>
                    <a:pt x="4552" y="4880"/>
                  </a:lnTo>
                  <a:lnTo>
                    <a:pt x="4584" y="4694"/>
                  </a:lnTo>
                  <a:lnTo>
                    <a:pt x="4606" y="4503"/>
                  </a:lnTo>
                  <a:lnTo>
                    <a:pt x="4617" y="4307"/>
                  </a:lnTo>
                  <a:lnTo>
                    <a:pt x="4620" y="4105"/>
                  </a:lnTo>
                  <a:lnTo>
                    <a:pt x="4613" y="3901"/>
                  </a:lnTo>
                  <a:lnTo>
                    <a:pt x="4599" y="3694"/>
                  </a:lnTo>
                  <a:lnTo>
                    <a:pt x="4578" y="3483"/>
                  </a:lnTo>
                  <a:lnTo>
                    <a:pt x="4550" y="3273"/>
                  </a:lnTo>
                  <a:lnTo>
                    <a:pt x="4515" y="3062"/>
                  </a:lnTo>
                  <a:lnTo>
                    <a:pt x="4476" y="2851"/>
                  </a:lnTo>
                  <a:lnTo>
                    <a:pt x="4432" y="2641"/>
                  </a:lnTo>
                  <a:lnTo>
                    <a:pt x="4383" y="2434"/>
                  </a:lnTo>
                  <a:lnTo>
                    <a:pt x="4332" y="2230"/>
                  </a:lnTo>
                  <a:lnTo>
                    <a:pt x="4277" y="2029"/>
                  </a:lnTo>
                  <a:lnTo>
                    <a:pt x="4221" y="1832"/>
                  </a:lnTo>
                  <a:lnTo>
                    <a:pt x="4163" y="1642"/>
                  </a:lnTo>
                  <a:lnTo>
                    <a:pt x="4104" y="1457"/>
                  </a:lnTo>
                  <a:lnTo>
                    <a:pt x="4044" y="1280"/>
                  </a:lnTo>
                  <a:lnTo>
                    <a:pt x="3986" y="1111"/>
                  </a:lnTo>
                  <a:lnTo>
                    <a:pt x="3927" y="950"/>
                  </a:lnTo>
                  <a:lnTo>
                    <a:pt x="3871" y="800"/>
                  </a:lnTo>
                  <a:lnTo>
                    <a:pt x="3817" y="658"/>
                  </a:lnTo>
                  <a:lnTo>
                    <a:pt x="3767" y="530"/>
                  </a:lnTo>
                  <a:lnTo>
                    <a:pt x="3719" y="412"/>
                  </a:lnTo>
                  <a:lnTo>
                    <a:pt x="3676" y="307"/>
                  </a:lnTo>
                  <a:lnTo>
                    <a:pt x="3638" y="217"/>
                  </a:lnTo>
                  <a:lnTo>
                    <a:pt x="3606" y="141"/>
                  </a:lnTo>
                  <a:lnTo>
                    <a:pt x="3559" y="36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5" name="矩形 64"/>
          <p:cNvSpPr/>
          <p:nvPr/>
        </p:nvSpPr>
        <p:spPr>
          <a:xfrm>
            <a:off x="4416529" y="2676417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知识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方面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584926" y="289017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技能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方面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641573" y="468714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人际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关系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68529" y="1885787"/>
            <a:ext cx="2701833" cy="2264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内容要周详，述职报告要重点突出。在全面汇报任职期间所做各项工作的基础上，要突出任职期间的重大成绩和创造性业绩，以表明自己的胜任和事业心。</a:t>
            </a:r>
            <a:endParaRPr lang="zh-CN" altLang="en-US" sz="1600" dirty="0"/>
          </a:p>
        </p:txBody>
      </p:sp>
      <p:sp>
        <p:nvSpPr>
          <p:cNvPr id="68" name="矩形 67"/>
          <p:cNvSpPr/>
          <p:nvPr/>
        </p:nvSpPr>
        <p:spPr>
          <a:xfrm>
            <a:off x="8834740" y="1621770"/>
            <a:ext cx="2701833" cy="2264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内容要周详，述职报告要重点突出。在全面汇报任职期间所做各项工作的基础上，要突出任职期间的重大成绩和创造性业绩，以表明自己的胜任和事业心。</a:t>
            </a:r>
            <a:endParaRPr lang="zh-CN" altLang="en-US" sz="1600" dirty="0"/>
          </a:p>
        </p:txBody>
      </p:sp>
      <p:sp>
        <p:nvSpPr>
          <p:cNvPr id="69" name="矩形 68"/>
          <p:cNvSpPr/>
          <p:nvPr/>
        </p:nvSpPr>
        <p:spPr>
          <a:xfrm>
            <a:off x="6956369" y="4596638"/>
            <a:ext cx="4458391" cy="15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内容要周详，述职报告要重点突出。在全面汇报任职期间所做各项工作的基础上，要突出任职期间的重大成绩和创造性业绩，以表明自己的胜任和事业心。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473" y="1427852"/>
            <a:ext cx="1704313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spc="-15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zh-CN" altLang="en-US" sz="23900" spc="-15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34374" y="2851318"/>
            <a:ext cx="43396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我的优势劣势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一、我的优势劣势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9175" y="1806319"/>
            <a:ext cx="2229716" cy="4343598"/>
            <a:chOff x="1019175" y="1806319"/>
            <a:chExt cx="2229716" cy="4343598"/>
          </a:xfrm>
        </p:grpSpPr>
        <p:sp>
          <p:nvSpPr>
            <p:cNvPr id="24" name="任意多边形 178"/>
            <p:cNvSpPr/>
            <p:nvPr/>
          </p:nvSpPr>
          <p:spPr bwMode="auto">
            <a:xfrm>
              <a:off x="1019175" y="1806319"/>
              <a:ext cx="2229716" cy="4343598"/>
            </a:xfrm>
            <a:prstGeom prst="roundRect">
              <a:avLst>
                <a:gd name="adj" fmla="val 4116"/>
              </a:avLst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9362" tIns="39680" rIns="79362" bIns="3968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0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7"/>
            <p:cNvSpPr/>
            <p:nvPr/>
          </p:nvSpPr>
          <p:spPr bwMode="auto">
            <a:xfrm>
              <a:off x="1019175" y="2117495"/>
              <a:ext cx="346329" cy="881737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65" tIns="37631" rIns="75265" bIns="37631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519922" y="2327530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优势 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92340" y="3294852"/>
              <a:ext cx="1883370" cy="263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" name="半闭框 1"/>
            <p:cNvSpPr/>
            <p:nvPr/>
          </p:nvSpPr>
          <p:spPr>
            <a:xfrm rot="13481986">
              <a:off x="1983952" y="2933450"/>
              <a:ext cx="217145" cy="217145"/>
            </a:xfrm>
            <a:prstGeom prst="halfFrame">
              <a:avLst>
                <a:gd name="adj1" fmla="val 20647"/>
                <a:gd name="adj2" fmla="val 1915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87012" y="1806319"/>
            <a:ext cx="2229716" cy="4343598"/>
            <a:chOff x="1019175" y="1806319"/>
            <a:chExt cx="2229716" cy="4343598"/>
          </a:xfrm>
        </p:grpSpPr>
        <p:sp>
          <p:nvSpPr>
            <p:cNvPr id="35" name="任意多边形 178"/>
            <p:cNvSpPr/>
            <p:nvPr/>
          </p:nvSpPr>
          <p:spPr bwMode="auto">
            <a:xfrm>
              <a:off x="1019175" y="1806319"/>
              <a:ext cx="2229716" cy="4343598"/>
            </a:xfrm>
            <a:prstGeom prst="roundRect">
              <a:avLst>
                <a:gd name="adj" fmla="val 4116"/>
              </a:avLst>
            </a:pr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9362" tIns="39680" rIns="79362" bIns="3968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0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1019175" y="2117495"/>
              <a:ext cx="346329" cy="881737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65" tIns="37631" rIns="75265" bIns="37631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519922" y="2327530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优势 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192340" y="3294852"/>
              <a:ext cx="1883370" cy="263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半闭框 38"/>
            <p:cNvSpPr/>
            <p:nvPr/>
          </p:nvSpPr>
          <p:spPr>
            <a:xfrm rot="13481986">
              <a:off x="1983952" y="2933450"/>
              <a:ext cx="217145" cy="217145"/>
            </a:xfrm>
            <a:prstGeom prst="halfFrame">
              <a:avLst>
                <a:gd name="adj1" fmla="val 20647"/>
                <a:gd name="adj2" fmla="val 1915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54849" y="1806319"/>
            <a:ext cx="2229716" cy="4343598"/>
            <a:chOff x="1019175" y="1806319"/>
            <a:chExt cx="2229716" cy="4343598"/>
          </a:xfrm>
        </p:grpSpPr>
        <p:sp>
          <p:nvSpPr>
            <p:cNvPr id="46" name="任意多边形 178"/>
            <p:cNvSpPr/>
            <p:nvPr/>
          </p:nvSpPr>
          <p:spPr bwMode="auto">
            <a:xfrm>
              <a:off x="1019175" y="1806319"/>
              <a:ext cx="2229716" cy="4343598"/>
            </a:xfrm>
            <a:prstGeom prst="roundRect">
              <a:avLst>
                <a:gd name="adj" fmla="val 4116"/>
              </a:avLst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9362" tIns="39680" rIns="79362" bIns="3968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0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1019175" y="2117495"/>
              <a:ext cx="346329" cy="881737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65" tIns="37631" rIns="75265" bIns="37631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519922" y="2327530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优势 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92340" y="3294852"/>
              <a:ext cx="1883370" cy="263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0" name="半闭框 49"/>
            <p:cNvSpPr/>
            <p:nvPr/>
          </p:nvSpPr>
          <p:spPr>
            <a:xfrm rot="13481986">
              <a:off x="1983952" y="2933450"/>
              <a:ext cx="217145" cy="217145"/>
            </a:xfrm>
            <a:prstGeom prst="halfFrame">
              <a:avLst>
                <a:gd name="adj1" fmla="val 20647"/>
                <a:gd name="adj2" fmla="val 1915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22686" y="1806319"/>
            <a:ext cx="2229716" cy="4343598"/>
            <a:chOff x="1019175" y="1806319"/>
            <a:chExt cx="2229716" cy="4343598"/>
          </a:xfrm>
        </p:grpSpPr>
        <p:sp>
          <p:nvSpPr>
            <p:cNvPr id="52" name="任意多边形 178"/>
            <p:cNvSpPr/>
            <p:nvPr/>
          </p:nvSpPr>
          <p:spPr bwMode="auto">
            <a:xfrm>
              <a:off x="1019175" y="1806319"/>
              <a:ext cx="2229716" cy="4343598"/>
            </a:xfrm>
            <a:prstGeom prst="roundRect">
              <a:avLst>
                <a:gd name="adj" fmla="val 4116"/>
              </a:avLst>
            </a:pr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79362" tIns="39680" rIns="79362" bIns="3968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0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7"/>
            <p:cNvSpPr/>
            <p:nvPr/>
          </p:nvSpPr>
          <p:spPr bwMode="auto">
            <a:xfrm>
              <a:off x="1019175" y="2117495"/>
              <a:ext cx="346329" cy="881737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65" tIns="37631" rIns="75265" bIns="37631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1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519922" y="2327530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优势 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92340" y="3294852"/>
              <a:ext cx="1883370" cy="263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6" name="半闭框 55"/>
            <p:cNvSpPr/>
            <p:nvPr/>
          </p:nvSpPr>
          <p:spPr>
            <a:xfrm rot="13481986">
              <a:off x="1983952" y="2933450"/>
              <a:ext cx="217145" cy="217145"/>
            </a:xfrm>
            <a:prstGeom prst="halfFrame">
              <a:avLst>
                <a:gd name="adj1" fmla="val 20647"/>
                <a:gd name="adj2" fmla="val 1915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一、我的优势劣势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94402" y="2648125"/>
            <a:ext cx="3204175" cy="1882194"/>
            <a:chOff x="3080242" y="2627344"/>
            <a:chExt cx="3204175" cy="1882194"/>
          </a:xfrm>
        </p:grpSpPr>
        <p:sp>
          <p:nvSpPr>
            <p:cNvPr id="63" name="Freeform 41"/>
            <p:cNvSpPr/>
            <p:nvPr/>
          </p:nvSpPr>
          <p:spPr bwMode="auto">
            <a:xfrm>
              <a:off x="3080242" y="2627344"/>
              <a:ext cx="3204175" cy="1882194"/>
            </a:xfrm>
            <a:custGeom>
              <a:avLst/>
              <a:gdLst>
                <a:gd name="T0" fmla="*/ 1061 w 1161"/>
                <a:gd name="T1" fmla="*/ 241 h 682"/>
                <a:gd name="T2" fmla="*/ 1007 w 1161"/>
                <a:gd name="T3" fmla="*/ 257 h 682"/>
                <a:gd name="T4" fmla="*/ 1007 w 1161"/>
                <a:gd name="T5" fmla="*/ 257 h 682"/>
                <a:gd name="T6" fmla="*/ 848 w 1161"/>
                <a:gd name="T7" fmla="*/ 302 h 682"/>
                <a:gd name="T8" fmla="*/ 605 w 1161"/>
                <a:gd name="T9" fmla="*/ 124 h 682"/>
                <a:gd name="T10" fmla="*/ 605 w 1161"/>
                <a:gd name="T11" fmla="*/ 124 h 682"/>
                <a:gd name="T12" fmla="*/ 342 w 1161"/>
                <a:gd name="T13" fmla="*/ 0 h 682"/>
                <a:gd name="T14" fmla="*/ 0 w 1161"/>
                <a:gd name="T15" fmla="*/ 341 h 682"/>
                <a:gd name="T16" fmla="*/ 342 w 1161"/>
                <a:gd name="T17" fmla="*/ 682 h 682"/>
                <a:gd name="T18" fmla="*/ 605 w 1161"/>
                <a:gd name="T19" fmla="*/ 558 h 682"/>
                <a:gd name="T20" fmla="*/ 605 w 1161"/>
                <a:gd name="T21" fmla="*/ 558 h 682"/>
                <a:gd name="T22" fmla="*/ 605 w 1161"/>
                <a:gd name="T23" fmla="*/ 558 h 682"/>
                <a:gd name="T24" fmla="*/ 605 w 1161"/>
                <a:gd name="T25" fmla="*/ 558 h 682"/>
                <a:gd name="T26" fmla="*/ 848 w 1161"/>
                <a:gd name="T27" fmla="*/ 380 h 682"/>
                <a:gd name="T28" fmla="*/ 1007 w 1161"/>
                <a:gd name="T29" fmla="*/ 425 h 682"/>
                <a:gd name="T30" fmla="*/ 1007 w 1161"/>
                <a:gd name="T31" fmla="*/ 425 h 682"/>
                <a:gd name="T32" fmla="*/ 1061 w 1161"/>
                <a:gd name="T33" fmla="*/ 441 h 682"/>
                <a:gd name="T34" fmla="*/ 1161 w 1161"/>
                <a:gd name="T35" fmla="*/ 341 h 682"/>
                <a:gd name="T36" fmla="*/ 1061 w 1161"/>
                <a:gd name="T37" fmla="*/ 241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1" h="682">
                  <a:moveTo>
                    <a:pt x="1061" y="241"/>
                  </a:moveTo>
                  <a:cubicBezTo>
                    <a:pt x="1041" y="241"/>
                    <a:pt x="1023" y="247"/>
                    <a:pt x="1007" y="257"/>
                  </a:cubicBezTo>
                  <a:cubicBezTo>
                    <a:pt x="1007" y="257"/>
                    <a:pt x="1007" y="257"/>
                    <a:pt x="1007" y="257"/>
                  </a:cubicBezTo>
                  <a:cubicBezTo>
                    <a:pt x="964" y="284"/>
                    <a:pt x="974" y="302"/>
                    <a:pt x="848" y="302"/>
                  </a:cubicBezTo>
                  <a:cubicBezTo>
                    <a:pt x="700" y="302"/>
                    <a:pt x="699" y="235"/>
                    <a:pt x="605" y="124"/>
                  </a:cubicBezTo>
                  <a:cubicBezTo>
                    <a:pt x="605" y="124"/>
                    <a:pt x="605" y="124"/>
                    <a:pt x="605" y="124"/>
                  </a:cubicBezTo>
                  <a:cubicBezTo>
                    <a:pt x="542" y="48"/>
                    <a:pt x="448" y="0"/>
                    <a:pt x="342" y="0"/>
                  </a:cubicBezTo>
                  <a:cubicBezTo>
                    <a:pt x="153" y="0"/>
                    <a:pt x="0" y="153"/>
                    <a:pt x="0" y="341"/>
                  </a:cubicBezTo>
                  <a:cubicBezTo>
                    <a:pt x="0" y="529"/>
                    <a:pt x="153" y="682"/>
                    <a:pt x="342" y="682"/>
                  </a:cubicBezTo>
                  <a:cubicBezTo>
                    <a:pt x="448" y="682"/>
                    <a:pt x="542" y="634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99" y="447"/>
                    <a:pt x="700" y="380"/>
                    <a:pt x="848" y="380"/>
                  </a:cubicBezTo>
                  <a:cubicBezTo>
                    <a:pt x="974" y="380"/>
                    <a:pt x="964" y="398"/>
                    <a:pt x="1007" y="425"/>
                  </a:cubicBezTo>
                  <a:cubicBezTo>
                    <a:pt x="1007" y="425"/>
                    <a:pt x="1007" y="425"/>
                    <a:pt x="1007" y="425"/>
                  </a:cubicBezTo>
                  <a:cubicBezTo>
                    <a:pt x="1023" y="435"/>
                    <a:pt x="1041" y="441"/>
                    <a:pt x="1061" y="441"/>
                  </a:cubicBezTo>
                  <a:cubicBezTo>
                    <a:pt x="1116" y="441"/>
                    <a:pt x="1161" y="396"/>
                    <a:pt x="1161" y="341"/>
                  </a:cubicBezTo>
                  <a:cubicBezTo>
                    <a:pt x="1161" y="286"/>
                    <a:pt x="1116" y="241"/>
                    <a:pt x="1061" y="2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Oval 47"/>
            <p:cNvSpPr>
              <a:spLocks noChangeArrowheads="1"/>
            </p:cNvSpPr>
            <p:nvPr/>
          </p:nvSpPr>
          <p:spPr bwMode="auto">
            <a:xfrm>
              <a:off x="3196094" y="2743195"/>
              <a:ext cx="1653666" cy="16504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TextBox 30"/>
            <p:cNvSpPr txBox="1"/>
            <p:nvPr/>
          </p:nvSpPr>
          <p:spPr>
            <a:xfrm>
              <a:off x="3655325" y="3097384"/>
              <a:ext cx="911259" cy="8615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个人优势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5254415" y="1893052"/>
            <a:ext cx="3204175" cy="1882194"/>
            <a:chOff x="3080242" y="2627344"/>
            <a:chExt cx="3204175" cy="1882194"/>
          </a:xfrm>
        </p:grpSpPr>
        <p:sp>
          <p:nvSpPr>
            <p:cNvPr id="68" name="Freeform 41"/>
            <p:cNvSpPr/>
            <p:nvPr/>
          </p:nvSpPr>
          <p:spPr bwMode="auto">
            <a:xfrm>
              <a:off x="3080242" y="2627344"/>
              <a:ext cx="3204175" cy="1882194"/>
            </a:xfrm>
            <a:custGeom>
              <a:avLst/>
              <a:gdLst>
                <a:gd name="T0" fmla="*/ 1061 w 1161"/>
                <a:gd name="T1" fmla="*/ 241 h 682"/>
                <a:gd name="T2" fmla="*/ 1007 w 1161"/>
                <a:gd name="T3" fmla="*/ 257 h 682"/>
                <a:gd name="T4" fmla="*/ 1007 w 1161"/>
                <a:gd name="T5" fmla="*/ 257 h 682"/>
                <a:gd name="T6" fmla="*/ 848 w 1161"/>
                <a:gd name="T7" fmla="*/ 302 h 682"/>
                <a:gd name="T8" fmla="*/ 605 w 1161"/>
                <a:gd name="T9" fmla="*/ 124 h 682"/>
                <a:gd name="T10" fmla="*/ 605 w 1161"/>
                <a:gd name="T11" fmla="*/ 124 h 682"/>
                <a:gd name="T12" fmla="*/ 342 w 1161"/>
                <a:gd name="T13" fmla="*/ 0 h 682"/>
                <a:gd name="T14" fmla="*/ 0 w 1161"/>
                <a:gd name="T15" fmla="*/ 341 h 682"/>
                <a:gd name="T16" fmla="*/ 342 w 1161"/>
                <a:gd name="T17" fmla="*/ 682 h 682"/>
                <a:gd name="T18" fmla="*/ 605 w 1161"/>
                <a:gd name="T19" fmla="*/ 558 h 682"/>
                <a:gd name="T20" fmla="*/ 605 w 1161"/>
                <a:gd name="T21" fmla="*/ 558 h 682"/>
                <a:gd name="T22" fmla="*/ 605 w 1161"/>
                <a:gd name="T23" fmla="*/ 558 h 682"/>
                <a:gd name="T24" fmla="*/ 605 w 1161"/>
                <a:gd name="T25" fmla="*/ 558 h 682"/>
                <a:gd name="T26" fmla="*/ 848 w 1161"/>
                <a:gd name="T27" fmla="*/ 380 h 682"/>
                <a:gd name="T28" fmla="*/ 1007 w 1161"/>
                <a:gd name="T29" fmla="*/ 425 h 682"/>
                <a:gd name="T30" fmla="*/ 1007 w 1161"/>
                <a:gd name="T31" fmla="*/ 425 h 682"/>
                <a:gd name="T32" fmla="*/ 1061 w 1161"/>
                <a:gd name="T33" fmla="*/ 441 h 682"/>
                <a:gd name="T34" fmla="*/ 1161 w 1161"/>
                <a:gd name="T35" fmla="*/ 341 h 682"/>
                <a:gd name="T36" fmla="*/ 1061 w 1161"/>
                <a:gd name="T37" fmla="*/ 241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1" h="682">
                  <a:moveTo>
                    <a:pt x="1061" y="241"/>
                  </a:moveTo>
                  <a:cubicBezTo>
                    <a:pt x="1041" y="241"/>
                    <a:pt x="1023" y="247"/>
                    <a:pt x="1007" y="257"/>
                  </a:cubicBezTo>
                  <a:cubicBezTo>
                    <a:pt x="1007" y="257"/>
                    <a:pt x="1007" y="257"/>
                    <a:pt x="1007" y="257"/>
                  </a:cubicBezTo>
                  <a:cubicBezTo>
                    <a:pt x="964" y="284"/>
                    <a:pt x="974" y="302"/>
                    <a:pt x="848" y="302"/>
                  </a:cubicBezTo>
                  <a:cubicBezTo>
                    <a:pt x="700" y="302"/>
                    <a:pt x="699" y="235"/>
                    <a:pt x="605" y="124"/>
                  </a:cubicBezTo>
                  <a:cubicBezTo>
                    <a:pt x="605" y="124"/>
                    <a:pt x="605" y="124"/>
                    <a:pt x="605" y="124"/>
                  </a:cubicBezTo>
                  <a:cubicBezTo>
                    <a:pt x="542" y="48"/>
                    <a:pt x="448" y="0"/>
                    <a:pt x="342" y="0"/>
                  </a:cubicBezTo>
                  <a:cubicBezTo>
                    <a:pt x="153" y="0"/>
                    <a:pt x="0" y="153"/>
                    <a:pt x="0" y="341"/>
                  </a:cubicBezTo>
                  <a:cubicBezTo>
                    <a:pt x="0" y="529"/>
                    <a:pt x="153" y="682"/>
                    <a:pt x="342" y="682"/>
                  </a:cubicBezTo>
                  <a:cubicBezTo>
                    <a:pt x="448" y="682"/>
                    <a:pt x="542" y="634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05" y="558"/>
                    <a:pt x="605" y="558"/>
                    <a:pt x="605" y="558"/>
                  </a:cubicBezTo>
                  <a:cubicBezTo>
                    <a:pt x="699" y="447"/>
                    <a:pt x="700" y="380"/>
                    <a:pt x="848" y="380"/>
                  </a:cubicBezTo>
                  <a:cubicBezTo>
                    <a:pt x="974" y="380"/>
                    <a:pt x="964" y="398"/>
                    <a:pt x="1007" y="425"/>
                  </a:cubicBezTo>
                  <a:cubicBezTo>
                    <a:pt x="1007" y="425"/>
                    <a:pt x="1007" y="425"/>
                    <a:pt x="1007" y="425"/>
                  </a:cubicBezTo>
                  <a:cubicBezTo>
                    <a:pt x="1023" y="435"/>
                    <a:pt x="1041" y="441"/>
                    <a:pt x="1061" y="441"/>
                  </a:cubicBezTo>
                  <a:cubicBezTo>
                    <a:pt x="1116" y="441"/>
                    <a:pt x="1161" y="396"/>
                    <a:pt x="1161" y="341"/>
                  </a:cubicBezTo>
                  <a:cubicBezTo>
                    <a:pt x="1161" y="286"/>
                    <a:pt x="1116" y="241"/>
                    <a:pt x="1061" y="2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Oval 47"/>
            <p:cNvSpPr>
              <a:spLocks noChangeArrowheads="1"/>
            </p:cNvSpPr>
            <p:nvPr/>
          </p:nvSpPr>
          <p:spPr bwMode="auto">
            <a:xfrm>
              <a:off x="3196094" y="2743194"/>
              <a:ext cx="1653666" cy="165049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12" tIns="45706" rIns="91412" bIns="45706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TextBox 30"/>
            <p:cNvSpPr txBox="1"/>
            <p:nvPr/>
          </p:nvSpPr>
          <p:spPr>
            <a:xfrm>
              <a:off x="3477945" y="3137680"/>
              <a:ext cx="911259" cy="8615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个人劣势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218060" y="2539449"/>
            <a:ext cx="1883370" cy="263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内容要周详，述职报告要重点突出。在全面汇报任职期间所做各项工作的基础上，要突出任职期间的重大成绩和创造性业绩，以表明自己的胜任和事业心。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835710" y="1775283"/>
            <a:ext cx="2138230" cy="2316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内容要周详，述职报告要重点突出。在全面汇报任职期间所做各项工作的基础上，要突出任职期间的重大成绩和创造性业绩，以表明自己的胜任和事业心。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18060" y="5410199"/>
            <a:ext cx="386268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201690" y="1572490"/>
            <a:ext cx="386268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3674" y="27575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一、我的优势劣势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06137" y="1693262"/>
            <a:ext cx="4751317" cy="1346522"/>
            <a:chOff x="1206137" y="1769461"/>
            <a:chExt cx="4751317" cy="1346522"/>
          </a:xfrm>
        </p:grpSpPr>
        <p:grpSp>
          <p:nvGrpSpPr>
            <p:cNvPr id="3" name="组合 2"/>
            <p:cNvGrpSpPr/>
            <p:nvPr/>
          </p:nvGrpSpPr>
          <p:grpSpPr>
            <a:xfrm>
              <a:off x="1206137" y="1869440"/>
              <a:ext cx="1018697" cy="1019011"/>
              <a:chOff x="1206137" y="2024590"/>
              <a:chExt cx="863595" cy="863861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316763" y="2135249"/>
                <a:ext cx="642344" cy="64254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356" tIns="45679" rIns="91356" bIns="45679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" name="组合 9"/>
              <p:cNvGrpSpPr/>
              <p:nvPr/>
            </p:nvGrpSpPr>
            <p:grpSpPr>
              <a:xfrm>
                <a:off x="1206137" y="2024590"/>
                <a:ext cx="863595" cy="863861"/>
                <a:chOff x="857250" y="1893093"/>
                <a:chExt cx="864394" cy="864394"/>
              </a:xfrm>
            </p:grpSpPr>
            <p:sp>
              <p:nvSpPr>
                <p:cNvPr id="31" name="弧形 30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3406397"/>
                    <a:gd name="adj2" fmla="val 20528884"/>
                  </a:avLst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32" name="弧形 31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7448849"/>
                    <a:gd name="adj2" fmla="val 17571339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2" name="矩形 1"/>
              <p:cNvSpPr/>
              <p:nvPr/>
            </p:nvSpPr>
            <p:spPr>
              <a:xfrm>
                <a:off x="1447580" y="2218200"/>
                <a:ext cx="3417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2433439" y="1769461"/>
              <a:ext cx="3524015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06137" y="3665819"/>
            <a:ext cx="4751317" cy="1346522"/>
            <a:chOff x="1206137" y="1769461"/>
            <a:chExt cx="4751317" cy="1346522"/>
          </a:xfrm>
        </p:grpSpPr>
        <p:grpSp>
          <p:nvGrpSpPr>
            <p:cNvPr id="38" name="组合 37"/>
            <p:cNvGrpSpPr/>
            <p:nvPr/>
          </p:nvGrpSpPr>
          <p:grpSpPr>
            <a:xfrm>
              <a:off x="1206137" y="1869440"/>
              <a:ext cx="1018697" cy="1019011"/>
              <a:chOff x="1206137" y="2024590"/>
              <a:chExt cx="863595" cy="86386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316763" y="2135249"/>
                <a:ext cx="642344" cy="64254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356" tIns="45679" rIns="91356" bIns="45679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1" name="组合 9"/>
              <p:cNvGrpSpPr/>
              <p:nvPr/>
            </p:nvGrpSpPr>
            <p:grpSpPr>
              <a:xfrm>
                <a:off x="1206137" y="2024590"/>
                <a:ext cx="863595" cy="863861"/>
                <a:chOff x="857250" y="1893093"/>
                <a:chExt cx="864394" cy="864394"/>
              </a:xfrm>
            </p:grpSpPr>
            <p:sp>
              <p:nvSpPr>
                <p:cNvPr id="43" name="弧形 42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3406397"/>
                    <a:gd name="adj2" fmla="val 20528884"/>
                  </a:avLst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44" name="弧形 43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7448849"/>
                    <a:gd name="adj2" fmla="val 17571339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42" name="矩形 41"/>
              <p:cNvSpPr/>
              <p:nvPr/>
            </p:nvSpPr>
            <p:spPr>
              <a:xfrm>
                <a:off x="1452533" y="2218200"/>
                <a:ext cx="331853" cy="4957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2433439" y="1769461"/>
              <a:ext cx="3524015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02483" y="1693262"/>
            <a:ext cx="4751317" cy="1346522"/>
            <a:chOff x="1206137" y="1769461"/>
            <a:chExt cx="4751317" cy="1346522"/>
          </a:xfrm>
        </p:grpSpPr>
        <p:grpSp>
          <p:nvGrpSpPr>
            <p:cNvPr id="46" name="组合 45"/>
            <p:cNvGrpSpPr/>
            <p:nvPr/>
          </p:nvGrpSpPr>
          <p:grpSpPr>
            <a:xfrm>
              <a:off x="1206137" y="1869440"/>
              <a:ext cx="1018697" cy="1019011"/>
              <a:chOff x="1206137" y="2024590"/>
              <a:chExt cx="863595" cy="86386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316763" y="2135249"/>
                <a:ext cx="642344" cy="64254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356" tIns="45679" rIns="91356" bIns="45679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9" name="组合 9"/>
              <p:cNvGrpSpPr/>
              <p:nvPr/>
            </p:nvGrpSpPr>
            <p:grpSpPr>
              <a:xfrm>
                <a:off x="1206137" y="2024590"/>
                <a:ext cx="863595" cy="863861"/>
                <a:chOff x="857250" y="1893093"/>
                <a:chExt cx="864394" cy="864394"/>
              </a:xfrm>
            </p:grpSpPr>
            <p:sp>
              <p:nvSpPr>
                <p:cNvPr id="51" name="弧形 50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3406397"/>
                    <a:gd name="adj2" fmla="val 20528884"/>
                  </a:avLst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52" name="弧形 51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7448849"/>
                    <a:gd name="adj2" fmla="val 17571339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50" name="矩形 49"/>
              <p:cNvSpPr/>
              <p:nvPr/>
            </p:nvSpPr>
            <p:spPr>
              <a:xfrm>
                <a:off x="1447777" y="2218200"/>
                <a:ext cx="341365" cy="4957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2433439" y="1769461"/>
              <a:ext cx="3524015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602483" y="3665819"/>
            <a:ext cx="4751317" cy="1346522"/>
            <a:chOff x="1206137" y="1769461"/>
            <a:chExt cx="4751317" cy="1346522"/>
          </a:xfrm>
        </p:grpSpPr>
        <p:grpSp>
          <p:nvGrpSpPr>
            <p:cNvPr id="54" name="组合 53"/>
            <p:cNvGrpSpPr/>
            <p:nvPr/>
          </p:nvGrpSpPr>
          <p:grpSpPr>
            <a:xfrm>
              <a:off x="1206137" y="1869440"/>
              <a:ext cx="1018697" cy="1019011"/>
              <a:chOff x="1206137" y="2024590"/>
              <a:chExt cx="863595" cy="86386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316763" y="2135249"/>
                <a:ext cx="642344" cy="64254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356" tIns="45679" rIns="91356" bIns="45679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9"/>
              <p:cNvGrpSpPr/>
              <p:nvPr/>
            </p:nvGrpSpPr>
            <p:grpSpPr>
              <a:xfrm>
                <a:off x="1206137" y="2024590"/>
                <a:ext cx="863595" cy="863861"/>
                <a:chOff x="857250" y="1893093"/>
                <a:chExt cx="864394" cy="864394"/>
              </a:xfrm>
            </p:grpSpPr>
            <p:sp>
              <p:nvSpPr>
                <p:cNvPr id="59" name="弧形 58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3406397"/>
                    <a:gd name="adj2" fmla="val 20528884"/>
                  </a:avLst>
                </a:prstGeom>
                <a:ln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60" name="弧形 59"/>
                <p:cNvSpPr/>
                <p:nvPr/>
              </p:nvSpPr>
              <p:spPr>
                <a:xfrm>
                  <a:off x="857250" y="1893093"/>
                  <a:ext cx="864394" cy="864394"/>
                </a:xfrm>
                <a:prstGeom prst="arc">
                  <a:avLst>
                    <a:gd name="adj1" fmla="val 7448849"/>
                    <a:gd name="adj2" fmla="val 17571339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</p:grpSp>
          <p:sp>
            <p:nvSpPr>
              <p:cNvPr id="58" name="矩形 57"/>
              <p:cNvSpPr/>
              <p:nvPr/>
            </p:nvSpPr>
            <p:spPr>
              <a:xfrm>
                <a:off x="1452533" y="2218200"/>
                <a:ext cx="331853" cy="4957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4</a:t>
                </a:r>
                <a:endParaRPr lang="zh-CN" alt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2433439" y="1769461"/>
              <a:ext cx="3524015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内容要周详，述职报告要重点突出。在全面汇报任职期间所做各项工作的基础上，要突出任职期间的重大成绩和创造性业绩，以表明自己的胜任和事业心。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0" y="5417127"/>
            <a:ext cx="12192000" cy="1019011"/>
            <a:chOff x="0" y="5417127"/>
            <a:chExt cx="12192000" cy="1019011"/>
          </a:xfrm>
        </p:grpSpPr>
        <p:sp>
          <p:nvSpPr>
            <p:cNvPr id="6" name="矩形 5"/>
            <p:cNvSpPr/>
            <p:nvPr/>
          </p:nvSpPr>
          <p:spPr>
            <a:xfrm>
              <a:off x="0" y="5417127"/>
              <a:ext cx="12192000" cy="101901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64237" y="5695800"/>
              <a:ext cx="72635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述职报告要讲真话、讲实话、讲心里话，以诚感人。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473" y="1427852"/>
            <a:ext cx="179087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spc="-15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3</a:t>
            </a:r>
            <a:endParaRPr lang="zh-CN" altLang="en-US" sz="23900" spc="-15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7555" y="2851318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工作意见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21727" y="1420091"/>
            <a:ext cx="7474528" cy="44611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三、工作意见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60069" y="1936173"/>
            <a:ext cx="4854960" cy="3584863"/>
            <a:chOff x="960069" y="1936173"/>
            <a:chExt cx="4854960" cy="3584863"/>
          </a:xfrm>
        </p:grpSpPr>
        <p:sp>
          <p:nvSpPr>
            <p:cNvPr id="5" name="等腰三角形 4"/>
            <p:cNvSpPr/>
            <p:nvPr/>
          </p:nvSpPr>
          <p:spPr>
            <a:xfrm rot="10800000">
              <a:off x="4939145" y="4765964"/>
              <a:ext cx="875884" cy="75507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桌子上的笔记本电脑&#10;&#10;描述已自动生成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069" y="1936173"/>
              <a:ext cx="4831169" cy="3221182"/>
            </a:xfrm>
            <a:prstGeom prst="rect">
              <a:avLst/>
            </a:prstGeom>
            <a:ln w="57150" cap="sq">
              <a:solidFill>
                <a:schemeClr val="bg1"/>
              </a:solidFill>
              <a:miter lim="800000"/>
              <a:headEnd/>
              <a:tailEnd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6179127" y="2098964"/>
            <a:ext cx="4878504" cy="782782"/>
            <a:chOff x="6179127" y="2098964"/>
            <a:chExt cx="4878504" cy="782782"/>
          </a:xfrm>
        </p:grpSpPr>
        <p:sp>
          <p:nvSpPr>
            <p:cNvPr id="9" name="菱形 8"/>
            <p:cNvSpPr/>
            <p:nvPr/>
          </p:nvSpPr>
          <p:spPr>
            <a:xfrm>
              <a:off x="6179127" y="2098964"/>
              <a:ext cx="782782" cy="78278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179646" y="2305689"/>
              <a:ext cx="38779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内容要周详，述职报告要重点突出。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192982" y="3259282"/>
            <a:ext cx="4878504" cy="782782"/>
            <a:chOff x="6179127" y="2098964"/>
            <a:chExt cx="4878504" cy="782782"/>
          </a:xfrm>
        </p:grpSpPr>
        <p:sp>
          <p:nvSpPr>
            <p:cNvPr id="35" name="菱形 34"/>
            <p:cNvSpPr/>
            <p:nvPr/>
          </p:nvSpPr>
          <p:spPr>
            <a:xfrm>
              <a:off x="6179127" y="2098964"/>
              <a:ext cx="782782" cy="78278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7179646" y="2305689"/>
              <a:ext cx="38779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内容要周详，述职报告要重点突出。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6837" y="4419600"/>
            <a:ext cx="4878504" cy="782782"/>
            <a:chOff x="6179127" y="2098964"/>
            <a:chExt cx="4878504" cy="782782"/>
          </a:xfrm>
        </p:grpSpPr>
        <p:sp>
          <p:nvSpPr>
            <p:cNvPr id="39" name="菱形 38"/>
            <p:cNvSpPr/>
            <p:nvPr/>
          </p:nvSpPr>
          <p:spPr>
            <a:xfrm>
              <a:off x="6179127" y="2098964"/>
              <a:ext cx="782782" cy="78278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179646" y="2305689"/>
              <a:ext cx="38779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内容要周详，述职报告要重点突出。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statistical-document_130"/>
          <p:cNvSpPr>
            <a:spLocks noChangeAspect="1"/>
          </p:cNvSpPr>
          <p:nvPr/>
        </p:nvSpPr>
        <p:spPr bwMode="auto">
          <a:xfrm>
            <a:off x="6451081" y="2363304"/>
            <a:ext cx="244168" cy="311717"/>
          </a:xfrm>
          <a:custGeom>
            <a:avLst/>
            <a:gdLst>
              <a:gd name="connsiteX0" fmla="*/ 463701 w 463701"/>
              <a:gd name="connsiteY0" fmla="*/ 471517 h 591983"/>
              <a:gd name="connsiteX1" fmla="*/ 364616 w 463701"/>
              <a:gd name="connsiteY1" fmla="*/ 591983 h 591983"/>
              <a:gd name="connsiteX2" fmla="*/ 364616 w 463701"/>
              <a:gd name="connsiteY2" fmla="*/ 505936 h 591983"/>
              <a:gd name="connsiteX3" fmla="*/ 396209 w 463701"/>
              <a:gd name="connsiteY3" fmla="*/ 474385 h 591983"/>
              <a:gd name="connsiteX4" fmla="*/ 54553 w 463701"/>
              <a:gd name="connsiteY4" fmla="*/ 454379 h 591983"/>
              <a:gd name="connsiteX5" fmla="*/ 48811 w 463701"/>
              <a:gd name="connsiteY5" fmla="*/ 462979 h 591983"/>
              <a:gd name="connsiteX6" fmla="*/ 48811 w 463701"/>
              <a:gd name="connsiteY6" fmla="*/ 478747 h 591983"/>
              <a:gd name="connsiteX7" fmla="*/ 54553 w 463701"/>
              <a:gd name="connsiteY7" fmla="*/ 487347 h 591983"/>
              <a:gd name="connsiteX8" fmla="*/ 232569 w 463701"/>
              <a:gd name="connsiteY8" fmla="*/ 487347 h 591983"/>
              <a:gd name="connsiteX9" fmla="*/ 238311 w 463701"/>
              <a:gd name="connsiteY9" fmla="*/ 478747 h 591983"/>
              <a:gd name="connsiteX10" fmla="*/ 238311 w 463701"/>
              <a:gd name="connsiteY10" fmla="*/ 462979 h 591983"/>
              <a:gd name="connsiteX11" fmla="*/ 232569 w 463701"/>
              <a:gd name="connsiteY11" fmla="*/ 454379 h 591983"/>
              <a:gd name="connsiteX12" fmla="*/ 61731 w 463701"/>
              <a:gd name="connsiteY12" fmla="*/ 387011 h 591983"/>
              <a:gd name="connsiteX13" fmla="*/ 48811 w 463701"/>
              <a:gd name="connsiteY13" fmla="*/ 395611 h 591983"/>
              <a:gd name="connsiteX14" fmla="*/ 48811 w 463701"/>
              <a:gd name="connsiteY14" fmla="*/ 411378 h 591983"/>
              <a:gd name="connsiteX15" fmla="*/ 61731 w 463701"/>
              <a:gd name="connsiteY15" fmla="*/ 421412 h 591983"/>
              <a:gd name="connsiteX16" fmla="*/ 396228 w 463701"/>
              <a:gd name="connsiteY16" fmla="*/ 421412 h 591983"/>
              <a:gd name="connsiteX17" fmla="*/ 409148 w 463701"/>
              <a:gd name="connsiteY17" fmla="*/ 411378 h 591983"/>
              <a:gd name="connsiteX18" fmla="*/ 409148 w 463701"/>
              <a:gd name="connsiteY18" fmla="*/ 395611 h 591983"/>
              <a:gd name="connsiteX19" fmla="*/ 396228 w 463701"/>
              <a:gd name="connsiteY19" fmla="*/ 387011 h 591983"/>
              <a:gd name="connsiteX20" fmla="*/ 61731 w 463701"/>
              <a:gd name="connsiteY20" fmla="*/ 319642 h 591983"/>
              <a:gd name="connsiteX21" fmla="*/ 48811 w 463701"/>
              <a:gd name="connsiteY21" fmla="*/ 328242 h 591983"/>
              <a:gd name="connsiteX22" fmla="*/ 48811 w 463701"/>
              <a:gd name="connsiteY22" fmla="*/ 344010 h 591983"/>
              <a:gd name="connsiteX23" fmla="*/ 61731 w 463701"/>
              <a:gd name="connsiteY23" fmla="*/ 352610 h 591983"/>
              <a:gd name="connsiteX24" fmla="*/ 396228 w 463701"/>
              <a:gd name="connsiteY24" fmla="*/ 352610 h 591983"/>
              <a:gd name="connsiteX25" fmla="*/ 409148 w 463701"/>
              <a:gd name="connsiteY25" fmla="*/ 344010 h 591983"/>
              <a:gd name="connsiteX26" fmla="*/ 409148 w 463701"/>
              <a:gd name="connsiteY26" fmla="*/ 328242 h 591983"/>
              <a:gd name="connsiteX27" fmla="*/ 396228 w 463701"/>
              <a:gd name="connsiteY27" fmla="*/ 319642 h 591983"/>
              <a:gd name="connsiteX28" fmla="*/ 61731 w 463701"/>
              <a:gd name="connsiteY28" fmla="*/ 252274 h 591983"/>
              <a:gd name="connsiteX29" fmla="*/ 48811 w 463701"/>
              <a:gd name="connsiteY29" fmla="*/ 262307 h 591983"/>
              <a:gd name="connsiteX30" fmla="*/ 48811 w 463701"/>
              <a:gd name="connsiteY30" fmla="*/ 276641 h 591983"/>
              <a:gd name="connsiteX31" fmla="*/ 61731 w 463701"/>
              <a:gd name="connsiteY31" fmla="*/ 286675 h 591983"/>
              <a:gd name="connsiteX32" fmla="*/ 396228 w 463701"/>
              <a:gd name="connsiteY32" fmla="*/ 286675 h 591983"/>
              <a:gd name="connsiteX33" fmla="*/ 409148 w 463701"/>
              <a:gd name="connsiteY33" fmla="*/ 276641 h 591983"/>
              <a:gd name="connsiteX34" fmla="*/ 409148 w 463701"/>
              <a:gd name="connsiteY34" fmla="*/ 262307 h 591983"/>
              <a:gd name="connsiteX35" fmla="*/ 396228 w 463701"/>
              <a:gd name="connsiteY35" fmla="*/ 252274 h 591983"/>
              <a:gd name="connsiteX36" fmla="*/ 259845 w 463701"/>
              <a:gd name="connsiteY36" fmla="*/ 170571 h 591983"/>
              <a:gd name="connsiteX37" fmla="*/ 254103 w 463701"/>
              <a:gd name="connsiteY37" fmla="*/ 180605 h 591983"/>
              <a:gd name="connsiteX38" fmla="*/ 254103 w 463701"/>
              <a:gd name="connsiteY38" fmla="*/ 196372 h 591983"/>
              <a:gd name="connsiteX39" fmla="*/ 259845 w 463701"/>
              <a:gd name="connsiteY39" fmla="*/ 204972 h 591983"/>
              <a:gd name="connsiteX40" fmla="*/ 407713 w 463701"/>
              <a:gd name="connsiteY40" fmla="*/ 204972 h 591983"/>
              <a:gd name="connsiteX41" fmla="*/ 413455 w 463701"/>
              <a:gd name="connsiteY41" fmla="*/ 196372 h 591983"/>
              <a:gd name="connsiteX42" fmla="*/ 413455 w 463701"/>
              <a:gd name="connsiteY42" fmla="*/ 180605 h 591983"/>
              <a:gd name="connsiteX43" fmla="*/ 407713 w 463701"/>
              <a:gd name="connsiteY43" fmla="*/ 170571 h 591983"/>
              <a:gd name="connsiteX44" fmla="*/ 116284 w 463701"/>
              <a:gd name="connsiteY44" fmla="*/ 131870 h 591983"/>
              <a:gd name="connsiteX45" fmla="*/ 116284 w 463701"/>
              <a:gd name="connsiteY45" fmla="*/ 203539 h 591983"/>
              <a:gd name="connsiteX46" fmla="*/ 153610 w 463701"/>
              <a:gd name="connsiteY46" fmla="*/ 203539 h 591983"/>
              <a:gd name="connsiteX47" fmla="*/ 153610 w 463701"/>
              <a:gd name="connsiteY47" fmla="*/ 131870 h 591983"/>
              <a:gd name="connsiteX48" fmla="*/ 258409 w 463701"/>
              <a:gd name="connsiteY48" fmla="*/ 114670 h 591983"/>
              <a:gd name="connsiteX49" fmla="*/ 252667 w 463701"/>
              <a:gd name="connsiteY49" fmla="*/ 123270 h 591983"/>
              <a:gd name="connsiteX50" fmla="*/ 252667 w 463701"/>
              <a:gd name="connsiteY50" fmla="*/ 139037 h 591983"/>
              <a:gd name="connsiteX51" fmla="*/ 258409 w 463701"/>
              <a:gd name="connsiteY51" fmla="*/ 147637 h 591983"/>
              <a:gd name="connsiteX52" fmla="*/ 407713 w 463701"/>
              <a:gd name="connsiteY52" fmla="*/ 147637 h 591983"/>
              <a:gd name="connsiteX53" fmla="*/ 413455 w 463701"/>
              <a:gd name="connsiteY53" fmla="*/ 139037 h 591983"/>
              <a:gd name="connsiteX54" fmla="*/ 413455 w 463701"/>
              <a:gd name="connsiteY54" fmla="*/ 123270 h 591983"/>
              <a:gd name="connsiteX55" fmla="*/ 407713 w 463701"/>
              <a:gd name="connsiteY55" fmla="*/ 114670 h 591983"/>
              <a:gd name="connsiteX56" fmla="*/ 176580 w 463701"/>
              <a:gd name="connsiteY56" fmla="*/ 97469 h 591983"/>
              <a:gd name="connsiteX57" fmla="*/ 176580 w 463701"/>
              <a:gd name="connsiteY57" fmla="*/ 202106 h 591983"/>
              <a:gd name="connsiteX58" fmla="*/ 213906 w 463701"/>
              <a:gd name="connsiteY58" fmla="*/ 202106 h 591983"/>
              <a:gd name="connsiteX59" fmla="*/ 213906 w 463701"/>
              <a:gd name="connsiteY59" fmla="*/ 97469 h 591983"/>
              <a:gd name="connsiteX60" fmla="*/ 258409 w 463701"/>
              <a:gd name="connsiteY60" fmla="*/ 55902 h 591983"/>
              <a:gd name="connsiteX61" fmla="*/ 252667 w 463701"/>
              <a:gd name="connsiteY61" fmla="*/ 65935 h 591983"/>
              <a:gd name="connsiteX62" fmla="*/ 252667 w 463701"/>
              <a:gd name="connsiteY62" fmla="*/ 81702 h 591983"/>
              <a:gd name="connsiteX63" fmla="*/ 258409 w 463701"/>
              <a:gd name="connsiteY63" fmla="*/ 90303 h 591983"/>
              <a:gd name="connsiteX64" fmla="*/ 407713 w 463701"/>
              <a:gd name="connsiteY64" fmla="*/ 90303 h 591983"/>
              <a:gd name="connsiteX65" fmla="*/ 412019 w 463701"/>
              <a:gd name="connsiteY65" fmla="*/ 81702 h 591983"/>
              <a:gd name="connsiteX66" fmla="*/ 412019 w 463701"/>
              <a:gd name="connsiteY66" fmla="*/ 65935 h 591983"/>
              <a:gd name="connsiteX67" fmla="*/ 407713 w 463701"/>
              <a:gd name="connsiteY67" fmla="*/ 55902 h 591983"/>
              <a:gd name="connsiteX68" fmla="*/ 55989 w 463701"/>
              <a:gd name="connsiteY68" fmla="*/ 44435 h 591983"/>
              <a:gd name="connsiteX69" fmla="*/ 55989 w 463701"/>
              <a:gd name="connsiteY69" fmla="*/ 203539 h 591983"/>
              <a:gd name="connsiteX70" fmla="*/ 94750 w 463701"/>
              <a:gd name="connsiteY70" fmla="*/ 203539 h 591983"/>
              <a:gd name="connsiteX71" fmla="*/ 94750 w 463701"/>
              <a:gd name="connsiteY71" fmla="*/ 44435 h 591983"/>
              <a:gd name="connsiteX72" fmla="*/ 33019 w 463701"/>
              <a:gd name="connsiteY72" fmla="*/ 0 h 591983"/>
              <a:gd name="connsiteX73" fmla="*/ 430682 w 463701"/>
              <a:gd name="connsiteY73" fmla="*/ 0 h 591983"/>
              <a:gd name="connsiteX74" fmla="*/ 463701 w 463701"/>
              <a:gd name="connsiteY74" fmla="*/ 32968 h 591983"/>
              <a:gd name="connsiteX75" fmla="*/ 463701 w 463701"/>
              <a:gd name="connsiteY75" fmla="*/ 445779 h 591983"/>
              <a:gd name="connsiteX76" fmla="*/ 364644 w 463701"/>
              <a:gd name="connsiteY76" fmla="*/ 445779 h 591983"/>
              <a:gd name="connsiteX77" fmla="*/ 331625 w 463701"/>
              <a:gd name="connsiteY77" fmla="*/ 477313 h 591983"/>
              <a:gd name="connsiteX78" fmla="*/ 331625 w 463701"/>
              <a:gd name="connsiteY78" fmla="*/ 591983 h 591983"/>
              <a:gd name="connsiteX79" fmla="*/ 33019 w 463701"/>
              <a:gd name="connsiteY79" fmla="*/ 591983 h 591983"/>
              <a:gd name="connsiteX80" fmla="*/ 0 w 463701"/>
              <a:gd name="connsiteY80" fmla="*/ 560449 h 591983"/>
              <a:gd name="connsiteX81" fmla="*/ 0 w 463701"/>
              <a:gd name="connsiteY81" fmla="*/ 32968 h 591983"/>
              <a:gd name="connsiteX82" fmla="*/ 33019 w 463701"/>
              <a:gd name="connsiteY82" fmla="*/ 0 h 591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63701" h="591983">
                <a:moveTo>
                  <a:pt x="463701" y="471517"/>
                </a:moveTo>
                <a:lnTo>
                  <a:pt x="364616" y="591983"/>
                </a:lnTo>
                <a:lnTo>
                  <a:pt x="364616" y="505936"/>
                </a:lnTo>
                <a:cubicBezTo>
                  <a:pt x="364616" y="488726"/>
                  <a:pt x="378976" y="474385"/>
                  <a:pt x="396209" y="474385"/>
                </a:cubicBezTo>
                <a:close/>
                <a:moveTo>
                  <a:pt x="54553" y="454379"/>
                </a:moveTo>
                <a:cubicBezTo>
                  <a:pt x="51682" y="454379"/>
                  <a:pt x="48811" y="458679"/>
                  <a:pt x="48811" y="462979"/>
                </a:cubicBezTo>
                <a:lnTo>
                  <a:pt x="48811" y="478747"/>
                </a:lnTo>
                <a:cubicBezTo>
                  <a:pt x="48811" y="484480"/>
                  <a:pt x="51682" y="487347"/>
                  <a:pt x="54553" y="487347"/>
                </a:cubicBezTo>
                <a:lnTo>
                  <a:pt x="232569" y="487347"/>
                </a:lnTo>
                <a:cubicBezTo>
                  <a:pt x="235440" y="487347"/>
                  <a:pt x="238311" y="484480"/>
                  <a:pt x="238311" y="478747"/>
                </a:cubicBezTo>
                <a:lnTo>
                  <a:pt x="238311" y="462979"/>
                </a:lnTo>
                <a:cubicBezTo>
                  <a:pt x="238311" y="458679"/>
                  <a:pt x="235440" y="454379"/>
                  <a:pt x="232569" y="454379"/>
                </a:cubicBezTo>
                <a:close/>
                <a:moveTo>
                  <a:pt x="61731" y="387011"/>
                </a:moveTo>
                <a:cubicBezTo>
                  <a:pt x="54553" y="387011"/>
                  <a:pt x="48811" y="391311"/>
                  <a:pt x="48811" y="395611"/>
                </a:cubicBezTo>
                <a:lnTo>
                  <a:pt x="48811" y="411378"/>
                </a:lnTo>
                <a:cubicBezTo>
                  <a:pt x="48811" y="417112"/>
                  <a:pt x="54553" y="421412"/>
                  <a:pt x="61731" y="421412"/>
                </a:cubicBezTo>
                <a:lnTo>
                  <a:pt x="396228" y="421412"/>
                </a:lnTo>
                <a:cubicBezTo>
                  <a:pt x="403406" y="421412"/>
                  <a:pt x="409148" y="417112"/>
                  <a:pt x="409148" y="411378"/>
                </a:cubicBezTo>
                <a:lnTo>
                  <a:pt x="409148" y="395611"/>
                </a:lnTo>
                <a:cubicBezTo>
                  <a:pt x="409148" y="391311"/>
                  <a:pt x="403406" y="387011"/>
                  <a:pt x="396228" y="387011"/>
                </a:cubicBezTo>
                <a:close/>
                <a:moveTo>
                  <a:pt x="61731" y="319642"/>
                </a:moveTo>
                <a:cubicBezTo>
                  <a:pt x="54553" y="319642"/>
                  <a:pt x="48811" y="323942"/>
                  <a:pt x="48811" y="328242"/>
                </a:cubicBezTo>
                <a:lnTo>
                  <a:pt x="48811" y="344010"/>
                </a:lnTo>
                <a:cubicBezTo>
                  <a:pt x="48811" y="348310"/>
                  <a:pt x="54553" y="352610"/>
                  <a:pt x="61731" y="352610"/>
                </a:cubicBezTo>
                <a:lnTo>
                  <a:pt x="396228" y="352610"/>
                </a:lnTo>
                <a:cubicBezTo>
                  <a:pt x="403406" y="352610"/>
                  <a:pt x="409148" y="348310"/>
                  <a:pt x="409148" y="344010"/>
                </a:cubicBezTo>
                <a:lnTo>
                  <a:pt x="409148" y="328242"/>
                </a:lnTo>
                <a:cubicBezTo>
                  <a:pt x="409148" y="323942"/>
                  <a:pt x="403406" y="319642"/>
                  <a:pt x="396228" y="319642"/>
                </a:cubicBezTo>
                <a:close/>
                <a:moveTo>
                  <a:pt x="61731" y="252274"/>
                </a:moveTo>
                <a:cubicBezTo>
                  <a:pt x="54553" y="252274"/>
                  <a:pt x="48811" y="256574"/>
                  <a:pt x="48811" y="262307"/>
                </a:cubicBezTo>
                <a:lnTo>
                  <a:pt x="48811" y="276641"/>
                </a:lnTo>
                <a:cubicBezTo>
                  <a:pt x="48811" y="282374"/>
                  <a:pt x="54553" y="286675"/>
                  <a:pt x="61731" y="286675"/>
                </a:cubicBezTo>
                <a:lnTo>
                  <a:pt x="396228" y="286675"/>
                </a:lnTo>
                <a:cubicBezTo>
                  <a:pt x="403406" y="286675"/>
                  <a:pt x="409148" y="282374"/>
                  <a:pt x="409148" y="276641"/>
                </a:cubicBezTo>
                <a:lnTo>
                  <a:pt x="409148" y="262307"/>
                </a:lnTo>
                <a:cubicBezTo>
                  <a:pt x="409148" y="256574"/>
                  <a:pt x="403406" y="252274"/>
                  <a:pt x="396228" y="252274"/>
                </a:cubicBezTo>
                <a:close/>
                <a:moveTo>
                  <a:pt x="259845" y="170571"/>
                </a:moveTo>
                <a:cubicBezTo>
                  <a:pt x="255538" y="170571"/>
                  <a:pt x="254103" y="174871"/>
                  <a:pt x="254103" y="180605"/>
                </a:cubicBezTo>
                <a:lnTo>
                  <a:pt x="254103" y="196372"/>
                </a:lnTo>
                <a:cubicBezTo>
                  <a:pt x="254103" y="200672"/>
                  <a:pt x="255538" y="204972"/>
                  <a:pt x="259845" y="204972"/>
                </a:cubicBezTo>
                <a:lnTo>
                  <a:pt x="407713" y="204972"/>
                </a:lnTo>
                <a:cubicBezTo>
                  <a:pt x="412019" y="204972"/>
                  <a:pt x="413455" y="200672"/>
                  <a:pt x="413455" y="196372"/>
                </a:cubicBezTo>
                <a:lnTo>
                  <a:pt x="413455" y="180605"/>
                </a:lnTo>
                <a:cubicBezTo>
                  <a:pt x="413455" y="174871"/>
                  <a:pt x="412019" y="170571"/>
                  <a:pt x="407713" y="170571"/>
                </a:cubicBezTo>
                <a:close/>
                <a:moveTo>
                  <a:pt x="116284" y="131870"/>
                </a:moveTo>
                <a:lnTo>
                  <a:pt x="116284" y="203539"/>
                </a:lnTo>
                <a:lnTo>
                  <a:pt x="153610" y="203539"/>
                </a:lnTo>
                <a:lnTo>
                  <a:pt x="153610" y="131870"/>
                </a:lnTo>
                <a:close/>
                <a:moveTo>
                  <a:pt x="258409" y="114670"/>
                </a:moveTo>
                <a:cubicBezTo>
                  <a:pt x="255538" y="114670"/>
                  <a:pt x="252667" y="117537"/>
                  <a:pt x="252667" y="123270"/>
                </a:cubicBezTo>
                <a:lnTo>
                  <a:pt x="252667" y="139037"/>
                </a:lnTo>
                <a:cubicBezTo>
                  <a:pt x="252667" y="143337"/>
                  <a:pt x="255538" y="147637"/>
                  <a:pt x="258409" y="147637"/>
                </a:cubicBezTo>
                <a:lnTo>
                  <a:pt x="407713" y="147637"/>
                </a:lnTo>
                <a:cubicBezTo>
                  <a:pt x="410584" y="147637"/>
                  <a:pt x="413455" y="143337"/>
                  <a:pt x="413455" y="139037"/>
                </a:cubicBezTo>
                <a:lnTo>
                  <a:pt x="413455" y="123270"/>
                </a:lnTo>
                <a:cubicBezTo>
                  <a:pt x="413455" y="117537"/>
                  <a:pt x="410584" y="114670"/>
                  <a:pt x="407713" y="114670"/>
                </a:cubicBezTo>
                <a:close/>
                <a:moveTo>
                  <a:pt x="176580" y="97469"/>
                </a:moveTo>
                <a:lnTo>
                  <a:pt x="176580" y="202106"/>
                </a:lnTo>
                <a:lnTo>
                  <a:pt x="213906" y="202106"/>
                </a:lnTo>
                <a:lnTo>
                  <a:pt x="213906" y="97469"/>
                </a:lnTo>
                <a:close/>
                <a:moveTo>
                  <a:pt x="258409" y="55902"/>
                </a:moveTo>
                <a:cubicBezTo>
                  <a:pt x="255538" y="55902"/>
                  <a:pt x="252667" y="60202"/>
                  <a:pt x="252667" y="65935"/>
                </a:cubicBezTo>
                <a:lnTo>
                  <a:pt x="252667" y="81702"/>
                </a:lnTo>
                <a:cubicBezTo>
                  <a:pt x="252667" y="86002"/>
                  <a:pt x="255538" y="90303"/>
                  <a:pt x="258409" y="90303"/>
                </a:cubicBezTo>
                <a:lnTo>
                  <a:pt x="407713" y="90303"/>
                </a:lnTo>
                <a:cubicBezTo>
                  <a:pt x="410584" y="90303"/>
                  <a:pt x="412019" y="86002"/>
                  <a:pt x="412019" y="81702"/>
                </a:cubicBezTo>
                <a:lnTo>
                  <a:pt x="412019" y="65935"/>
                </a:lnTo>
                <a:cubicBezTo>
                  <a:pt x="412019" y="60202"/>
                  <a:pt x="410584" y="55902"/>
                  <a:pt x="407713" y="55902"/>
                </a:cubicBezTo>
                <a:close/>
                <a:moveTo>
                  <a:pt x="55989" y="44435"/>
                </a:moveTo>
                <a:lnTo>
                  <a:pt x="55989" y="203539"/>
                </a:lnTo>
                <a:lnTo>
                  <a:pt x="94750" y="203539"/>
                </a:lnTo>
                <a:lnTo>
                  <a:pt x="94750" y="44435"/>
                </a:lnTo>
                <a:close/>
                <a:moveTo>
                  <a:pt x="33019" y="0"/>
                </a:moveTo>
                <a:lnTo>
                  <a:pt x="430682" y="0"/>
                </a:lnTo>
                <a:cubicBezTo>
                  <a:pt x="449345" y="0"/>
                  <a:pt x="463701" y="14334"/>
                  <a:pt x="463701" y="32968"/>
                </a:cubicBezTo>
                <a:lnTo>
                  <a:pt x="463701" y="445779"/>
                </a:lnTo>
                <a:lnTo>
                  <a:pt x="364644" y="445779"/>
                </a:lnTo>
                <a:cubicBezTo>
                  <a:pt x="345981" y="445779"/>
                  <a:pt x="331625" y="460113"/>
                  <a:pt x="331625" y="477313"/>
                </a:cubicBezTo>
                <a:lnTo>
                  <a:pt x="331625" y="591983"/>
                </a:lnTo>
                <a:lnTo>
                  <a:pt x="33019" y="591983"/>
                </a:lnTo>
                <a:cubicBezTo>
                  <a:pt x="15792" y="591983"/>
                  <a:pt x="0" y="577649"/>
                  <a:pt x="0" y="560449"/>
                </a:cubicBezTo>
                <a:lnTo>
                  <a:pt x="0" y="32968"/>
                </a:lnTo>
                <a:cubicBezTo>
                  <a:pt x="0" y="14334"/>
                  <a:pt x="15792" y="0"/>
                  <a:pt x="330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</p:sp>
      <p:sp>
        <p:nvSpPr>
          <p:cNvPr id="43" name="up-arrow-on-bars-graphic_44280"/>
          <p:cNvSpPr>
            <a:spLocks noChangeAspect="1"/>
          </p:cNvSpPr>
          <p:nvPr/>
        </p:nvSpPr>
        <p:spPr bwMode="auto">
          <a:xfrm>
            <a:off x="6412258" y="3543223"/>
            <a:ext cx="311717" cy="258118"/>
          </a:xfrm>
          <a:custGeom>
            <a:avLst/>
            <a:gdLst>
              <a:gd name="T0" fmla="*/ 123 w 486"/>
              <a:gd name="T1" fmla="*/ 166 h 403"/>
              <a:gd name="T2" fmla="*/ 178 w 486"/>
              <a:gd name="T3" fmla="*/ 252 h 403"/>
              <a:gd name="T4" fmla="*/ 138 w 486"/>
              <a:gd name="T5" fmla="*/ 214 h 403"/>
              <a:gd name="T6" fmla="*/ 239 w 486"/>
              <a:gd name="T7" fmla="*/ 214 h 403"/>
              <a:gd name="T8" fmla="*/ 185 w 486"/>
              <a:gd name="T9" fmla="*/ 133 h 403"/>
              <a:gd name="T10" fmla="*/ 239 w 486"/>
              <a:gd name="T11" fmla="*/ 214 h 403"/>
              <a:gd name="T12" fmla="*/ 116 w 486"/>
              <a:gd name="T13" fmla="*/ 143 h 403"/>
              <a:gd name="T14" fmla="*/ 62 w 486"/>
              <a:gd name="T15" fmla="*/ 261 h 403"/>
              <a:gd name="T16" fmla="*/ 294 w 486"/>
              <a:gd name="T17" fmla="*/ 181 h 403"/>
              <a:gd name="T18" fmla="*/ 301 w 486"/>
              <a:gd name="T19" fmla="*/ 93 h 403"/>
              <a:gd name="T20" fmla="*/ 246 w 486"/>
              <a:gd name="T21" fmla="*/ 210 h 403"/>
              <a:gd name="T22" fmla="*/ 314 w 486"/>
              <a:gd name="T23" fmla="*/ 204 h 403"/>
              <a:gd name="T24" fmla="*/ 363 w 486"/>
              <a:gd name="T25" fmla="*/ 122 h 403"/>
              <a:gd name="T26" fmla="*/ 363 w 486"/>
              <a:gd name="T27" fmla="*/ 112 h 403"/>
              <a:gd name="T28" fmla="*/ 308 w 486"/>
              <a:gd name="T29" fmla="*/ 64 h 403"/>
              <a:gd name="T30" fmla="*/ 314 w 486"/>
              <a:gd name="T31" fmla="*/ 204 h 403"/>
              <a:gd name="T32" fmla="*/ 424 w 486"/>
              <a:gd name="T33" fmla="*/ 29 h 403"/>
              <a:gd name="T34" fmla="*/ 370 w 486"/>
              <a:gd name="T35" fmla="*/ 112 h 403"/>
              <a:gd name="T36" fmla="*/ 380 w 486"/>
              <a:gd name="T37" fmla="*/ 139 h 403"/>
              <a:gd name="T38" fmla="*/ 370 w 486"/>
              <a:gd name="T39" fmla="*/ 149 h 403"/>
              <a:gd name="T40" fmla="*/ 41 w 486"/>
              <a:gd name="T41" fmla="*/ 274 h 403"/>
              <a:gd name="T42" fmla="*/ 55 w 486"/>
              <a:gd name="T43" fmla="*/ 190 h 403"/>
              <a:gd name="T44" fmla="*/ 0 w 486"/>
              <a:gd name="T45" fmla="*/ 403 h 403"/>
              <a:gd name="T46" fmla="*/ 55 w 486"/>
              <a:gd name="T47" fmla="*/ 296 h 403"/>
              <a:gd name="T48" fmla="*/ 370 w 486"/>
              <a:gd name="T49" fmla="*/ 239 h 403"/>
              <a:gd name="T50" fmla="*/ 424 w 486"/>
              <a:gd name="T51" fmla="*/ 403 h 403"/>
              <a:gd name="T52" fmla="*/ 370 w 486"/>
              <a:gd name="T53" fmla="*/ 239 h 403"/>
              <a:gd name="T54" fmla="*/ 308 w 486"/>
              <a:gd name="T55" fmla="*/ 294 h 403"/>
              <a:gd name="T56" fmla="*/ 363 w 486"/>
              <a:gd name="T57" fmla="*/ 403 h 403"/>
              <a:gd name="T58" fmla="*/ 311 w 486"/>
              <a:gd name="T59" fmla="*/ 297 h 403"/>
              <a:gd name="T60" fmla="*/ 62 w 486"/>
              <a:gd name="T61" fmla="*/ 307 h 403"/>
              <a:gd name="T62" fmla="*/ 116 w 486"/>
              <a:gd name="T63" fmla="*/ 403 h 403"/>
              <a:gd name="T64" fmla="*/ 75 w 486"/>
              <a:gd name="T65" fmla="*/ 329 h 403"/>
              <a:gd name="T66" fmla="*/ 431 w 486"/>
              <a:gd name="T67" fmla="*/ 112 h 403"/>
              <a:gd name="T68" fmla="*/ 456 w 486"/>
              <a:gd name="T69" fmla="*/ 216 h 403"/>
              <a:gd name="T70" fmla="*/ 431 w 486"/>
              <a:gd name="T71" fmla="*/ 403 h 403"/>
              <a:gd name="T72" fmla="*/ 486 w 486"/>
              <a:gd name="T73" fmla="*/ 0 h 403"/>
              <a:gd name="T74" fmla="*/ 431 w 486"/>
              <a:gd name="T75" fmla="*/ 0 h 403"/>
              <a:gd name="T76" fmla="*/ 246 w 486"/>
              <a:gd name="T77" fmla="*/ 285 h 403"/>
              <a:gd name="T78" fmla="*/ 301 w 486"/>
              <a:gd name="T79" fmla="*/ 403 h 403"/>
              <a:gd name="T80" fmla="*/ 282 w 486"/>
              <a:gd name="T81" fmla="*/ 263 h 403"/>
              <a:gd name="T82" fmla="*/ 130 w 486"/>
              <a:gd name="T83" fmla="*/ 294 h 403"/>
              <a:gd name="T84" fmla="*/ 123 w 486"/>
              <a:gd name="T85" fmla="*/ 403 h 403"/>
              <a:gd name="T86" fmla="*/ 178 w 486"/>
              <a:gd name="T87" fmla="*/ 326 h 403"/>
              <a:gd name="T88" fmla="*/ 185 w 486"/>
              <a:gd name="T89" fmla="*/ 322 h 403"/>
              <a:gd name="T90" fmla="*/ 239 w 486"/>
              <a:gd name="T91" fmla="*/ 403 h 403"/>
              <a:gd name="T92" fmla="*/ 185 w 486"/>
              <a:gd name="T93" fmla="*/ 32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6" h="403">
                <a:moveTo>
                  <a:pt x="123" y="223"/>
                </a:moveTo>
                <a:lnTo>
                  <a:pt x="123" y="166"/>
                </a:lnTo>
                <a:lnTo>
                  <a:pt x="178" y="166"/>
                </a:lnTo>
                <a:lnTo>
                  <a:pt x="178" y="252"/>
                </a:lnTo>
                <a:lnTo>
                  <a:pt x="178" y="252"/>
                </a:lnTo>
                <a:lnTo>
                  <a:pt x="138" y="214"/>
                </a:lnTo>
                <a:lnTo>
                  <a:pt x="123" y="223"/>
                </a:lnTo>
                <a:close/>
                <a:moveTo>
                  <a:pt x="239" y="214"/>
                </a:moveTo>
                <a:lnTo>
                  <a:pt x="239" y="133"/>
                </a:lnTo>
                <a:lnTo>
                  <a:pt x="185" y="133"/>
                </a:lnTo>
                <a:lnTo>
                  <a:pt x="185" y="247"/>
                </a:lnTo>
                <a:lnTo>
                  <a:pt x="239" y="214"/>
                </a:lnTo>
                <a:close/>
                <a:moveTo>
                  <a:pt x="116" y="227"/>
                </a:moveTo>
                <a:lnTo>
                  <a:pt x="116" y="143"/>
                </a:lnTo>
                <a:lnTo>
                  <a:pt x="62" y="143"/>
                </a:lnTo>
                <a:lnTo>
                  <a:pt x="62" y="261"/>
                </a:lnTo>
                <a:lnTo>
                  <a:pt x="116" y="227"/>
                </a:lnTo>
                <a:close/>
                <a:moveTo>
                  <a:pt x="294" y="181"/>
                </a:moveTo>
                <a:lnTo>
                  <a:pt x="301" y="188"/>
                </a:lnTo>
                <a:lnTo>
                  <a:pt x="301" y="93"/>
                </a:lnTo>
                <a:lnTo>
                  <a:pt x="246" y="93"/>
                </a:lnTo>
                <a:lnTo>
                  <a:pt x="246" y="210"/>
                </a:lnTo>
                <a:lnTo>
                  <a:pt x="294" y="181"/>
                </a:lnTo>
                <a:close/>
                <a:moveTo>
                  <a:pt x="314" y="204"/>
                </a:moveTo>
                <a:lnTo>
                  <a:pt x="363" y="156"/>
                </a:lnTo>
                <a:lnTo>
                  <a:pt x="363" y="122"/>
                </a:lnTo>
                <a:lnTo>
                  <a:pt x="352" y="112"/>
                </a:lnTo>
                <a:lnTo>
                  <a:pt x="363" y="112"/>
                </a:lnTo>
                <a:lnTo>
                  <a:pt x="363" y="64"/>
                </a:lnTo>
                <a:lnTo>
                  <a:pt x="308" y="64"/>
                </a:lnTo>
                <a:lnTo>
                  <a:pt x="308" y="196"/>
                </a:lnTo>
                <a:lnTo>
                  <a:pt x="314" y="204"/>
                </a:lnTo>
                <a:close/>
                <a:moveTo>
                  <a:pt x="424" y="112"/>
                </a:moveTo>
                <a:lnTo>
                  <a:pt x="424" y="29"/>
                </a:lnTo>
                <a:lnTo>
                  <a:pt x="370" y="29"/>
                </a:lnTo>
                <a:lnTo>
                  <a:pt x="370" y="112"/>
                </a:lnTo>
                <a:lnTo>
                  <a:pt x="424" y="112"/>
                </a:lnTo>
                <a:close/>
                <a:moveTo>
                  <a:pt x="380" y="139"/>
                </a:moveTo>
                <a:lnTo>
                  <a:pt x="370" y="130"/>
                </a:lnTo>
                <a:lnTo>
                  <a:pt x="370" y="149"/>
                </a:lnTo>
                <a:lnTo>
                  <a:pt x="380" y="139"/>
                </a:lnTo>
                <a:close/>
                <a:moveTo>
                  <a:pt x="41" y="274"/>
                </a:moveTo>
                <a:lnTo>
                  <a:pt x="55" y="266"/>
                </a:lnTo>
                <a:lnTo>
                  <a:pt x="55" y="190"/>
                </a:lnTo>
                <a:lnTo>
                  <a:pt x="0" y="190"/>
                </a:lnTo>
                <a:lnTo>
                  <a:pt x="0" y="403"/>
                </a:lnTo>
                <a:lnTo>
                  <a:pt x="55" y="403"/>
                </a:lnTo>
                <a:lnTo>
                  <a:pt x="55" y="296"/>
                </a:lnTo>
                <a:lnTo>
                  <a:pt x="41" y="274"/>
                </a:lnTo>
                <a:close/>
                <a:moveTo>
                  <a:pt x="370" y="239"/>
                </a:moveTo>
                <a:lnTo>
                  <a:pt x="370" y="403"/>
                </a:lnTo>
                <a:lnTo>
                  <a:pt x="424" y="403"/>
                </a:lnTo>
                <a:lnTo>
                  <a:pt x="424" y="185"/>
                </a:lnTo>
                <a:lnTo>
                  <a:pt x="370" y="239"/>
                </a:lnTo>
                <a:close/>
                <a:moveTo>
                  <a:pt x="311" y="297"/>
                </a:moveTo>
                <a:lnTo>
                  <a:pt x="308" y="294"/>
                </a:lnTo>
                <a:lnTo>
                  <a:pt x="308" y="403"/>
                </a:lnTo>
                <a:lnTo>
                  <a:pt x="363" y="403"/>
                </a:lnTo>
                <a:lnTo>
                  <a:pt x="363" y="246"/>
                </a:lnTo>
                <a:lnTo>
                  <a:pt x="311" y="297"/>
                </a:lnTo>
                <a:close/>
                <a:moveTo>
                  <a:pt x="75" y="329"/>
                </a:moveTo>
                <a:lnTo>
                  <a:pt x="62" y="307"/>
                </a:lnTo>
                <a:lnTo>
                  <a:pt x="62" y="403"/>
                </a:lnTo>
                <a:lnTo>
                  <a:pt x="116" y="403"/>
                </a:lnTo>
                <a:lnTo>
                  <a:pt x="116" y="303"/>
                </a:lnTo>
                <a:lnTo>
                  <a:pt x="75" y="329"/>
                </a:lnTo>
                <a:close/>
                <a:moveTo>
                  <a:pt x="431" y="0"/>
                </a:moveTo>
                <a:lnTo>
                  <a:pt x="431" y="112"/>
                </a:lnTo>
                <a:lnTo>
                  <a:pt x="456" y="112"/>
                </a:lnTo>
                <a:lnTo>
                  <a:pt x="456" y="216"/>
                </a:lnTo>
                <a:lnTo>
                  <a:pt x="431" y="191"/>
                </a:lnTo>
                <a:lnTo>
                  <a:pt x="431" y="403"/>
                </a:lnTo>
                <a:lnTo>
                  <a:pt x="486" y="403"/>
                </a:lnTo>
                <a:lnTo>
                  <a:pt x="486" y="0"/>
                </a:lnTo>
                <a:lnTo>
                  <a:pt x="431" y="0"/>
                </a:lnTo>
                <a:lnTo>
                  <a:pt x="431" y="0"/>
                </a:lnTo>
                <a:close/>
                <a:moveTo>
                  <a:pt x="282" y="263"/>
                </a:moveTo>
                <a:lnTo>
                  <a:pt x="246" y="285"/>
                </a:lnTo>
                <a:lnTo>
                  <a:pt x="246" y="403"/>
                </a:lnTo>
                <a:lnTo>
                  <a:pt x="301" y="403"/>
                </a:lnTo>
                <a:lnTo>
                  <a:pt x="301" y="285"/>
                </a:lnTo>
                <a:lnTo>
                  <a:pt x="282" y="263"/>
                </a:lnTo>
                <a:close/>
                <a:moveTo>
                  <a:pt x="168" y="332"/>
                </a:moveTo>
                <a:lnTo>
                  <a:pt x="130" y="294"/>
                </a:lnTo>
                <a:lnTo>
                  <a:pt x="123" y="298"/>
                </a:lnTo>
                <a:lnTo>
                  <a:pt x="123" y="403"/>
                </a:lnTo>
                <a:lnTo>
                  <a:pt x="178" y="403"/>
                </a:lnTo>
                <a:lnTo>
                  <a:pt x="178" y="326"/>
                </a:lnTo>
                <a:lnTo>
                  <a:pt x="168" y="332"/>
                </a:lnTo>
                <a:close/>
                <a:moveTo>
                  <a:pt x="185" y="322"/>
                </a:moveTo>
                <a:lnTo>
                  <a:pt x="185" y="403"/>
                </a:lnTo>
                <a:lnTo>
                  <a:pt x="239" y="403"/>
                </a:lnTo>
                <a:lnTo>
                  <a:pt x="239" y="289"/>
                </a:lnTo>
                <a:lnTo>
                  <a:pt x="185" y="3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</p:sp>
      <p:sp>
        <p:nvSpPr>
          <p:cNvPr id="44" name="presentation_251730"/>
          <p:cNvSpPr>
            <a:spLocks noChangeAspect="1"/>
          </p:cNvSpPr>
          <p:nvPr/>
        </p:nvSpPr>
        <p:spPr bwMode="auto">
          <a:xfrm>
            <a:off x="6442369" y="4688785"/>
            <a:ext cx="311717" cy="272874"/>
          </a:xfrm>
          <a:custGeom>
            <a:avLst/>
            <a:gdLst>
              <a:gd name="connsiteX0" fmla="*/ 318016 w 607639"/>
              <a:gd name="connsiteY0" fmla="*/ 334359 h 531922"/>
              <a:gd name="connsiteX1" fmla="*/ 318016 w 607639"/>
              <a:gd name="connsiteY1" fmla="*/ 379595 h 531922"/>
              <a:gd name="connsiteX2" fmla="*/ 382100 w 607639"/>
              <a:gd name="connsiteY2" fmla="*/ 379595 h 531922"/>
              <a:gd name="connsiteX3" fmla="*/ 382100 w 607639"/>
              <a:gd name="connsiteY3" fmla="*/ 334359 h 531922"/>
              <a:gd name="connsiteX4" fmla="*/ 49398 w 607639"/>
              <a:gd name="connsiteY4" fmla="*/ 301743 h 531922"/>
              <a:gd name="connsiteX5" fmla="*/ 143922 w 607639"/>
              <a:gd name="connsiteY5" fmla="*/ 396214 h 531922"/>
              <a:gd name="connsiteX6" fmla="*/ 143922 w 607639"/>
              <a:gd name="connsiteY6" fmla="*/ 301743 h 531922"/>
              <a:gd name="connsiteX7" fmla="*/ 406131 w 607639"/>
              <a:gd name="connsiteY7" fmla="*/ 299433 h 531922"/>
              <a:gd name="connsiteX8" fmla="*/ 406131 w 607639"/>
              <a:gd name="connsiteY8" fmla="*/ 379595 h 531922"/>
              <a:gd name="connsiteX9" fmla="*/ 470126 w 607639"/>
              <a:gd name="connsiteY9" fmla="*/ 379595 h 531922"/>
              <a:gd name="connsiteX10" fmla="*/ 470126 w 607639"/>
              <a:gd name="connsiteY10" fmla="*/ 299433 h 531922"/>
              <a:gd name="connsiteX11" fmla="*/ 494246 w 607639"/>
              <a:gd name="connsiteY11" fmla="*/ 264506 h 531922"/>
              <a:gd name="connsiteX12" fmla="*/ 494246 w 607639"/>
              <a:gd name="connsiteY12" fmla="*/ 379595 h 531922"/>
              <a:gd name="connsiteX13" fmla="*/ 558241 w 607639"/>
              <a:gd name="connsiteY13" fmla="*/ 379595 h 531922"/>
              <a:gd name="connsiteX14" fmla="*/ 558241 w 607639"/>
              <a:gd name="connsiteY14" fmla="*/ 264506 h 531922"/>
              <a:gd name="connsiteX15" fmla="*/ 318016 w 607639"/>
              <a:gd name="connsiteY15" fmla="*/ 257752 h 531922"/>
              <a:gd name="connsiteX16" fmla="*/ 318016 w 607639"/>
              <a:gd name="connsiteY16" fmla="*/ 298366 h 531922"/>
              <a:gd name="connsiteX17" fmla="*/ 382100 w 607639"/>
              <a:gd name="connsiteY17" fmla="*/ 298366 h 531922"/>
              <a:gd name="connsiteX18" fmla="*/ 382100 w 607639"/>
              <a:gd name="connsiteY18" fmla="*/ 257752 h 531922"/>
              <a:gd name="connsiteX19" fmla="*/ 406131 w 607639"/>
              <a:gd name="connsiteY19" fmla="*/ 222825 h 531922"/>
              <a:gd name="connsiteX20" fmla="*/ 406131 w 607639"/>
              <a:gd name="connsiteY20" fmla="*/ 263351 h 531922"/>
              <a:gd name="connsiteX21" fmla="*/ 470126 w 607639"/>
              <a:gd name="connsiteY21" fmla="*/ 263351 h 531922"/>
              <a:gd name="connsiteX22" fmla="*/ 470126 w 607639"/>
              <a:gd name="connsiteY22" fmla="*/ 222825 h 531922"/>
              <a:gd name="connsiteX23" fmla="*/ 494246 w 607639"/>
              <a:gd name="connsiteY23" fmla="*/ 187898 h 531922"/>
              <a:gd name="connsiteX24" fmla="*/ 494246 w 607639"/>
              <a:gd name="connsiteY24" fmla="*/ 228424 h 531922"/>
              <a:gd name="connsiteX25" fmla="*/ 558241 w 607639"/>
              <a:gd name="connsiteY25" fmla="*/ 228424 h 531922"/>
              <a:gd name="connsiteX26" fmla="*/ 558241 w 607639"/>
              <a:gd name="connsiteY26" fmla="*/ 187898 h 531922"/>
              <a:gd name="connsiteX27" fmla="*/ 180058 w 607639"/>
              <a:gd name="connsiteY27" fmla="*/ 171279 h 531922"/>
              <a:gd name="connsiteX28" fmla="*/ 180058 w 607639"/>
              <a:gd name="connsiteY28" fmla="*/ 396214 h 531922"/>
              <a:gd name="connsiteX29" fmla="*/ 276094 w 607639"/>
              <a:gd name="connsiteY29" fmla="*/ 283791 h 531922"/>
              <a:gd name="connsiteX30" fmla="*/ 180058 w 607639"/>
              <a:gd name="connsiteY30" fmla="*/ 171279 h 531922"/>
              <a:gd name="connsiteX31" fmla="*/ 143922 w 607639"/>
              <a:gd name="connsiteY31" fmla="*/ 171279 h 531922"/>
              <a:gd name="connsiteX32" fmla="*/ 49398 w 607639"/>
              <a:gd name="connsiteY32" fmla="*/ 265750 h 531922"/>
              <a:gd name="connsiteX33" fmla="*/ 143922 w 607639"/>
              <a:gd name="connsiteY33" fmla="*/ 265750 h 531922"/>
              <a:gd name="connsiteX34" fmla="*/ 0 w 607639"/>
              <a:gd name="connsiteY34" fmla="*/ 100626 h 531922"/>
              <a:gd name="connsiteX35" fmla="*/ 607639 w 607639"/>
              <a:gd name="connsiteY35" fmla="*/ 100626 h 531922"/>
              <a:gd name="connsiteX36" fmla="*/ 607639 w 607639"/>
              <a:gd name="connsiteY36" fmla="*/ 466868 h 531922"/>
              <a:gd name="connsiteX37" fmla="*/ 321843 w 607639"/>
              <a:gd name="connsiteY37" fmla="*/ 466868 h 531922"/>
              <a:gd name="connsiteX38" fmla="*/ 321843 w 607639"/>
              <a:gd name="connsiteY38" fmla="*/ 495840 h 531922"/>
              <a:gd name="connsiteX39" fmla="*/ 399456 w 607639"/>
              <a:gd name="connsiteY39" fmla="*/ 495840 h 531922"/>
              <a:gd name="connsiteX40" fmla="*/ 399456 w 607639"/>
              <a:gd name="connsiteY40" fmla="*/ 531922 h 531922"/>
              <a:gd name="connsiteX41" fmla="*/ 208183 w 607639"/>
              <a:gd name="connsiteY41" fmla="*/ 531922 h 531922"/>
              <a:gd name="connsiteX42" fmla="*/ 208183 w 607639"/>
              <a:gd name="connsiteY42" fmla="*/ 495840 h 531922"/>
              <a:gd name="connsiteX43" fmla="*/ 285796 w 607639"/>
              <a:gd name="connsiteY43" fmla="*/ 495840 h 531922"/>
              <a:gd name="connsiteX44" fmla="*/ 285796 w 607639"/>
              <a:gd name="connsiteY44" fmla="*/ 466868 h 531922"/>
              <a:gd name="connsiteX45" fmla="*/ 0 w 607639"/>
              <a:gd name="connsiteY45" fmla="*/ 466868 h 531922"/>
              <a:gd name="connsiteX46" fmla="*/ 0 w 607639"/>
              <a:gd name="connsiteY46" fmla="*/ 0 h 531922"/>
              <a:gd name="connsiteX47" fmla="*/ 607639 w 607639"/>
              <a:gd name="connsiteY47" fmla="*/ 0 h 531922"/>
              <a:gd name="connsiteX48" fmla="*/ 607639 w 607639"/>
              <a:gd name="connsiteY48" fmla="*/ 64638 h 531922"/>
              <a:gd name="connsiteX49" fmla="*/ 0 w 607639"/>
              <a:gd name="connsiteY49" fmla="*/ 64638 h 53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7639" h="531922">
                <a:moveTo>
                  <a:pt x="318016" y="334359"/>
                </a:moveTo>
                <a:lnTo>
                  <a:pt x="318016" y="379595"/>
                </a:lnTo>
                <a:lnTo>
                  <a:pt x="382100" y="379595"/>
                </a:lnTo>
                <a:lnTo>
                  <a:pt x="382100" y="334359"/>
                </a:lnTo>
                <a:close/>
                <a:moveTo>
                  <a:pt x="49398" y="301743"/>
                </a:moveTo>
                <a:cubicBezTo>
                  <a:pt x="57141" y="350179"/>
                  <a:pt x="95503" y="388483"/>
                  <a:pt x="143922" y="396214"/>
                </a:cubicBezTo>
                <a:lnTo>
                  <a:pt x="143922" y="301743"/>
                </a:lnTo>
                <a:close/>
                <a:moveTo>
                  <a:pt x="406131" y="299433"/>
                </a:moveTo>
                <a:lnTo>
                  <a:pt x="406131" y="379595"/>
                </a:lnTo>
                <a:lnTo>
                  <a:pt x="470126" y="379595"/>
                </a:lnTo>
                <a:lnTo>
                  <a:pt x="470126" y="299433"/>
                </a:lnTo>
                <a:close/>
                <a:moveTo>
                  <a:pt x="494246" y="264506"/>
                </a:moveTo>
                <a:lnTo>
                  <a:pt x="494246" y="379595"/>
                </a:lnTo>
                <a:lnTo>
                  <a:pt x="558241" y="379595"/>
                </a:lnTo>
                <a:lnTo>
                  <a:pt x="558241" y="264506"/>
                </a:lnTo>
                <a:close/>
                <a:moveTo>
                  <a:pt x="318016" y="257752"/>
                </a:moveTo>
                <a:lnTo>
                  <a:pt x="318016" y="298366"/>
                </a:lnTo>
                <a:lnTo>
                  <a:pt x="382100" y="298366"/>
                </a:lnTo>
                <a:lnTo>
                  <a:pt x="382100" y="257752"/>
                </a:lnTo>
                <a:close/>
                <a:moveTo>
                  <a:pt x="406131" y="222825"/>
                </a:moveTo>
                <a:lnTo>
                  <a:pt x="406131" y="263351"/>
                </a:lnTo>
                <a:lnTo>
                  <a:pt x="470126" y="263351"/>
                </a:lnTo>
                <a:lnTo>
                  <a:pt x="470126" y="222825"/>
                </a:lnTo>
                <a:close/>
                <a:moveTo>
                  <a:pt x="494246" y="187898"/>
                </a:moveTo>
                <a:lnTo>
                  <a:pt x="494246" y="228424"/>
                </a:lnTo>
                <a:lnTo>
                  <a:pt x="558241" y="228424"/>
                </a:lnTo>
                <a:lnTo>
                  <a:pt x="558241" y="187898"/>
                </a:lnTo>
                <a:close/>
                <a:moveTo>
                  <a:pt x="180058" y="171279"/>
                </a:moveTo>
                <a:lnTo>
                  <a:pt x="180058" y="396214"/>
                </a:lnTo>
                <a:cubicBezTo>
                  <a:pt x="234440" y="387594"/>
                  <a:pt x="276094" y="340403"/>
                  <a:pt x="276094" y="283791"/>
                </a:cubicBezTo>
                <a:cubicBezTo>
                  <a:pt x="276094" y="227091"/>
                  <a:pt x="234440" y="179989"/>
                  <a:pt x="180058" y="171279"/>
                </a:cubicBezTo>
                <a:close/>
                <a:moveTo>
                  <a:pt x="143922" y="171279"/>
                </a:moveTo>
                <a:cubicBezTo>
                  <a:pt x="95503" y="179011"/>
                  <a:pt x="57141" y="217315"/>
                  <a:pt x="49398" y="265750"/>
                </a:cubicBezTo>
                <a:lnTo>
                  <a:pt x="143922" y="265750"/>
                </a:lnTo>
                <a:close/>
                <a:moveTo>
                  <a:pt x="0" y="100626"/>
                </a:moveTo>
                <a:lnTo>
                  <a:pt x="607639" y="100626"/>
                </a:lnTo>
                <a:lnTo>
                  <a:pt x="607639" y="466868"/>
                </a:lnTo>
                <a:lnTo>
                  <a:pt x="321843" y="466868"/>
                </a:lnTo>
                <a:lnTo>
                  <a:pt x="321843" y="495840"/>
                </a:lnTo>
                <a:lnTo>
                  <a:pt x="399456" y="495840"/>
                </a:lnTo>
                <a:lnTo>
                  <a:pt x="399456" y="531922"/>
                </a:lnTo>
                <a:lnTo>
                  <a:pt x="208183" y="531922"/>
                </a:lnTo>
                <a:lnTo>
                  <a:pt x="208183" y="495840"/>
                </a:lnTo>
                <a:lnTo>
                  <a:pt x="285796" y="495840"/>
                </a:lnTo>
                <a:lnTo>
                  <a:pt x="285796" y="466868"/>
                </a:lnTo>
                <a:lnTo>
                  <a:pt x="0" y="466868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64638"/>
                </a:lnTo>
                <a:lnTo>
                  <a:pt x="0" y="6463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菱形 15"/>
          <p:cNvSpPr/>
          <p:nvPr/>
        </p:nvSpPr>
        <p:spPr>
          <a:xfrm>
            <a:off x="879764" y="1447800"/>
            <a:ext cx="4585854" cy="4585854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三、工作意见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13" name="图片 12" descr="人在玩电脑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2" r="16662"/>
          <a:stretch>
            <a:fillRect/>
          </a:stretch>
        </p:blipFill>
        <p:spPr>
          <a:xfrm>
            <a:off x="4336763" y="3599782"/>
            <a:ext cx="1205345" cy="1205345"/>
          </a:xfrm>
          <a:prstGeom prst="diamond">
            <a:avLst/>
          </a:prstGeom>
        </p:spPr>
      </p:pic>
      <p:pic>
        <p:nvPicPr>
          <p:cNvPr id="15" name="图片 14" descr="桌子上放着笔记本电脑和杂物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2374999" y="3669054"/>
            <a:ext cx="2510074" cy="2510074"/>
          </a:xfrm>
          <a:prstGeom prst="diamond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225154" y="3077216"/>
            <a:ext cx="1895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</a:rPr>
              <a:t>点工作意见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500892" y="1533486"/>
            <a:ext cx="5783635" cy="865460"/>
            <a:chOff x="5500892" y="1533486"/>
            <a:chExt cx="5783635" cy="865460"/>
          </a:xfrm>
        </p:grpSpPr>
        <p:sp>
          <p:nvSpPr>
            <p:cNvPr id="26" name="矩形 25"/>
            <p:cNvSpPr/>
            <p:nvPr/>
          </p:nvSpPr>
          <p:spPr>
            <a:xfrm>
              <a:off x="6436756" y="1533486"/>
              <a:ext cx="4698982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述职报告要讲真话、讲实话、讲心里话，以诚感人。无论称职与否都要与事实相符。</a:t>
              </a:r>
              <a:endParaRPr lang="zh-CN" altLang="en-US" sz="1600" dirty="0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500892" y="1549525"/>
              <a:ext cx="787075" cy="787075"/>
              <a:chOff x="5500892" y="1549525"/>
              <a:chExt cx="787075" cy="787075"/>
            </a:xfrm>
          </p:grpSpPr>
          <p:sp>
            <p:nvSpPr>
              <p:cNvPr id="28" name="菱形 27"/>
              <p:cNvSpPr/>
              <p:nvPr/>
            </p:nvSpPr>
            <p:spPr>
              <a:xfrm>
                <a:off x="5500892" y="1549525"/>
                <a:ext cx="787075" cy="787075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733969" y="1681453"/>
                <a:ext cx="3209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6096000" y="2398946"/>
              <a:ext cx="518852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6292260" y="3162984"/>
            <a:ext cx="5114324" cy="865460"/>
            <a:chOff x="5500892" y="1533486"/>
            <a:chExt cx="5114324" cy="865460"/>
          </a:xfrm>
        </p:grpSpPr>
        <p:sp>
          <p:nvSpPr>
            <p:cNvPr id="41" name="矩形 40"/>
            <p:cNvSpPr/>
            <p:nvPr/>
          </p:nvSpPr>
          <p:spPr>
            <a:xfrm>
              <a:off x="6436756" y="1533486"/>
              <a:ext cx="4088405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述职报告要讲真话、讲实话、讲心里话，以诚感人。无论称职与否都要与事实相符。</a:t>
              </a:r>
              <a:endParaRPr lang="zh-CN" altLang="en-US" sz="1600" dirty="0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5500892" y="1549525"/>
              <a:ext cx="787075" cy="787075"/>
              <a:chOff x="5500892" y="1549525"/>
              <a:chExt cx="787075" cy="787075"/>
            </a:xfrm>
          </p:grpSpPr>
          <p:sp>
            <p:nvSpPr>
              <p:cNvPr id="47" name="菱形 46"/>
              <p:cNvSpPr/>
              <p:nvPr/>
            </p:nvSpPr>
            <p:spPr>
              <a:xfrm>
                <a:off x="5500892" y="1549525"/>
                <a:ext cx="787075" cy="787075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712329" y="1681453"/>
                <a:ext cx="36420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6096000" y="2398946"/>
              <a:ext cx="451921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500892" y="4714096"/>
            <a:ext cx="5783635" cy="865460"/>
            <a:chOff x="5500892" y="1533486"/>
            <a:chExt cx="5783635" cy="865460"/>
          </a:xfrm>
        </p:grpSpPr>
        <p:sp>
          <p:nvSpPr>
            <p:cNvPr id="50" name="矩形 49"/>
            <p:cNvSpPr/>
            <p:nvPr/>
          </p:nvSpPr>
          <p:spPr>
            <a:xfrm>
              <a:off x="6436756" y="1533486"/>
              <a:ext cx="4698982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述职报告要讲真话、讲实话、讲心里话，以诚感人。无论称职与否都要与事实相符。</a:t>
              </a:r>
              <a:endParaRPr lang="zh-CN" altLang="en-US" sz="1600" dirty="0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500892" y="1549525"/>
              <a:ext cx="787075" cy="787075"/>
              <a:chOff x="5500892" y="1549525"/>
              <a:chExt cx="787075" cy="787075"/>
            </a:xfrm>
          </p:grpSpPr>
          <p:sp>
            <p:nvSpPr>
              <p:cNvPr id="53" name="菱形 52"/>
              <p:cNvSpPr/>
              <p:nvPr/>
            </p:nvSpPr>
            <p:spPr>
              <a:xfrm>
                <a:off x="5500892" y="1549525"/>
                <a:ext cx="787075" cy="787075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5706718" y="1681453"/>
                <a:ext cx="3754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>
              <a:off x="6096000" y="2398946"/>
              <a:ext cx="518852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diploma_274220"/>
          <p:cNvSpPr>
            <a:spLocks noChangeAspect="1"/>
          </p:cNvSpPr>
          <p:nvPr/>
        </p:nvSpPr>
        <p:spPr bwMode="auto">
          <a:xfrm>
            <a:off x="2918035" y="2315743"/>
            <a:ext cx="509307" cy="609685"/>
          </a:xfrm>
          <a:custGeom>
            <a:avLst/>
            <a:gdLst>
              <a:gd name="connsiteX0" fmla="*/ 413250 w 506871"/>
              <a:gd name="connsiteY0" fmla="*/ 500001 h 606768"/>
              <a:gd name="connsiteX1" fmla="*/ 472876 w 506871"/>
              <a:gd name="connsiteY1" fmla="*/ 500001 h 606768"/>
              <a:gd name="connsiteX2" fmla="*/ 483466 w 506871"/>
              <a:gd name="connsiteY2" fmla="*/ 500890 h 606768"/>
              <a:gd name="connsiteX3" fmla="*/ 489606 w 506871"/>
              <a:gd name="connsiteY3" fmla="*/ 509424 h 606768"/>
              <a:gd name="connsiteX4" fmla="*/ 505447 w 506871"/>
              <a:gd name="connsiteY4" fmla="*/ 588277 h 606768"/>
              <a:gd name="connsiteX5" fmla="*/ 506871 w 506871"/>
              <a:gd name="connsiteY5" fmla="*/ 594055 h 606768"/>
              <a:gd name="connsiteX6" fmla="*/ 493967 w 506871"/>
              <a:gd name="connsiteY6" fmla="*/ 606768 h 606768"/>
              <a:gd name="connsiteX7" fmla="*/ 493700 w 506871"/>
              <a:gd name="connsiteY7" fmla="*/ 606768 h 606768"/>
              <a:gd name="connsiteX8" fmla="*/ 488004 w 506871"/>
              <a:gd name="connsiteY8" fmla="*/ 605434 h 606768"/>
              <a:gd name="connsiteX9" fmla="*/ 443063 w 506871"/>
              <a:gd name="connsiteY9" fmla="*/ 582943 h 606768"/>
              <a:gd name="connsiteX10" fmla="*/ 398122 w 506871"/>
              <a:gd name="connsiteY10" fmla="*/ 605434 h 606768"/>
              <a:gd name="connsiteX11" fmla="*/ 384773 w 506871"/>
              <a:gd name="connsiteY11" fmla="*/ 604190 h 606768"/>
              <a:gd name="connsiteX12" fmla="*/ 380056 w 506871"/>
              <a:gd name="connsiteY12" fmla="*/ 591655 h 606768"/>
              <a:gd name="connsiteX13" fmla="*/ 396520 w 506871"/>
              <a:gd name="connsiteY13" fmla="*/ 509424 h 606768"/>
              <a:gd name="connsiteX14" fmla="*/ 402660 w 506871"/>
              <a:gd name="connsiteY14" fmla="*/ 500890 h 606768"/>
              <a:gd name="connsiteX15" fmla="*/ 413250 w 506871"/>
              <a:gd name="connsiteY15" fmla="*/ 500001 h 606768"/>
              <a:gd name="connsiteX16" fmla="*/ 63283 w 506871"/>
              <a:gd name="connsiteY16" fmla="*/ 455053 h 606768"/>
              <a:gd name="connsiteX17" fmla="*/ 50644 w 506871"/>
              <a:gd name="connsiteY17" fmla="*/ 467674 h 606768"/>
              <a:gd name="connsiteX18" fmla="*/ 63283 w 506871"/>
              <a:gd name="connsiteY18" fmla="*/ 480295 h 606768"/>
              <a:gd name="connsiteX19" fmla="*/ 164572 w 506871"/>
              <a:gd name="connsiteY19" fmla="*/ 480295 h 606768"/>
              <a:gd name="connsiteX20" fmla="*/ 177211 w 506871"/>
              <a:gd name="connsiteY20" fmla="*/ 467674 h 606768"/>
              <a:gd name="connsiteX21" fmla="*/ 164572 w 506871"/>
              <a:gd name="connsiteY21" fmla="*/ 455053 h 606768"/>
              <a:gd name="connsiteX22" fmla="*/ 63283 w 506871"/>
              <a:gd name="connsiteY22" fmla="*/ 353911 h 606768"/>
              <a:gd name="connsiteX23" fmla="*/ 50644 w 506871"/>
              <a:gd name="connsiteY23" fmla="*/ 366531 h 606768"/>
              <a:gd name="connsiteX24" fmla="*/ 63283 w 506871"/>
              <a:gd name="connsiteY24" fmla="*/ 379241 h 606768"/>
              <a:gd name="connsiteX25" fmla="*/ 291139 w 506871"/>
              <a:gd name="connsiteY25" fmla="*/ 379241 h 606768"/>
              <a:gd name="connsiteX26" fmla="*/ 303778 w 506871"/>
              <a:gd name="connsiteY26" fmla="*/ 366531 h 606768"/>
              <a:gd name="connsiteX27" fmla="*/ 291139 w 506871"/>
              <a:gd name="connsiteY27" fmla="*/ 353911 h 606768"/>
              <a:gd name="connsiteX28" fmla="*/ 443045 w 506871"/>
              <a:gd name="connsiteY28" fmla="*/ 353885 h 606768"/>
              <a:gd name="connsiteX29" fmla="*/ 506307 w 506871"/>
              <a:gd name="connsiteY29" fmla="*/ 417077 h 606768"/>
              <a:gd name="connsiteX30" fmla="*/ 443045 w 506871"/>
              <a:gd name="connsiteY30" fmla="*/ 480269 h 606768"/>
              <a:gd name="connsiteX31" fmla="*/ 379783 w 506871"/>
              <a:gd name="connsiteY31" fmla="*/ 417077 h 606768"/>
              <a:gd name="connsiteX32" fmla="*/ 443045 w 506871"/>
              <a:gd name="connsiteY32" fmla="*/ 353885 h 606768"/>
              <a:gd name="connsiteX33" fmla="*/ 63283 w 506871"/>
              <a:gd name="connsiteY33" fmla="*/ 252768 h 606768"/>
              <a:gd name="connsiteX34" fmla="*/ 50644 w 506871"/>
              <a:gd name="connsiteY34" fmla="*/ 265477 h 606768"/>
              <a:gd name="connsiteX35" fmla="*/ 63283 w 506871"/>
              <a:gd name="connsiteY35" fmla="*/ 278098 h 606768"/>
              <a:gd name="connsiteX36" fmla="*/ 392428 w 506871"/>
              <a:gd name="connsiteY36" fmla="*/ 278098 h 606768"/>
              <a:gd name="connsiteX37" fmla="*/ 405067 w 506871"/>
              <a:gd name="connsiteY37" fmla="*/ 265477 h 606768"/>
              <a:gd name="connsiteX38" fmla="*/ 392428 w 506871"/>
              <a:gd name="connsiteY38" fmla="*/ 252768 h 606768"/>
              <a:gd name="connsiteX39" fmla="*/ 240494 w 506871"/>
              <a:gd name="connsiteY39" fmla="*/ 151714 h 606768"/>
              <a:gd name="connsiteX40" fmla="*/ 227855 w 506871"/>
              <a:gd name="connsiteY40" fmla="*/ 164335 h 606768"/>
              <a:gd name="connsiteX41" fmla="*/ 240494 w 506871"/>
              <a:gd name="connsiteY41" fmla="*/ 176955 h 606768"/>
              <a:gd name="connsiteX42" fmla="*/ 392428 w 506871"/>
              <a:gd name="connsiteY42" fmla="*/ 176955 h 606768"/>
              <a:gd name="connsiteX43" fmla="*/ 405067 w 506871"/>
              <a:gd name="connsiteY43" fmla="*/ 164335 h 606768"/>
              <a:gd name="connsiteX44" fmla="*/ 392428 w 506871"/>
              <a:gd name="connsiteY44" fmla="*/ 151714 h 606768"/>
              <a:gd name="connsiteX45" fmla="*/ 151933 w 506871"/>
              <a:gd name="connsiteY45" fmla="*/ 43195 h 606768"/>
              <a:gd name="connsiteX46" fmla="*/ 43257 w 506871"/>
              <a:gd name="connsiteY46" fmla="*/ 151714 h 606768"/>
              <a:gd name="connsiteX47" fmla="*/ 151933 w 506871"/>
              <a:gd name="connsiteY47" fmla="*/ 151714 h 606768"/>
              <a:gd name="connsiteX48" fmla="*/ 164572 w 506871"/>
              <a:gd name="connsiteY48" fmla="*/ 0 h 606768"/>
              <a:gd name="connsiteX49" fmla="*/ 443072 w 506871"/>
              <a:gd name="connsiteY49" fmla="*/ 0 h 606768"/>
              <a:gd name="connsiteX50" fmla="*/ 455711 w 506871"/>
              <a:gd name="connsiteY50" fmla="*/ 12621 h 606768"/>
              <a:gd name="connsiteX51" fmla="*/ 455711 w 506871"/>
              <a:gd name="connsiteY51" fmla="*/ 316049 h 606768"/>
              <a:gd name="connsiteX52" fmla="*/ 443072 w 506871"/>
              <a:gd name="connsiteY52" fmla="*/ 328669 h 606768"/>
              <a:gd name="connsiteX53" fmla="*/ 354422 w 506871"/>
              <a:gd name="connsiteY53" fmla="*/ 417103 h 606768"/>
              <a:gd name="connsiteX54" fmla="*/ 373736 w 506871"/>
              <a:gd name="connsiteY54" fmla="*/ 471496 h 606768"/>
              <a:gd name="connsiteX55" fmla="*/ 376140 w 506871"/>
              <a:gd name="connsiteY55" fmla="*/ 481805 h 606768"/>
              <a:gd name="connsiteX56" fmla="*/ 370799 w 506871"/>
              <a:gd name="connsiteY56" fmla="*/ 508735 h 606768"/>
              <a:gd name="connsiteX57" fmla="*/ 369909 w 506871"/>
              <a:gd name="connsiteY57" fmla="*/ 511402 h 606768"/>
              <a:gd name="connsiteX58" fmla="*/ 353354 w 506871"/>
              <a:gd name="connsiteY58" fmla="*/ 548641 h 606768"/>
              <a:gd name="connsiteX59" fmla="*/ 341783 w 506871"/>
              <a:gd name="connsiteY59" fmla="*/ 556196 h 606768"/>
              <a:gd name="connsiteX60" fmla="*/ 12639 w 506871"/>
              <a:gd name="connsiteY60" fmla="*/ 556196 h 606768"/>
              <a:gd name="connsiteX61" fmla="*/ 0 w 506871"/>
              <a:gd name="connsiteY61" fmla="*/ 543575 h 606768"/>
              <a:gd name="connsiteX62" fmla="*/ 0 w 506871"/>
              <a:gd name="connsiteY62" fmla="*/ 164335 h 606768"/>
              <a:gd name="connsiteX63" fmla="*/ 979 w 506871"/>
              <a:gd name="connsiteY63" fmla="*/ 159535 h 606768"/>
              <a:gd name="connsiteX64" fmla="*/ 3738 w 506871"/>
              <a:gd name="connsiteY64" fmla="*/ 155358 h 606768"/>
              <a:gd name="connsiteX65" fmla="*/ 155583 w 506871"/>
              <a:gd name="connsiteY65" fmla="*/ 3733 h 606768"/>
              <a:gd name="connsiteX66" fmla="*/ 159766 w 506871"/>
              <a:gd name="connsiteY66" fmla="*/ 978 h 606768"/>
              <a:gd name="connsiteX67" fmla="*/ 164572 w 506871"/>
              <a:gd name="connsiteY67" fmla="*/ 0 h 60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06871" h="606768">
                <a:moveTo>
                  <a:pt x="413250" y="500001"/>
                </a:moveTo>
                <a:cubicBezTo>
                  <a:pt x="433986" y="507557"/>
                  <a:pt x="452140" y="507557"/>
                  <a:pt x="472876" y="500001"/>
                </a:cubicBezTo>
                <a:cubicBezTo>
                  <a:pt x="476346" y="498756"/>
                  <a:pt x="480173" y="499112"/>
                  <a:pt x="483466" y="500890"/>
                </a:cubicBezTo>
                <a:cubicBezTo>
                  <a:pt x="486670" y="502668"/>
                  <a:pt x="488894" y="505779"/>
                  <a:pt x="489606" y="509424"/>
                </a:cubicBezTo>
                <a:lnTo>
                  <a:pt x="505447" y="588277"/>
                </a:lnTo>
                <a:cubicBezTo>
                  <a:pt x="506337" y="590055"/>
                  <a:pt x="506871" y="592011"/>
                  <a:pt x="506871" y="594055"/>
                </a:cubicBezTo>
                <a:cubicBezTo>
                  <a:pt x="506871" y="601167"/>
                  <a:pt x="500463" y="606679"/>
                  <a:pt x="493967" y="606768"/>
                </a:cubicBezTo>
                <a:lnTo>
                  <a:pt x="493700" y="606768"/>
                </a:lnTo>
                <a:cubicBezTo>
                  <a:pt x="491742" y="606768"/>
                  <a:pt x="489784" y="606323"/>
                  <a:pt x="488004" y="605434"/>
                </a:cubicBezTo>
                <a:lnTo>
                  <a:pt x="443063" y="582943"/>
                </a:lnTo>
                <a:lnTo>
                  <a:pt x="398122" y="605434"/>
                </a:lnTo>
                <a:cubicBezTo>
                  <a:pt x="393761" y="607568"/>
                  <a:pt x="388599" y="607035"/>
                  <a:pt x="384773" y="604190"/>
                </a:cubicBezTo>
                <a:cubicBezTo>
                  <a:pt x="380946" y="601256"/>
                  <a:pt x="379077" y="596367"/>
                  <a:pt x="380056" y="591655"/>
                </a:cubicBezTo>
                <a:lnTo>
                  <a:pt x="396520" y="509424"/>
                </a:lnTo>
                <a:cubicBezTo>
                  <a:pt x="397232" y="505779"/>
                  <a:pt x="399456" y="502668"/>
                  <a:pt x="402660" y="500890"/>
                </a:cubicBezTo>
                <a:cubicBezTo>
                  <a:pt x="405953" y="499112"/>
                  <a:pt x="409780" y="498756"/>
                  <a:pt x="413250" y="500001"/>
                </a:cubicBezTo>
                <a:close/>
                <a:moveTo>
                  <a:pt x="63283" y="455053"/>
                </a:moveTo>
                <a:cubicBezTo>
                  <a:pt x="56341" y="455053"/>
                  <a:pt x="50644" y="460741"/>
                  <a:pt x="50644" y="467674"/>
                </a:cubicBezTo>
                <a:cubicBezTo>
                  <a:pt x="50644" y="474695"/>
                  <a:pt x="56341" y="480295"/>
                  <a:pt x="63283" y="480295"/>
                </a:cubicBezTo>
                <a:lnTo>
                  <a:pt x="164572" y="480295"/>
                </a:lnTo>
                <a:cubicBezTo>
                  <a:pt x="171604" y="480295"/>
                  <a:pt x="177211" y="474695"/>
                  <a:pt x="177211" y="467674"/>
                </a:cubicBezTo>
                <a:cubicBezTo>
                  <a:pt x="177211" y="460741"/>
                  <a:pt x="171604" y="455053"/>
                  <a:pt x="164572" y="455053"/>
                </a:cubicBezTo>
                <a:close/>
                <a:moveTo>
                  <a:pt x="63283" y="353911"/>
                </a:moveTo>
                <a:cubicBezTo>
                  <a:pt x="56341" y="353911"/>
                  <a:pt x="50644" y="359599"/>
                  <a:pt x="50644" y="366531"/>
                </a:cubicBezTo>
                <a:cubicBezTo>
                  <a:pt x="50644" y="373553"/>
                  <a:pt x="56341" y="379241"/>
                  <a:pt x="63283" y="379241"/>
                </a:cubicBezTo>
                <a:lnTo>
                  <a:pt x="291139" y="379241"/>
                </a:lnTo>
                <a:cubicBezTo>
                  <a:pt x="298170" y="379241"/>
                  <a:pt x="303778" y="373553"/>
                  <a:pt x="303778" y="366531"/>
                </a:cubicBezTo>
                <a:cubicBezTo>
                  <a:pt x="303778" y="359599"/>
                  <a:pt x="298170" y="353911"/>
                  <a:pt x="291139" y="353911"/>
                </a:cubicBezTo>
                <a:close/>
                <a:moveTo>
                  <a:pt x="443045" y="353885"/>
                </a:moveTo>
                <a:cubicBezTo>
                  <a:pt x="477984" y="353885"/>
                  <a:pt x="506307" y="382177"/>
                  <a:pt x="506307" y="417077"/>
                </a:cubicBezTo>
                <a:cubicBezTo>
                  <a:pt x="506307" y="451977"/>
                  <a:pt x="477984" y="480269"/>
                  <a:pt x="443045" y="480269"/>
                </a:cubicBezTo>
                <a:cubicBezTo>
                  <a:pt x="408106" y="480269"/>
                  <a:pt x="379783" y="451977"/>
                  <a:pt x="379783" y="417077"/>
                </a:cubicBezTo>
                <a:cubicBezTo>
                  <a:pt x="379783" y="382177"/>
                  <a:pt x="408106" y="353885"/>
                  <a:pt x="443045" y="353885"/>
                </a:cubicBezTo>
                <a:close/>
                <a:moveTo>
                  <a:pt x="63283" y="252768"/>
                </a:moveTo>
                <a:cubicBezTo>
                  <a:pt x="56341" y="252768"/>
                  <a:pt x="50644" y="258456"/>
                  <a:pt x="50644" y="265477"/>
                </a:cubicBezTo>
                <a:cubicBezTo>
                  <a:pt x="50644" y="272410"/>
                  <a:pt x="56341" y="278098"/>
                  <a:pt x="63283" y="278098"/>
                </a:cubicBezTo>
                <a:lnTo>
                  <a:pt x="392428" y="278098"/>
                </a:lnTo>
                <a:cubicBezTo>
                  <a:pt x="399459" y="278098"/>
                  <a:pt x="405067" y="272410"/>
                  <a:pt x="405067" y="265477"/>
                </a:cubicBezTo>
                <a:cubicBezTo>
                  <a:pt x="405067" y="258456"/>
                  <a:pt x="399459" y="252768"/>
                  <a:pt x="392428" y="252768"/>
                </a:cubicBezTo>
                <a:close/>
                <a:moveTo>
                  <a:pt x="240494" y="151714"/>
                </a:moveTo>
                <a:cubicBezTo>
                  <a:pt x="233552" y="151714"/>
                  <a:pt x="227855" y="157313"/>
                  <a:pt x="227855" y="164335"/>
                </a:cubicBezTo>
                <a:cubicBezTo>
                  <a:pt x="227855" y="171267"/>
                  <a:pt x="233552" y="176955"/>
                  <a:pt x="240494" y="176955"/>
                </a:cubicBezTo>
                <a:lnTo>
                  <a:pt x="392428" y="176955"/>
                </a:lnTo>
                <a:cubicBezTo>
                  <a:pt x="399459" y="176955"/>
                  <a:pt x="405067" y="171267"/>
                  <a:pt x="405067" y="164335"/>
                </a:cubicBezTo>
                <a:cubicBezTo>
                  <a:pt x="405067" y="157313"/>
                  <a:pt x="399459" y="151714"/>
                  <a:pt x="392428" y="151714"/>
                </a:cubicBezTo>
                <a:close/>
                <a:moveTo>
                  <a:pt x="151933" y="43195"/>
                </a:moveTo>
                <a:lnTo>
                  <a:pt x="43257" y="151714"/>
                </a:lnTo>
                <a:lnTo>
                  <a:pt x="151933" y="151714"/>
                </a:lnTo>
                <a:close/>
                <a:moveTo>
                  <a:pt x="164572" y="0"/>
                </a:moveTo>
                <a:lnTo>
                  <a:pt x="443072" y="0"/>
                </a:lnTo>
                <a:cubicBezTo>
                  <a:pt x="450015" y="0"/>
                  <a:pt x="455711" y="5688"/>
                  <a:pt x="455711" y="12621"/>
                </a:cubicBezTo>
                <a:lnTo>
                  <a:pt x="455711" y="316049"/>
                </a:lnTo>
                <a:cubicBezTo>
                  <a:pt x="455711" y="322981"/>
                  <a:pt x="450015" y="328669"/>
                  <a:pt x="443072" y="328669"/>
                </a:cubicBezTo>
                <a:cubicBezTo>
                  <a:pt x="394208" y="328669"/>
                  <a:pt x="354422" y="368309"/>
                  <a:pt x="354422" y="417103"/>
                </a:cubicBezTo>
                <a:cubicBezTo>
                  <a:pt x="354422" y="436656"/>
                  <a:pt x="361098" y="455498"/>
                  <a:pt x="373736" y="471496"/>
                </a:cubicBezTo>
                <a:cubicBezTo>
                  <a:pt x="375962" y="474429"/>
                  <a:pt x="376941" y="478161"/>
                  <a:pt x="376140" y="481805"/>
                </a:cubicBezTo>
                <a:lnTo>
                  <a:pt x="370799" y="508735"/>
                </a:lnTo>
                <a:cubicBezTo>
                  <a:pt x="370621" y="509624"/>
                  <a:pt x="370354" y="510513"/>
                  <a:pt x="369909" y="511402"/>
                </a:cubicBezTo>
                <a:lnTo>
                  <a:pt x="353354" y="548641"/>
                </a:lnTo>
                <a:cubicBezTo>
                  <a:pt x="351307" y="553263"/>
                  <a:pt x="346768" y="556196"/>
                  <a:pt x="341783" y="556196"/>
                </a:cubicBezTo>
                <a:lnTo>
                  <a:pt x="12639" y="556196"/>
                </a:lnTo>
                <a:cubicBezTo>
                  <a:pt x="5696" y="556196"/>
                  <a:pt x="0" y="550508"/>
                  <a:pt x="0" y="543575"/>
                </a:cubicBezTo>
                <a:lnTo>
                  <a:pt x="0" y="164335"/>
                </a:lnTo>
                <a:cubicBezTo>
                  <a:pt x="0" y="162646"/>
                  <a:pt x="356" y="161046"/>
                  <a:pt x="979" y="159535"/>
                </a:cubicBezTo>
                <a:cubicBezTo>
                  <a:pt x="1602" y="157935"/>
                  <a:pt x="2581" y="156513"/>
                  <a:pt x="3738" y="155358"/>
                </a:cubicBezTo>
                <a:lnTo>
                  <a:pt x="155583" y="3733"/>
                </a:lnTo>
                <a:cubicBezTo>
                  <a:pt x="156740" y="2489"/>
                  <a:pt x="158164" y="1600"/>
                  <a:pt x="159766" y="978"/>
                </a:cubicBezTo>
                <a:cubicBezTo>
                  <a:pt x="161279" y="356"/>
                  <a:pt x="162970" y="0"/>
                  <a:pt x="1645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473" y="1427852"/>
            <a:ext cx="169629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spc="-15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4</a:t>
            </a:r>
            <a:endParaRPr lang="zh-CN" altLang="en-US" sz="23900" spc="-15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07555" y="2851318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工作展望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室内, 桌子, 窗户, 电脑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4616495" y="2064327"/>
            <a:ext cx="2959009" cy="2959009"/>
          </a:xfrm>
          <a:prstGeom prst="diamond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三、工作展望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>
            <a:off x="4519512" y="3692237"/>
            <a:ext cx="1396377" cy="139637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16200000">
            <a:off x="6276110" y="3692236"/>
            <a:ext cx="1396377" cy="139637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V="1">
            <a:off x="4519512" y="2032624"/>
            <a:ext cx="1396377" cy="139637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rot="5400000" flipV="1">
            <a:off x="6276110" y="2032623"/>
            <a:ext cx="1396377" cy="1396377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iconfont-10123-4910609"/>
          <p:cNvSpPr>
            <a:spLocks noChangeAspect="1"/>
          </p:cNvSpPr>
          <p:nvPr/>
        </p:nvSpPr>
        <p:spPr bwMode="auto">
          <a:xfrm>
            <a:off x="7058199" y="4478008"/>
            <a:ext cx="377198" cy="433472"/>
          </a:xfrm>
          <a:custGeom>
            <a:avLst/>
            <a:gdLst>
              <a:gd name="T0" fmla="*/ 2263 w 6954"/>
              <a:gd name="T1" fmla="*/ 6289 h 7989"/>
              <a:gd name="T2" fmla="*/ 4893 w 6954"/>
              <a:gd name="T3" fmla="*/ 5775 h 7989"/>
              <a:gd name="T4" fmla="*/ 4096 w 6954"/>
              <a:gd name="T5" fmla="*/ 6523 h 7989"/>
              <a:gd name="T6" fmla="*/ 5467 w 6954"/>
              <a:gd name="T7" fmla="*/ 6720 h 7989"/>
              <a:gd name="T8" fmla="*/ 6914 w 6954"/>
              <a:gd name="T9" fmla="*/ 6032 h 7989"/>
              <a:gd name="T10" fmla="*/ 6675 w 6954"/>
              <a:gd name="T11" fmla="*/ 6579 h 7989"/>
              <a:gd name="T12" fmla="*/ 2748 w 6954"/>
              <a:gd name="T13" fmla="*/ 7534 h 7989"/>
              <a:gd name="T14" fmla="*/ 1824 w 6954"/>
              <a:gd name="T15" fmla="*/ 7774 h 7989"/>
              <a:gd name="T16" fmla="*/ 1542 w 6954"/>
              <a:gd name="T17" fmla="*/ 6388 h 7989"/>
              <a:gd name="T18" fmla="*/ 1600 w 6954"/>
              <a:gd name="T19" fmla="*/ 4602 h 7989"/>
              <a:gd name="T20" fmla="*/ 1173 w 6954"/>
              <a:gd name="T21" fmla="*/ 4602 h 7989"/>
              <a:gd name="T22" fmla="*/ 1600 w 6954"/>
              <a:gd name="T23" fmla="*/ 6049 h 7989"/>
              <a:gd name="T24" fmla="*/ 2880 w 6954"/>
              <a:gd name="T25" fmla="*/ 4175 h 7989"/>
              <a:gd name="T26" fmla="*/ 2453 w 6954"/>
              <a:gd name="T27" fmla="*/ 4175 h 7989"/>
              <a:gd name="T28" fmla="*/ 2880 w 6954"/>
              <a:gd name="T29" fmla="*/ 5336 h 7989"/>
              <a:gd name="T30" fmla="*/ 4160 w 6954"/>
              <a:gd name="T31" fmla="*/ 3749 h 7989"/>
              <a:gd name="T32" fmla="*/ 3733 w 6954"/>
              <a:gd name="T33" fmla="*/ 3749 h 7989"/>
              <a:gd name="T34" fmla="*/ 4160 w 6954"/>
              <a:gd name="T35" fmla="*/ 5257 h 7989"/>
              <a:gd name="T36" fmla="*/ 5440 w 6954"/>
              <a:gd name="T37" fmla="*/ 2895 h 7989"/>
              <a:gd name="T38" fmla="*/ 5013 w 6954"/>
              <a:gd name="T39" fmla="*/ 2895 h 7989"/>
              <a:gd name="T40" fmla="*/ 5237 w 6954"/>
              <a:gd name="T41" fmla="*/ 5368 h 7989"/>
              <a:gd name="T42" fmla="*/ 6720 w 6954"/>
              <a:gd name="T43" fmla="*/ 5398 h 7989"/>
              <a:gd name="T44" fmla="*/ 6507 w 6954"/>
              <a:gd name="T45" fmla="*/ 1829 h 7989"/>
              <a:gd name="T46" fmla="*/ 6293 w 6954"/>
              <a:gd name="T47" fmla="*/ 5689 h 7989"/>
              <a:gd name="T48" fmla="*/ 6720 w 6954"/>
              <a:gd name="T49" fmla="*/ 5398 h 7989"/>
              <a:gd name="T50" fmla="*/ 213 w 6954"/>
              <a:gd name="T51" fmla="*/ 3962 h 7989"/>
              <a:gd name="T52" fmla="*/ 213 w 6954"/>
              <a:gd name="T53" fmla="*/ 3535 h 7989"/>
              <a:gd name="T54" fmla="*/ 5415 w 6954"/>
              <a:gd name="T55" fmla="*/ 720 h 7989"/>
              <a:gd name="T56" fmla="*/ 5276 w 6954"/>
              <a:gd name="T57" fmla="*/ 317 h 7989"/>
              <a:gd name="T58" fmla="*/ 6354 w 6954"/>
              <a:gd name="T59" fmla="*/ 171 h 7989"/>
              <a:gd name="T60" fmla="*/ 6500 w 6954"/>
              <a:gd name="T61" fmla="*/ 1249 h 7989"/>
              <a:gd name="T62" fmla="*/ 6128 w 6954"/>
              <a:gd name="T63" fmla="*/ 827 h 7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954" h="7989">
                <a:moveTo>
                  <a:pt x="1542" y="6388"/>
                </a:moveTo>
                <a:lnTo>
                  <a:pt x="2263" y="6289"/>
                </a:lnTo>
                <a:cubicBezTo>
                  <a:pt x="2417" y="5902"/>
                  <a:pt x="2757" y="5708"/>
                  <a:pt x="3284" y="5708"/>
                </a:cubicBezTo>
                <a:cubicBezTo>
                  <a:pt x="4074" y="5708"/>
                  <a:pt x="4436" y="5584"/>
                  <a:pt x="4893" y="5775"/>
                </a:cubicBezTo>
                <a:cubicBezTo>
                  <a:pt x="5156" y="5884"/>
                  <a:pt x="5108" y="6113"/>
                  <a:pt x="4950" y="6259"/>
                </a:cubicBezTo>
                <a:cubicBezTo>
                  <a:pt x="4748" y="6445"/>
                  <a:pt x="4104" y="6225"/>
                  <a:pt x="4096" y="6523"/>
                </a:cubicBezTo>
                <a:cubicBezTo>
                  <a:pt x="4088" y="6822"/>
                  <a:pt x="4397" y="6720"/>
                  <a:pt x="4668" y="6720"/>
                </a:cubicBezTo>
                <a:lnTo>
                  <a:pt x="5467" y="6720"/>
                </a:lnTo>
                <a:lnTo>
                  <a:pt x="6652" y="5854"/>
                </a:lnTo>
                <a:cubicBezTo>
                  <a:pt x="6780" y="5761"/>
                  <a:pt x="6954" y="5879"/>
                  <a:pt x="6914" y="6032"/>
                </a:cubicBezTo>
                <a:lnTo>
                  <a:pt x="6832" y="6345"/>
                </a:lnTo>
                <a:cubicBezTo>
                  <a:pt x="6808" y="6438"/>
                  <a:pt x="6752" y="6521"/>
                  <a:pt x="6675" y="6579"/>
                </a:cubicBezTo>
                <a:lnTo>
                  <a:pt x="5401" y="7534"/>
                </a:lnTo>
                <a:lnTo>
                  <a:pt x="2748" y="7534"/>
                </a:lnTo>
                <a:lnTo>
                  <a:pt x="2452" y="7816"/>
                </a:lnTo>
                <a:cubicBezTo>
                  <a:pt x="2270" y="7989"/>
                  <a:pt x="1980" y="7969"/>
                  <a:pt x="1824" y="7774"/>
                </a:cubicBezTo>
                <a:lnTo>
                  <a:pt x="1267" y="7077"/>
                </a:lnTo>
                <a:cubicBezTo>
                  <a:pt x="1060" y="6818"/>
                  <a:pt x="1214" y="6433"/>
                  <a:pt x="1542" y="6388"/>
                </a:cubicBezTo>
                <a:close/>
                <a:moveTo>
                  <a:pt x="1600" y="6049"/>
                </a:moveTo>
                <a:lnTo>
                  <a:pt x="1600" y="4602"/>
                </a:lnTo>
                <a:cubicBezTo>
                  <a:pt x="1600" y="4484"/>
                  <a:pt x="1504" y="4389"/>
                  <a:pt x="1387" y="4389"/>
                </a:cubicBezTo>
                <a:cubicBezTo>
                  <a:pt x="1269" y="4389"/>
                  <a:pt x="1173" y="4484"/>
                  <a:pt x="1173" y="4602"/>
                </a:cubicBezTo>
                <a:lnTo>
                  <a:pt x="1173" y="6107"/>
                </a:lnTo>
                <a:lnTo>
                  <a:pt x="1600" y="6049"/>
                </a:lnTo>
                <a:close/>
                <a:moveTo>
                  <a:pt x="2880" y="5336"/>
                </a:moveTo>
                <a:lnTo>
                  <a:pt x="2880" y="4175"/>
                </a:lnTo>
                <a:cubicBezTo>
                  <a:pt x="2880" y="4058"/>
                  <a:pt x="2784" y="3962"/>
                  <a:pt x="2667" y="3962"/>
                </a:cubicBezTo>
                <a:cubicBezTo>
                  <a:pt x="2549" y="3962"/>
                  <a:pt x="2453" y="4058"/>
                  <a:pt x="2453" y="4175"/>
                </a:cubicBezTo>
                <a:lnTo>
                  <a:pt x="2453" y="5526"/>
                </a:lnTo>
                <a:cubicBezTo>
                  <a:pt x="2572" y="5439"/>
                  <a:pt x="2714" y="5375"/>
                  <a:pt x="2880" y="5336"/>
                </a:cubicBezTo>
                <a:close/>
                <a:moveTo>
                  <a:pt x="4160" y="5257"/>
                </a:moveTo>
                <a:lnTo>
                  <a:pt x="4160" y="3749"/>
                </a:lnTo>
                <a:cubicBezTo>
                  <a:pt x="4160" y="3631"/>
                  <a:pt x="4064" y="3535"/>
                  <a:pt x="3947" y="3535"/>
                </a:cubicBezTo>
                <a:cubicBezTo>
                  <a:pt x="3829" y="3535"/>
                  <a:pt x="3733" y="3631"/>
                  <a:pt x="3733" y="3749"/>
                </a:cubicBezTo>
                <a:lnTo>
                  <a:pt x="3733" y="5280"/>
                </a:lnTo>
                <a:cubicBezTo>
                  <a:pt x="3890" y="5274"/>
                  <a:pt x="4031" y="5265"/>
                  <a:pt x="4160" y="5257"/>
                </a:cubicBezTo>
                <a:close/>
                <a:moveTo>
                  <a:pt x="5440" y="5529"/>
                </a:moveTo>
                <a:lnTo>
                  <a:pt x="5440" y="2895"/>
                </a:lnTo>
                <a:cubicBezTo>
                  <a:pt x="5440" y="2778"/>
                  <a:pt x="5344" y="2682"/>
                  <a:pt x="5227" y="2682"/>
                </a:cubicBezTo>
                <a:cubicBezTo>
                  <a:pt x="5109" y="2682"/>
                  <a:pt x="5013" y="2778"/>
                  <a:pt x="5013" y="2895"/>
                </a:cubicBezTo>
                <a:lnTo>
                  <a:pt x="5013" y="5293"/>
                </a:lnTo>
                <a:cubicBezTo>
                  <a:pt x="5087" y="5312"/>
                  <a:pt x="5161" y="5336"/>
                  <a:pt x="5237" y="5368"/>
                </a:cubicBezTo>
                <a:cubicBezTo>
                  <a:pt x="5319" y="5402"/>
                  <a:pt x="5382" y="5461"/>
                  <a:pt x="5440" y="5529"/>
                </a:cubicBezTo>
                <a:close/>
                <a:moveTo>
                  <a:pt x="6720" y="5398"/>
                </a:moveTo>
                <a:lnTo>
                  <a:pt x="6720" y="2042"/>
                </a:lnTo>
                <a:cubicBezTo>
                  <a:pt x="6720" y="1924"/>
                  <a:pt x="6624" y="1829"/>
                  <a:pt x="6507" y="1829"/>
                </a:cubicBezTo>
                <a:cubicBezTo>
                  <a:pt x="6389" y="1829"/>
                  <a:pt x="6293" y="1924"/>
                  <a:pt x="6293" y="2042"/>
                </a:cubicBezTo>
                <a:lnTo>
                  <a:pt x="6293" y="5689"/>
                </a:lnTo>
                <a:lnTo>
                  <a:pt x="6652" y="5427"/>
                </a:lnTo>
                <a:cubicBezTo>
                  <a:pt x="6672" y="5413"/>
                  <a:pt x="6695" y="5402"/>
                  <a:pt x="6720" y="5398"/>
                </a:cubicBezTo>
                <a:close/>
                <a:moveTo>
                  <a:pt x="6128" y="827"/>
                </a:moveTo>
                <a:cubicBezTo>
                  <a:pt x="4799" y="2789"/>
                  <a:pt x="2583" y="3963"/>
                  <a:pt x="213" y="3962"/>
                </a:cubicBezTo>
                <a:cubicBezTo>
                  <a:pt x="96" y="3962"/>
                  <a:pt x="0" y="3866"/>
                  <a:pt x="0" y="3749"/>
                </a:cubicBezTo>
                <a:cubicBezTo>
                  <a:pt x="0" y="3631"/>
                  <a:pt x="96" y="3535"/>
                  <a:pt x="213" y="3535"/>
                </a:cubicBezTo>
                <a:cubicBezTo>
                  <a:pt x="2468" y="3535"/>
                  <a:pt x="4529" y="2416"/>
                  <a:pt x="5768" y="598"/>
                </a:cubicBezTo>
                <a:lnTo>
                  <a:pt x="5415" y="720"/>
                </a:lnTo>
                <a:cubicBezTo>
                  <a:pt x="5302" y="763"/>
                  <a:pt x="5175" y="705"/>
                  <a:pt x="5136" y="590"/>
                </a:cubicBezTo>
                <a:cubicBezTo>
                  <a:pt x="5097" y="476"/>
                  <a:pt x="5160" y="352"/>
                  <a:pt x="5276" y="317"/>
                </a:cubicBezTo>
                <a:lnTo>
                  <a:pt x="6083" y="39"/>
                </a:lnTo>
                <a:cubicBezTo>
                  <a:pt x="6194" y="0"/>
                  <a:pt x="6316" y="59"/>
                  <a:pt x="6354" y="171"/>
                </a:cubicBezTo>
                <a:lnTo>
                  <a:pt x="6632" y="978"/>
                </a:lnTo>
                <a:cubicBezTo>
                  <a:pt x="6670" y="1089"/>
                  <a:pt x="6611" y="1211"/>
                  <a:pt x="6500" y="1249"/>
                </a:cubicBezTo>
                <a:cubicBezTo>
                  <a:pt x="6388" y="1288"/>
                  <a:pt x="6267" y="1228"/>
                  <a:pt x="6228" y="1117"/>
                </a:cubicBezTo>
                <a:lnTo>
                  <a:pt x="6128" y="8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" name="iconfont-10123-4967363"/>
          <p:cNvSpPr>
            <a:spLocks noChangeAspect="1"/>
          </p:cNvSpPr>
          <p:nvPr/>
        </p:nvSpPr>
        <p:spPr bwMode="auto">
          <a:xfrm>
            <a:off x="4696650" y="4478008"/>
            <a:ext cx="342036" cy="350301"/>
          </a:xfrm>
          <a:custGeom>
            <a:avLst/>
            <a:gdLst>
              <a:gd name="T0" fmla="*/ 2934 w 8534"/>
              <a:gd name="T1" fmla="*/ 2969 h 8740"/>
              <a:gd name="T2" fmla="*/ 4941 w 8534"/>
              <a:gd name="T3" fmla="*/ 6762 h 8740"/>
              <a:gd name="T4" fmla="*/ 5300 w 8534"/>
              <a:gd name="T5" fmla="*/ 6762 h 8740"/>
              <a:gd name="T6" fmla="*/ 6400 w 8534"/>
              <a:gd name="T7" fmla="*/ 4933 h 8740"/>
              <a:gd name="T8" fmla="*/ 6400 w 8534"/>
              <a:gd name="T9" fmla="*/ 7195 h 8740"/>
              <a:gd name="T10" fmla="*/ 2347 w 8534"/>
              <a:gd name="T11" fmla="*/ 8740 h 8740"/>
              <a:gd name="T12" fmla="*/ 2347 w 8534"/>
              <a:gd name="T13" fmla="*/ 3193 h 8740"/>
              <a:gd name="T14" fmla="*/ 2934 w 8534"/>
              <a:gd name="T15" fmla="*/ 2969 h 8740"/>
              <a:gd name="T16" fmla="*/ 7467 w 8534"/>
              <a:gd name="T17" fmla="*/ 2136 h 8740"/>
              <a:gd name="T18" fmla="*/ 8344 w 8534"/>
              <a:gd name="T19" fmla="*/ 2721 h 8740"/>
              <a:gd name="T20" fmla="*/ 8534 w 8534"/>
              <a:gd name="T21" fmla="*/ 3076 h 8740"/>
              <a:gd name="T22" fmla="*/ 8534 w 8534"/>
              <a:gd name="T23" fmla="*/ 7597 h 8740"/>
              <a:gd name="T24" fmla="*/ 7870 w 8534"/>
              <a:gd name="T25" fmla="*/ 7952 h 8740"/>
              <a:gd name="T26" fmla="*/ 6827 w 8534"/>
              <a:gd name="T27" fmla="*/ 7256 h 8740"/>
              <a:gd name="T28" fmla="*/ 6827 w 8534"/>
              <a:gd name="T29" fmla="*/ 4119 h 8740"/>
              <a:gd name="T30" fmla="*/ 7467 w 8534"/>
              <a:gd name="T31" fmla="*/ 2136 h 8740"/>
              <a:gd name="T32" fmla="*/ 1920 w 8534"/>
              <a:gd name="T33" fmla="*/ 3146 h 8740"/>
              <a:gd name="T34" fmla="*/ 1920 w 8534"/>
              <a:gd name="T35" fmla="*/ 8693 h 8740"/>
              <a:gd name="T36" fmla="*/ 207 w 8534"/>
              <a:gd name="T37" fmla="*/ 7665 h 8740"/>
              <a:gd name="T38" fmla="*/ 0 w 8534"/>
              <a:gd name="T39" fmla="*/ 7299 h 8740"/>
              <a:gd name="T40" fmla="*/ 0 w 8534"/>
              <a:gd name="T41" fmla="*/ 2748 h 8740"/>
              <a:gd name="T42" fmla="*/ 647 w 8534"/>
              <a:gd name="T43" fmla="*/ 2382 h 8740"/>
              <a:gd name="T44" fmla="*/ 1920 w 8534"/>
              <a:gd name="T45" fmla="*/ 3146 h 8740"/>
              <a:gd name="T46" fmla="*/ 5301 w 8534"/>
              <a:gd name="T47" fmla="*/ 5690 h 8740"/>
              <a:gd name="T48" fmla="*/ 4940 w 8534"/>
              <a:gd name="T49" fmla="*/ 5690 h 8740"/>
              <a:gd name="T50" fmla="*/ 3200 w 8534"/>
              <a:gd name="T51" fmla="*/ 1920 h 8740"/>
              <a:gd name="T52" fmla="*/ 5120 w 8534"/>
              <a:gd name="T53" fmla="*/ 0 h 8740"/>
              <a:gd name="T54" fmla="*/ 7040 w 8534"/>
              <a:gd name="T55" fmla="*/ 1920 h 8740"/>
              <a:gd name="T56" fmla="*/ 5301 w 8534"/>
              <a:gd name="T57" fmla="*/ 5690 h 8740"/>
              <a:gd name="T58" fmla="*/ 5120 w 8534"/>
              <a:gd name="T59" fmla="*/ 2774 h 8740"/>
              <a:gd name="T60" fmla="*/ 5974 w 8534"/>
              <a:gd name="T61" fmla="*/ 1920 h 8740"/>
              <a:gd name="T62" fmla="*/ 5120 w 8534"/>
              <a:gd name="T63" fmla="*/ 1067 h 8740"/>
              <a:gd name="T64" fmla="*/ 4267 w 8534"/>
              <a:gd name="T65" fmla="*/ 1920 h 8740"/>
              <a:gd name="T66" fmla="*/ 5120 w 8534"/>
              <a:gd name="T67" fmla="*/ 2774 h 8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534" h="8740">
                <a:moveTo>
                  <a:pt x="2934" y="2969"/>
                </a:moveTo>
                <a:cubicBezTo>
                  <a:pt x="3220" y="3856"/>
                  <a:pt x="3889" y="5120"/>
                  <a:pt x="4941" y="6762"/>
                </a:cubicBezTo>
                <a:cubicBezTo>
                  <a:pt x="5025" y="6893"/>
                  <a:pt x="5216" y="6893"/>
                  <a:pt x="5300" y="6762"/>
                </a:cubicBezTo>
                <a:cubicBezTo>
                  <a:pt x="5731" y="6089"/>
                  <a:pt x="6098" y="5479"/>
                  <a:pt x="6400" y="4933"/>
                </a:cubicBezTo>
                <a:lnTo>
                  <a:pt x="6400" y="7195"/>
                </a:lnTo>
                <a:lnTo>
                  <a:pt x="2347" y="8740"/>
                </a:lnTo>
                <a:lnTo>
                  <a:pt x="2347" y="3193"/>
                </a:lnTo>
                <a:lnTo>
                  <a:pt x="2934" y="2969"/>
                </a:lnTo>
                <a:close/>
                <a:moveTo>
                  <a:pt x="7467" y="2136"/>
                </a:moveTo>
                <a:lnTo>
                  <a:pt x="8344" y="2721"/>
                </a:lnTo>
                <a:cubicBezTo>
                  <a:pt x="8462" y="2800"/>
                  <a:pt x="8534" y="2933"/>
                  <a:pt x="8534" y="3076"/>
                </a:cubicBezTo>
                <a:lnTo>
                  <a:pt x="8534" y="7597"/>
                </a:lnTo>
                <a:cubicBezTo>
                  <a:pt x="8534" y="7938"/>
                  <a:pt x="8154" y="8141"/>
                  <a:pt x="7870" y="7952"/>
                </a:cubicBezTo>
                <a:lnTo>
                  <a:pt x="6827" y="7256"/>
                </a:lnTo>
                <a:lnTo>
                  <a:pt x="6827" y="4119"/>
                </a:lnTo>
                <a:cubicBezTo>
                  <a:pt x="7253" y="3248"/>
                  <a:pt x="7466" y="2588"/>
                  <a:pt x="7467" y="2136"/>
                </a:cubicBezTo>
                <a:close/>
                <a:moveTo>
                  <a:pt x="1920" y="3146"/>
                </a:moveTo>
                <a:lnTo>
                  <a:pt x="1920" y="8693"/>
                </a:lnTo>
                <a:lnTo>
                  <a:pt x="207" y="7665"/>
                </a:lnTo>
                <a:cubicBezTo>
                  <a:pt x="79" y="7588"/>
                  <a:pt x="0" y="7449"/>
                  <a:pt x="0" y="7299"/>
                </a:cubicBezTo>
                <a:lnTo>
                  <a:pt x="0" y="2748"/>
                </a:lnTo>
                <a:cubicBezTo>
                  <a:pt x="0" y="2416"/>
                  <a:pt x="362" y="2211"/>
                  <a:pt x="647" y="2382"/>
                </a:cubicBezTo>
                <a:lnTo>
                  <a:pt x="1920" y="3146"/>
                </a:lnTo>
                <a:close/>
                <a:moveTo>
                  <a:pt x="5301" y="5690"/>
                </a:moveTo>
                <a:cubicBezTo>
                  <a:pt x="5217" y="5823"/>
                  <a:pt x="5024" y="5823"/>
                  <a:pt x="4940" y="5690"/>
                </a:cubicBezTo>
                <a:cubicBezTo>
                  <a:pt x="3780" y="3850"/>
                  <a:pt x="3200" y="2593"/>
                  <a:pt x="3200" y="1920"/>
                </a:cubicBezTo>
                <a:cubicBezTo>
                  <a:pt x="3200" y="860"/>
                  <a:pt x="4060" y="0"/>
                  <a:pt x="5120" y="0"/>
                </a:cubicBezTo>
                <a:cubicBezTo>
                  <a:pt x="6181" y="0"/>
                  <a:pt x="7040" y="860"/>
                  <a:pt x="7040" y="1920"/>
                </a:cubicBezTo>
                <a:cubicBezTo>
                  <a:pt x="7040" y="2593"/>
                  <a:pt x="6460" y="3850"/>
                  <a:pt x="5301" y="5690"/>
                </a:cubicBezTo>
                <a:close/>
                <a:moveTo>
                  <a:pt x="5120" y="2774"/>
                </a:moveTo>
                <a:cubicBezTo>
                  <a:pt x="5592" y="2774"/>
                  <a:pt x="5974" y="2392"/>
                  <a:pt x="5974" y="1920"/>
                </a:cubicBezTo>
                <a:cubicBezTo>
                  <a:pt x="5974" y="1449"/>
                  <a:pt x="5592" y="1067"/>
                  <a:pt x="5120" y="1067"/>
                </a:cubicBezTo>
                <a:cubicBezTo>
                  <a:pt x="4649" y="1067"/>
                  <a:pt x="4267" y="1449"/>
                  <a:pt x="4267" y="1920"/>
                </a:cubicBezTo>
                <a:cubicBezTo>
                  <a:pt x="4267" y="2392"/>
                  <a:pt x="4649" y="2774"/>
                  <a:pt x="5120" y="27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" name="iconfont-10123-4967885"/>
          <p:cNvSpPr>
            <a:spLocks noChangeAspect="1"/>
          </p:cNvSpPr>
          <p:nvPr/>
        </p:nvSpPr>
        <p:spPr bwMode="auto">
          <a:xfrm>
            <a:off x="4696650" y="2341938"/>
            <a:ext cx="433472" cy="278380"/>
          </a:xfrm>
          <a:custGeom>
            <a:avLst/>
            <a:gdLst>
              <a:gd name="T0" fmla="*/ 7034 w 8971"/>
              <a:gd name="T1" fmla="*/ 5762 h 5762"/>
              <a:gd name="T2" fmla="*/ 1931 w 8971"/>
              <a:gd name="T3" fmla="*/ 5762 h 5762"/>
              <a:gd name="T4" fmla="*/ 3544 w 8971"/>
              <a:gd name="T5" fmla="*/ 3592 h 5762"/>
              <a:gd name="T6" fmla="*/ 2635 w 8971"/>
              <a:gd name="T7" fmla="*/ 1430 h 5762"/>
              <a:gd name="T8" fmla="*/ 4496 w 8971"/>
              <a:gd name="T9" fmla="*/ 2 h 5762"/>
              <a:gd name="T10" fmla="*/ 6349 w 8971"/>
              <a:gd name="T11" fmla="*/ 1439 h 5762"/>
              <a:gd name="T12" fmla="*/ 5431 w 8971"/>
              <a:gd name="T13" fmla="*/ 3597 h 5762"/>
              <a:gd name="T14" fmla="*/ 7034 w 8971"/>
              <a:gd name="T15" fmla="*/ 5762 h 5762"/>
              <a:gd name="T16" fmla="*/ 570 w 8971"/>
              <a:gd name="T17" fmla="*/ 1138 h 5762"/>
              <a:gd name="T18" fmla="*/ 1249 w 8971"/>
              <a:gd name="T19" fmla="*/ 459 h 5762"/>
              <a:gd name="T20" fmla="*/ 1400 w 8971"/>
              <a:gd name="T21" fmla="*/ 460 h 5762"/>
              <a:gd name="T22" fmla="*/ 1400 w 8971"/>
              <a:gd name="T23" fmla="*/ 611 h 5762"/>
              <a:gd name="T24" fmla="*/ 645 w 8971"/>
              <a:gd name="T25" fmla="*/ 1365 h 5762"/>
              <a:gd name="T26" fmla="*/ 495 w 8971"/>
              <a:gd name="T27" fmla="*/ 1365 h 5762"/>
              <a:gd name="T28" fmla="*/ 42 w 8971"/>
              <a:gd name="T29" fmla="*/ 912 h 5762"/>
              <a:gd name="T30" fmla="*/ 42 w 8971"/>
              <a:gd name="T31" fmla="*/ 761 h 5762"/>
              <a:gd name="T32" fmla="*/ 193 w 8971"/>
              <a:gd name="T33" fmla="*/ 761 h 5762"/>
              <a:gd name="T34" fmla="*/ 570 w 8971"/>
              <a:gd name="T35" fmla="*/ 1138 h 5762"/>
              <a:gd name="T36" fmla="*/ 438 w 8971"/>
              <a:gd name="T37" fmla="*/ 2348 h 5762"/>
              <a:gd name="T38" fmla="*/ 864 w 8971"/>
              <a:gd name="T39" fmla="*/ 2348 h 5762"/>
              <a:gd name="T40" fmla="*/ 1291 w 8971"/>
              <a:gd name="T41" fmla="*/ 2775 h 5762"/>
              <a:gd name="T42" fmla="*/ 1291 w 8971"/>
              <a:gd name="T43" fmla="*/ 3202 h 5762"/>
              <a:gd name="T44" fmla="*/ 864 w 8971"/>
              <a:gd name="T45" fmla="*/ 3628 h 5762"/>
              <a:gd name="T46" fmla="*/ 438 w 8971"/>
              <a:gd name="T47" fmla="*/ 3628 h 5762"/>
              <a:gd name="T48" fmla="*/ 11 w 8971"/>
              <a:gd name="T49" fmla="*/ 3202 h 5762"/>
              <a:gd name="T50" fmla="*/ 11 w 8971"/>
              <a:gd name="T51" fmla="*/ 2775 h 5762"/>
              <a:gd name="T52" fmla="*/ 438 w 8971"/>
              <a:gd name="T53" fmla="*/ 2348 h 5762"/>
              <a:gd name="T54" fmla="*/ 438 w 8971"/>
              <a:gd name="T55" fmla="*/ 4482 h 5762"/>
              <a:gd name="T56" fmla="*/ 864 w 8971"/>
              <a:gd name="T57" fmla="*/ 4482 h 5762"/>
              <a:gd name="T58" fmla="*/ 1291 w 8971"/>
              <a:gd name="T59" fmla="*/ 4908 h 5762"/>
              <a:gd name="T60" fmla="*/ 1291 w 8971"/>
              <a:gd name="T61" fmla="*/ 5335 h 5762"/>
              <a:gd name="T62" fmla="*/ 864 w 8971"/>
              <a:gd name="T63" fmla="*/ 5762 h 5762"/>
              <a:gd name="T64" fmla="*/ 438 w 8971"/>
              <a:gd name="T65" fmla="*/ 5762 h 5762"/>
              <a:gd name="T66" fmla="*/ 11 w 8971"/>
              <a:gd name="T67" fmla="*/ 5335 h 5762"/>
              <a:gd name="T68" fmla="*/ 11 w 8971"/>
              <a:gd name="T69" fmla="*/ 4908 h 5762"/>
              <a:gd name="T70" fmla="*/ 438 w 8971"/>
              <a:gd name="T71" fmla="*/ 4482 h 5762"/>
              <a:gd name="T72" fmla="*/ 7478 w 8971"/>
              <a:gd name="T73" fmla="*/ 855 h 5762"/>
              <a:gd name="T74" fmla="*/ 8758 w 8971"/>
              <a:gd name="T75" fmla="*/ 855 h 5762"/>
              <a:gd name="T76" fmla="*/ 8971 w 8971"/>
              <a:gd name="T77" fmla="*/ 1068 h 5762"/>
              <a:gd name="T78" fmla="*/ 8758 w 8971"/>
              <a:gd name="T79" fmla="*/ 1282 h 5762"/>
              <a:gd name="T80" fmla="*/ 7478 w 8971"/>
              <a:gd name="T81" fmla="*/ 1282 h 5762"/>
              <a:gd name="T82" fmla="*/ 7264 w 8971"/>
              <a:gd name="T83" fmla="*/ 1068 h 5762"/>
              <a:gd name="T84" fmla="*/ 7478 w 8971"/>
              <a:gd name="T85" fmla="*/ 855 h 5762"/>
              <a:gd name="T86" fmla="*/ 7264 w 8971"/>
              <a:gd name="T87" fmla="*/ 2775 h 5762"/>
              <a:gd name="T88" fmla="*/ 8758 w 8971"/>
              <a:gd name="T89" fmla="*/ 2775 h 5762"/>
              <a:gd name="T90" fmla="*/ 8971 w 8971"/>
              <a:gd name="T91" fmla="*/ 2988 h 5762"/>
              <a:gd name="T92" fmla="*/ 8758 w 8971"/>
              <a:gd name="T93" fmla="*/ 3202 h 5762"/>
              <a:gd name="T94" fmla="*/ 7264 w 8971"/>
              <a:gd name="T95" fmla="*/ 3202 h 5762"/>
              <a:gd name="T96" fmla="*/ 7051 w 8971"/>
              <a:gd name="T97" fmla="*/ 2988 h 5762"/>
              <a:gd name="T98" fmla="*/ 7264 w 8971"/>
              <a:gd name="T99" fmla="*/ 2775 h 5762"/>
              <a:gd name="T100" fmla="*/ 7691 w 8971"/>
              <a:gd name="T101" fmla="*/ 4908 h 5762"/>
              <a:gd name="T102" fmla="*/ 8758 w 8971"/>
              <a:gd name="T103" fmla="*/ 4908 h 5762"/>
              <a:gd name="T104" fmla="*/ 8971 w 8971"/>
              <a:gd name="T105" fmla="*/ 5122 h 5762"/>
              <a:gd name="T106" fmla="*/ 8758 w 8971"/>
              <a:gd name="T107" fmla="*/ 5335 h 5762"/>
              <a:gd name="T108" fmla="*/ 7691 w 8971"/>
              <a:gd name="T109" fmla="*/ 5335 h 5762"/>
              <a:gd name="T110" fmla="*/ 7478 w 8971"/>
              <a:gd name="T111" fmla="*/ 5122 h 5762"/>
              <a:gd name="T112" fmla="*/ 7691 w 8971"/>
              <a:gd name="T113" fmla="*/ 4908 h 5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71" h="5762">
                <a:moveTo>
                  <a:pt x="7034" y="5762"/>
                </a:moveTo>
                <a:lnTo>
                  <a:pt x="1931" y="5762"/>
                </a:lnTo>
                <a:cubicBezTo>
                  <a:pt x="2013" y="4772"/>
                  <a:pt x="2657" y="3942"/>
                  <a:pt x="3544" y="3592"/>
                </a:cubicBezTo>
                <a:cubicBezTo>
                  <a:pt x="2785" y="3162"/>
                  <a:pt x="2412" y="2274"/>
                  <a:pt x="2635" y="1430"/>
                </a:cubicBezTo>
                <a:cubicBezTo>
                  <a:pt x="2859" y="587"/>
                  <a:pt x="3623" y="0"/>
                  <a:pt x="4496" y="2"/>
                </a:cubicBezTo>
                <a:cubicBezTo>
                  <a:pt x="5368" y="4"/>
                  <a:pt x="6130" y="594"/>
                  <a:pt x="6349" y="1439"/>
                </a:cubicBezTo>
                <a:cubicBezTo>
                  <a:pt x="6569" y="2283"/>
                  <a:pt x="6192" y="3170"/>
                  <a:pt x="5431" y="3597"/>
                </a:cubicBezTo>
                <a:cubicBezTo>
                  <a:pt x="6312" y="3948"/>
                  <a:pt x="6952" y="4776"/>
                  <a:pt x="7034" y="5762"/>
                </a:cubicBezTo>
                <a:close/>
                <a:moveTo>
                  <a:pt x="570" y="1138"/>
                </a:moveTo>
                <a:lnTo>
                  <a:pt x="1249" y="459"/>
                </a:lnTo>
                <a:cubicBezTo>
                  <a:pt x="1290" y="418"/>
                  <a:pt x="1358" y="418"/>
                  <a:pt x="1400" y="460"/>
                </a:cubicBezTo>
                <a:cubicBezTo>
                  <a:pt x="1441" y="501"/>
                  <a:pt x="1441" y="569"/>
                  <a:pt x="1400" y="611"/>
                </a:cubicBezTo>
                <a:lnTo>
                  <a:pt x="645" y="1365"/>
                </a:lnTo>
                <a:cubicBezTo>
                  <a:pt x="604" y="1407"/>
                  <a:pt x="536" y="1407"/>
                  <a:pt x="495" y="1365"/>
                </a:cubicBezTo>
                <a:lnTo>
                  <a:pt x="42" y="912"/>
                </a:lnTo>
                <a:cubicBezTo>
                  <a:pt x="0" y="870"/>
                  <a:pt x="0" y="803"/>
                  <a:pt x="42" y="761"/>
                </a:cubicBezTo>
                <a:cubicBezTo>
                  <a:pt x="84" y="720"/>
                  <a:pt x="151" y="720"/>
                  <a:pt x="193" y="761"/>
                </a:cubicBezTo>
                <a:lnTo>
                  <a:pt x="570" y="1138"/>
                </a:lnTo>
                <a:close/>
                <a:moveTo>
                  <a:pt x="438" y="2348"/>
                </a:moveTo>
                <a:lnTo>
                  <a:pt x="864" y="2348"/>
                </a:lnTo>
                <a:cubicBezTo>
                  <a:pt x="1100" y="2348"/>
                  <a:pt x="1291" y="2539"/>
                  <a:pt x="1291" y="2775"/>
                </a:cubicBezTo>
                <a:lnTo>
                  <a:pt x="1291" y="3202"/>
                </a:lnTo>
                <a:cubicBezTo>
                  <a:pt x="1291" y="3437"/>
                  <a:pt x="1100" y="3628"/>
                  <a:pt x="864" y="3628"/>
                </a:cubicBezTo>
                <a:lnTo>
                  <a:pt x="438" y="3628"/>
                </a:lnTo>
                <a:cubicBezTo>
                  <a:pt x="202" y="3628"/>
                  <a:pt x="11" y="3437"/>
                  <a:pt x="11" y="3202"/>
                </a:cubicBezTo>
                <a:lnTo>
                  <a:pt x="11" y="2775"/>
                </a:lnTo>
                <a:cubicBezTo>
                  <a:pt x="11" y="2539"/>
                  <a:pt x="202" y="2348"/>
                  <a:pt x="438" y="2348"/>
                </a:cubicBezTo>
                <a:close/>
                <a:moveTo>
                  <a:pt x="438" y="4482"/>
                </a:moveTo>
                <a:lnTo>
                  <a:pt x="864" y="4482"/>
                </a:lnTo>
                <a:cubicBezTo>
                  <a:pt x="1100" y="4482"/>
                  <a:pt x="1291" y="4673"/>
                  <a:pt x="1291" y="4908"/>
                </a:cubicBezTo>
                <a:lnTo>
                  <a:pt x="1291" y="5335"/>
                </a:lnTo>
                <a:cubicBezTo>
                  <a:pt x="1291" y="5571"/>
                  <a:pt x="1100" y="5762"/>
                  <a:pt x="864" y="5762"/>
                </a:cubicBezTo>
                <a:lnTo>
                  <a:pt x="438" y="5762"/>
                </a:lnTo>
                <a:cubicBezTo>
                  <a:pt x="202" y="5762"/>
                  <a:pt x="11" y="5571"/>
                  <a:pt x="11" y="5335"/>
                </a:cubicBezTo>
                <a:lnTo>
                  <a:pt x="11" y="4908"/>
                </a:lnTo>
                <a:cubicBezTo>
                  <a:pt x="11" y="4673"/>
                  <a:pt x="202" y="4482"/>
                  <a:pt x="438" y="4482"/>
                </a:cubicBezTo>
                <a:close/>
                <a:moveTo>
                  <a:pt x="7478" y="855"/>
                </a:moveTo>
                <a:lnTo>
                  <a:pt x="8758" y="855"/>
                </a:lnTo>
                <a:cubicBezTo>
                  <a:pt x="8875" y="855"/>
                  <a:pt x="8971" y="951"/>
                  <a:pt x="8971" y="1068"/>
                </a:cubicBezTo>
                <a:cubicBezTo>
                  <a:pt x="8971" y="1186"/>
                  <a:pt x="8875" y="1282"/>
                  <a:pt x="8758" y="1282"/>
                </a:cubicBezTo>
                <a:lnTo>
                  <a:pt x="7478" y="1282"/>
                </a:lnTo>
                <a:cubicBezTo>
                  <a:pt x="7360" y="1282"/>
                  <a:pt x="7264" y="1186"/>
                  <a:pt x="7264" y="1068"/>
                </a:cubicBezTo>
                <a:cubicBezTo>
                  <a:pt x="7264" y="951"/>
                  <a:pt x="7360" y="855"/>
                  <a:pt x="7478" y="855"/>
                </a:cubicBezTo>
                <a:close/>
                <a:moveTo>
                  <a:pt x="7264" y="2775"/>
                </a:moveTo>
                <a:lnTo>
                  <a:pt x="8758" y="2775"/>
                </a:lnTo>
                <a:cubicBezTo>
                  <a:pt x="8875" y="2775"/>
                  <a:pt x="8971" y="2871"/>
                  <a:pt x="8971" y="2988"/>
                </a:cubicBezTo>
                <a:cubicBezTo>
                  <a:pt x="8971" y="3106"/>
                  <a:pt x="8875" y="3202"/>
                  <a:pt x="8758" y="3202"/>
                </a:cubicBezTo>
                <a:lnTo>
                  <a:pt x="7264" y="3202"/>
                </a:lnTo>
                <a:cubicBezTo>
                  <a:pt x="7147" y="3202"/>
                  <a:pt x="7051" y="3106"/>
                  <a:pt x="7051" y="2988"/>
                </a:cubicBezTo>
                <a:cubicBezTo>
                  <a:pt x="7051" y="2871"/>
                  <a:pt x="7147" y="2775"/>
                  <a:pt x="7264" y="2775"/>
                </a:cubicBezTo>
                <a:close/>
                <a:moveTo>
                  <a:pt x="7691" y="4908"/>
                </a:moveTo>
                <a:lnTo>
                  <a:pt x="8758" y="4908"/>
                </a:lnTo>
                <a:cubicBezTo>
                  <a:pt x="8875" y="4908"/>
                  <a:pt x="8971" y="5004"/>
                  <a:pt x="8971" y="5122"/>
                </a:cubicBezTo>
                <a:cubicBezTo>
                  <a:pt x="8971" y="5239"/>
                  <a:pt x="8875" y="5335"/>
                  <a:pt x="8758" y="5335"/>
                </a:cubicBezTo>
                <a:lnTo>
                  <a:pt x="7691" y="5335"/>
                </a:lnTo>
                <a:cubicBezTo>
                  <a:pt x="7573" y="5335"/>
                  <a:pt x="7478" y="5239"/>
                  <a:pt x="7478" y="5122"/>
                </a:cubicBezTo>
                <a:cubicBezTo>
                  <a:pt x="7478" y="5004"/>
                  <a:pt x="7573" y="4908"/>
                  <a:pt x="7691" y="49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" name="iconfont-1014-459440"/>
          <p:cNvSpPr>
            <a:spLocks noChangeAspect="1"/>
          </p:cNvSpPr>
          <p:nvPr/>
        </p:nvSpPr>
        <p:spPr bwMode="auto">
          <a:xfrm>
            <a:off x="7076656" y="2211342"/>
            <a:ext cx="433472" cy="408976"/>
          </a:xfrm>
          <a:custGeom>
            <a:avLst/>
            <a:gdLst>
              <a:gd name="T0" fmla="*/ 12184 w 13086"/>
              <a:gd name="T1" fmla="*/ 7372 h 12346"/>
              <a:gd name="T2" fmla="*/ 11920 w 13086"/>
              <a:gd name="T3" fmla="*/ 9950 h 12346"/>
              <a:gd name="T4" fmla="*/ 9737 w 13086"/>
              <a:gd name="T5" fmla="*/ 12325 h 12346"/>
              <a:gd name="T6" fmla="*/ 4453 w 13086"/>
              <a:gd name="T7" fmla="*/ 11090 h 12346"/>
              <a:gd name="T8" fmla="*/ 4453 w 13086"/>
              <a:gd name="T9" fmla="*/ 11003 h 12346"/>
              <a:gd name="T10" fmla="*/ 4453 w 13086"/>
              <a:gd name="T11" fmla="*/ 12293 h 12346"/>
              <a:gd name="T12" fmla="*/ 1310 w 13086"/>
              <a:gd name="T13" fmla="*/ 12293 h 12346"/>
              <a:gd name="T14" fmla="*/ 0 w 13086"/>
              <a:gd name="T15" fmla="*/ 11003 h 12346"/>
              <a:gd name="T16" fmla="*/ 0 w 13086"/>
              <a:gd name="T17" fmla="*/ 5072 h 12346"/>
              <a:gd name="T18" fmla="*/ 1310 w 13086"/>
              <a:gd name="T19" fmla="*/ 3782 h 12346"/>
              <a:gd name="T20" fmla="*/ 4453 w 13086"/>
              <a:gd name="T21" fmla="*/ 3782 h 12346"/>
              <a:gd name="T22" fmla="*/ 4453 w 13086"/>
              <a:gd name="T23" fmla="*/ 5075 h 12346"/>
              <a:gd name="T24" fmla="*/ 8165 w 13086"/>
              <a:gd name="T25" fmla="*/ 86 h 12346"/>
              <a:gd name="T26" fmla="*/ 9977 w 13086"/>
              <a:gd name="T27" fmla="*/ 4341 h 12346"/>
              <a:gd name="T28" fmla="*/ 12859 w 13086"/>
              <a:gd name="T29" fmla="*/ 5759 h 12346"/>
              <a:gd name="T30" fmla="*/ 12184 w 13086"/>
              <a:gd name="T31" fmla="*/ 7372 h 12346"/>
              <a:gd name="T32" fmla="*/ 9014 w 13086"/>
              <a:gd name="T33" fmla="*/ 5015 h 12346"/>
              <a:gd name="T34" fmla="*/ 8651 w 13086"/>
              <a:gd name="T35" fmla="*/ 808 h 12346"/>
              <a:gd name="T36" fmla="*/ 4454 w 13086"/>
              <a:gd name="T37" fmla="*/ 6035 h 12346"/>
              <a:gd name="T38" fmla="*/ 4453 w 13086"/>
              <a:gd name="T39" fmla="*/ 6526 h 12346"/>
              <a:gd name="T40" fmla="*/ 4453 w 13086"/>
              <a:gd name="T41" fmla="*/ 10096 h 12346"/>
              <a:gd name="T42" fmla="*/ 9661 w 13086"/>
              <a:gd name="T43" fmla="*/ 11537 h 12346"/>
              <a:gd name="T44" fmla="*/ 10797 w 13086"/>
              <a:gd name="T45" fmla="*/ 9678 h 12346"/>
              <a:gd name="T46" fmla="*/ 11132 w 13086"/>
              <a:gd name="T47" fmla="*/ 7305 h 12346"/>
              <a:gd name="T48" fmla="*/ 11885 w 13086"/>
              <a:gd name="T49" fmla="*/ 5923 h 12346"/>
              <a:gd name="T50" fmla="*/ 9014 w 13086"/>
              <a:gd name="T51" fmla="*/ 5015 h 1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086" h="12346">
                <a:moveTo>
                  <a:pt x="12184" y="7372"/>
                </a:moveTo>
                <a:cubicBezTo>
                  <a:pt x="13086" y="7600"/>
                  <a:pt x="12793" y="9821"/>
                  <a:pt x="11920" y="9950"/>
                </a:cubicBezTo>
                <a:cubicBezTo>
                  <a:pt x="12089" y="10514"/>
                  <a:pt x="12160" y="12346"/>
                  <a:pt x="9737" y="12325"/>
                </a:cubicBezTo>
                <a:cubicBezTo>
                  <a:pt x="6867" y="12325"/>
                  <a:pt x="6330" y="11100"/>
                  <a:pt x="4453" y="11090"/>
                </a:cubicBezTo>
                <a:lnTo>
                  <a:pt x="4453" y="11003"/>
                </a:lnTo>
                <a:lnTo>
                  <a:pt x="4453" y="12293"/>
                </a:lnTo>
                <a:lnTo>
                  <a:pt x="1310" y="12293"/>
                </a:lnTo>
                <a:cubicBezTo>
                  <a:pt x="586" y="12293"/>
                  <a:pt x="0" y="11715"/>
                  <a:pt x="0" y="11003"/>
                </a:cubicBezTo>
                <a:lnTo>
                  <a:pt x="0" y="5072"/>
                </a:lnTo>
                <a:cubicBezTo>
                  <a:pt x="0" y="4360"/>
                  <a:pt x="586" y="3782"/>
                  <a:pt x="1310" y="3782"/>
                </a:cubicBezTo>
                <a:lnTo>
                  <a:pt x="4453" y="3782"/>
                </a:lnTo>
                <a:lnTo>
                  <a:pt x="4453" y="5075"/>
                </a:lnTo>
                <a:cubicBezTo>
                  <a:pt x="7524" y="3874"/>
                  <a:pt x="7404" y="128"/>
                  <a:pt x="8165" y="86"/>
                </a:cubicBezTo>
                <a:cubicBezTo>
                  <a:pt x="12815" y="0"/>
                  <a:pt x="9977" y="4341"/>
                  <a:pt x="9977" y="4341"/>
                </a:cubicBezTo>
                <a:cubicBezTo>
                  <a:pt x="9977" y="4341"/>
                  <a:pt x="12597" y="3481"/>
                  <a:pt x="12859" y="5759"/>
                </a:cubicBezTo>
                <a:cubicBezTo>
                  <a:pt x="12793" y="6402"/>
                  <a:pt x="12883" y="6765"/>
                  <a:pt x="12184" y="7372"/>
                </a:cubicBezTo>
                <a:close/>
                <a:moveTo>
                  <a:pt x="9014" y="5015"/>
                </a:moveTo>
                <a:cubicBezTo>
                  <a:pt x="9014" y="5015"/>
                  <a:pt x="11179" y="751"/>
                  <a:pt x="8651" y="808"/>
                </a:cubicBezTo>
                <a:cubicBezTo>
                  <a:pt x="8139" y="837"/>
                  <a:pt x="8338" y="4770"/>
                  <a:pt x="4454" y="6035"/>
                </a:cubicBezTo>
                <a:cubicBezTo>
                  <a:pt x="4454" y="6007"/>
                  <a:pt x="4454" y="6209"/>
                  <a:pt x="4453" y="6526"/>
                </a:cubicBezTo>
                <a:lnTo>
                  <a:pt x="4453" y="10096"/>
                </a:lnTo>
                <a:cubicBezTo>
                  <a:pt x="5942" y="10100"/>
                  <a:pt x="7732" y="11537"/>
                  <a:pt x="9661" y="11537"/>
                </a:cubicBezTo>
                <a:cubicBezTo>
                  <a:pt x="11286" y="11551"/>
                  <a:pt x="11134" y="10167"/>
                  <a:pt x="10797" y="9678"/>
                </a:cubicBezTo>
                <a:cubicBezTo>
                  <a:pt x="12065" y="9253"/>
                  <a:pt x="11737" y="7458"/>
                  <a:pt x="11132" y="7305"/>
                </a:cubicBezTo>
                <a:cubicBezTo>
                  <a:pt x="11732" y="6554"/>
                  <a:pt x="11841" y="6354"/>
                  <a:pt x="11885" y="5923"/>
                </a:cubicBezTo>
                <a:cubicBezTo>
                  <a:pt x="11709" y="4396"/>
                  <a:pt x="9014" y="5015"/>
                  <a:pt x="9014" y="50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" name="矩形 13"/>
          <p:cNvSpPr/>
          <p:nvPr/>
        </p:nvSpPr>
        <p:spPr>
          <a:xfrm>
            <a:off x="1072761" y="2022763"/>
            <a:ext cx="3152690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1072761" y="3890643"/>
            <a:ext cx="3152690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16" name="矩形 15"/>
          <p:cNvSpPr/>
          <p:nvPr/>
        </p:nvSpPr>
        <p:spPr>
          <a:xfrm>
            <a:off x="8049818" y="2064327"/>
            <a:ext cx="3152690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17" name="矩形 16"/>
          <p:cNvSpPr/>
          <p:nvPr/>
        </p:nvSpPr>
        <p:spPr>
          <a:xfrm>
            <a:off x="8049818" y="3932207"/>
            <a:ext cx="3152690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</a:t>
            </a:r>
            <a:endParaRPr lang="zh-CN" altLang="en-US" sz="1600" dirty="0"/>
          </a:p>
        </p:txBody>
      </p:sp>
      <p:sp>
        <p:nvSpPr>
          <p:cNvPr id="18" name="菱形 17"/>
          <p:cNvSpPr/>
          <p:nvPr/>
        </p:nvSpPr>
        <p:spPr>
          <a:xfrm>
            <a:off x="5230091" y="2750127"/>
            <a:ext cx="1727881" cy="1727881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87335" y="3164568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工作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展望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43674" y="27575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三、工作展望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8129" y="3089242"/>
            <a:ext cx="10082381" cy="1578675"/>
            <a:chOff x="1631953" y="2254046"/>
            <a:chExt cx="12770109" cy="1999512"/>
          </a:xfrm>
        </p:grpSpPr>
        <p:sp>
          <p:nvSpPr>
            <p:cNvPr id="20" name="Color 1"/>
            <p:cNvSpPr/>
            <p:nvPr/>
          </p:nvSpPr>
          <p:spPr bwMode="auto">
            <a:xfrm>
              <a:off x="11036715" y="2254049"/>
              <a:ext cx="3365347" cy="1999509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  <p:sp>
          <p:nvSpPr>
            <p:cNvPr id="21" name="Color 3"/>
            <p:cNvSpPr/>
            <p:nvPr/>
          </p:nvSpPr>
          <p:spPr bwMode="auto">
            <a:xfrm>
              <a:off x="7277415" y="2254049"/>
              <a:ext cx="3363487" cy="1999509"/>
            </a:xfrm>
            <a:custGeom>
              <a:avLst/>
              <a:gdLst>
                <a:gd name="T0" fmla="*/ 766 w 766"/>
                <a:gd name="T1" fmla="*/ 0 h 453"/>
                <a:gd name="T2" fmla="*/ 669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2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69" y="85"/>
                  </a:cubicBezTo>
                  <a:cubicBezTo>
                    <a:pt x="622" y="161"/>
                    <a:pt x="494" y="357"/>
                    <a:pt x="470" y="390"/>
                  </a:cubicBezTo>
                  <a:cubicBezTo>
                    <a:pt x="441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4" y="428"/>
                    <a:pt x="133" y="390"/>
                  </a:cubicBezTo>
                  <a:cubicBezTo>
                    <a:pt x="157" y="357"/>
                    <a:pt x="285" y="161"/>
                    <a:pt x="332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  <p:sp>
          <p:nvSpPr>
            <p:cNvPr id="22" name="Color 2"/>
            <p:cNvSpPr/>
            <p:nvPr/>
          </p:nvSpPr>
          <p:spPr bwMode="auto">
            <a:xfrm>
              <a:off x="9156136" y="2254049"/>
              <a:ext cx="3361630" cy="1999509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5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  <p:sp>
          <p:nvSpPr>
            <p:cNvPr id="23" name="Color 5"/>
            <p:cNvSpPr/>
            <p:nvPr/>
          </p:nvSpPr>
          <p:spPr bwMode="auto">
            <a:xfrm>
              <a:off x="3510679" y="2254049"/>
              <a:ext cx="3365347" cy="1999509"/>
            </a:xfrm>
            <a:custGeom>
              <a:avLst/>
              <a:gdLst>
                <a:gd name="T0" fmla="*/ 766 w 766"/>
                <a:gd name="T1" fmla="*/ 0 h 453"/>
                <a:gd name="T2" fmla="*/ 670 w 766"/>
                <a:gd name="T3" fmla="*/ 85 h 453"/>
                <a:gd name="T4" fmla="*/ 470 w 766"/>
                <a:gd name="T5" fmla="*/ 390 h 453"/>
                <a:gd name="T6" fmla="*/ 337 w 766"/>
                <a:gd name="T7" fmla="*/ 453 h 453"/>
                <a:gd name="T8" fmla="*/ 0 w 766"/>
                <a:gd name="T9" fmla="*/ 453 h 453"/>
                <a:gd name="T10" fmla="*/ 133 w 766"/>
                <a:gd name="T11" fmla="*/ 390 h 453"/>
                <a:gd name="T12" fmla="*/ 333 w 766"/>
                <a:gd name="T13" fmla="*/ 85 h 453"/>
                <a:gd name="T14" fmla="*/ 429 w 766"/>
                <a:gd name="T15" fmla="*/ 0 h 453"/>
                <a:gd name="T16" fmla="*/ 766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766" y="0"/>
                  </a:moveTo>
                  <a:cubicBezTo>
                    <a:pt x="766" y="0"/>
                    <a:pt x="720" y="3"/>
                    <a:pt x="670" y="85"/>
                  </a:cubicBezTo>
                  <a:cubicBezTo>
                    <a:pt x="623" y="161"/>
                    <a:pt x="495" y="357"/>
                    <a:pt x="470" y="390"/>
                  </a:cubicBezTo>
                  <a:cubicBezTo>
                    <a:pt x="442" y="428"/>
                    <a:pt x="406" y="453"/>
                    <a:pt x="337" y="453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69" y="453"/>
                    <a:pt x="105" y="428"/>
                    <a:pt x="133" y="390"/>
                  </a:cubicBezTo>
                  <a:cubicBezTo>
                    <a:pt x="158" y="357"/>
                    <a:pt x="286" y="161"/>
                    <a:pt x="333" y="85"/>
                  </a:cubicBezTo>
                  <a:cubicBezTo>
                    <a:pt x="383" y="3"/>
                    <a:pt x="429" y="0"/>
                    <a:pt x="429" y="0"/>
                  </a:cubicBezTo>
                  <a:lnTo>
                    <a:pt x="766" y="0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  <p:sp>
          <p:nvSpPr>
            <p:cNvPr id="24" name="Color 4"/>
            <p:cNvSpPr/>
            <p:nvPr/>
          </p:nvSpPr>
          <p:spPr bwMode="auto">
            <a:xfrm>
              <a:off x="5391261" y="2254049"/>
              <a:ext cx="3365347" cy="1999509"/>
            </a:xfrm>
            <a:custGeom>
              <a:avLst/>
              <a:gdLst>
                <a:gd name="T0" fmla="*/ 0 w 766"/>
                <a:gd name="T1" fmla="*/ 0 h 453"/>
                <a:gd name="T2" fmla="*/ 96 w 766"/>
                <a:gd name="T3" fmla="*/ 85 h 453"/>
                <a:gd name="T4" fmla="*/ 296 w 766"/>
                <a:gd name="T5" fmla="*/ 390 h 453"/>
                <a:gd name="T6" fmla="*/ 429 w 766"/>
                <a:gd name="T7" fmla="*/ 453 h 453"/>
                <a:gd name="T8" fmla="*/ 766 w 766"/>
                <a:gd name="T9" fmla="*/ 453 h 453"/>
                <a:gd name="T10" fmla="*/ 633 w 766"/>
                <a:gd name="T11" fmla="*/ 390 h 453"/>
                <a:gd name="T12" fmla="*/ 433 w 766"/>
                <a:gd name="T13" fmla="*/ 85 h 453"/>
                <a:gd name="T14" fmla="*/ 337 w 766"/>
                <a:gd name="T15" fmla="*/ 0 h 453"/>
                <a:gd name="T16" fmla="*/ 0 w 766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6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6" y="390"/>
                  </a:cubicBezTo>
                  <a:cubicBezTo>
                    <a:pt x="324" y="428"/>
                    <a:pt x="360" y="453"/>
                    <a:pt x="429" y="453"/>
                  </a:cubicBezTo>
                  <a:cubicBezTo>
                    <a:pt x="766" y="453"/>
                    <a:pt x="766" y="453"/>
                    <a:pt x="766" y="453"/>
                  </a:cubicBezTo>
                  <a:cubicBezTo>
                    <a:pt x="697" y="453"/>
                    <a:pt x="661" y="428"/>
                    <a:pt x="633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  <p:sp>
          <p:nvSpPr>
            <p:cNvPr id="26" name="Color 6"/>
            <p:cNvSpPr/>
            <p:nvPr/>
          </p:nvSpPr>
          <p:spPr bwMode="auto">
            <a:xfrm>
              <a:off x="1631953" y="2254046"/>
              <a:ext cx="3359771" cy="1999509"/>
            </a:xfrm>
            <a:custGeom>
              <a:avLst/>
              <a:gdLst>
                <a:gd name="T0" fmla="*/ 0 w 765"/>
                <a:gd name="T1" fmla="*/ 0 h 453"/>
                <a:gd name="T2" fmla="*/ 96 w 765"/>
                <a:gd name="T3" fmla="*/ 85 h 453"/>
                <a:gd name="T4" fmla="*/ 295 w 765"/>
                <a:gd name="T5" fmla="*/ 390 h 453"/>
                <a:gd name="T6" fmla="*/ 428 w 765"/>
                <a:gd name="T7" fmla="*/ 453 h 453"/>
                <a:gd name="T8" fmla="*/ 765 w 765"/>
                <a:gd name="T9" fmla="*/ 453 h 453"/>
                <a:gd name="T10" fmla="*/ 632 w 765"/>
                <a:gd name="T11" fmla="*/ 390 h 453"/>
                <a:gd name="T12" fmla="*/ 433 w 765"/>
                <a:gd name="T13" fmla="*/ 85 h 453"/>
                <a:gd name="T14" fmla="*/ 337 w 765"/>
                <a:gd name="T15" fmla="*/ 0 h 453"/>
                <a:gd name="T16" fmla="*/ 0 w 765"/>
                <a:gd name="T1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5" h="453">
                  <a:moveTo>
                    <a:pt x="0" y="0"/>
                  </a:moveTo>
                  <a:cubicBezTo>
                    <a:pt x="0" y="0"/>
                    <a:pt x="46" y="3"/>
                    <a:pt x="96" y="85"/>
                  </a:cubicBezTo>
                  <a:cubicBezTo>
                    <a:pt x="143" y="161"/>
                    <a:pt x="271" y="357"/>
                    <a:pt x="295" y="390"/>
                  </a:cubicBezTo>
                  <a:cubicBezTo>
                    <a:pt x="324" y="428"/>
                    <a:pt x="359" y="453"/>
                    <a:pt x="428" y="453"/>
                  </a:cubicBezTo>
                  <a:cubicBezTo>
                    <a:pt x="765" y="453"/>
                    <a:pt x="765" y="453"/>
                    <a:pt x="765" y="453"/>
                  </a:cubicBezTo>
                  <a:cubicBezTo>
                    <a:pt x="696" y="453"/>
                    <a:pt x="661" y="428"/>
                    <a:pt x="632" y="390"/>
                  </a:cubicBezTo>
                  <a:cubicBezTo>
                    <a:pt x="608" y="357"/>
                    <a:pt x="480" y="161"/>
                    <a:pt x="433" y="85"/>
                  </a:cubicBezTo>
                  <a:cubicBezTo>
                    <a:pt x="383" y="3"/>
                    <a:pt x="337" y="0"/>
                    <a:pt x="3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15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cs typeface="League Gothic Regular"/>
                <a:sym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870901" y="3477248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43200" y="3507186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823321" y="3447310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95620" y="3477248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738071" y="3465084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05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485288" y="3482852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06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2190860" y="4259580"/>
            <a:ext cx="0" cy="864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1023451" y="5211517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  <p:cxnSp>
        <p:nvCxnSpPr>
          <p:cNvPr id="53" name="直接连接符 52"/>
          <p:cNvCxnSpPr/>
          <p:nvPr/>
        </p:nvCxnSpPr>
        <p:spPr>
          <a:xfrm>
            <a:off x="5246480" y="4259580"/>
            <a:ext cx="0" cy="864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079071" y="5211517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  <p:cxnSp>
        <p:nvCxnSpPr>
          <p:cNvPr id="55" name="直接连接符 54"/>
          <p:cNvCxnSpPr/>
          <p:nvPr/>
        </p:nvCxnSpPr>
        <p:spPr>
          <a:xfrm>
            <a:off x="8195420" y="4259580"/>
            <a:ext cx="0" cy="8640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7028011" y="5211517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3791060" y="2659380"/>
            <a:ext cx="0" cy="78793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2464742" y="1417985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6827477" y="2627245"/>
            <a:ext cx="0" cy="78793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501159" y="1385850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9791657" y="2627245"/>
            <a:ext cx="0" cy="78793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8465339" y="1385850"/>
            <a:ext cx="2652635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978575" y="2030604"/>
            <a:ext cx="5656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C00000"/>
                </a:solidFill>
                <a:cs typeface="+mn-ea"/>
                <a:sym typeface="+mn-lt"/>
              </a:rPr>
              <a:t>THANK YOU</a:t>
            </a:r>
            <a:endParaRPr lang="zh-CN" altLang="en-US" sz="72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8575" y="1651803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红色商务简约风年中述职报告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PPT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41414" y="2881505"/>
            <a:ext cx="568285" cy="698855"/>
            <a:chOff x="3817620" y="708660"/>
            <a:chExt cx="300328" cy="369332"/>
          </a:xfrm>
        </p:grpSpPr>
        <p:sp>
          <p:nvSpPr>
            <p:cNvPr id="29" name="箭头: 燕尾形 28"/>
            <p:cNvSpPr/>
            <p:nvPr/>
          </p:nvSpPr>
          <p:spPr>
            <a:xfrm>
              <a:off x="3817620" y="708660"/>
              <a:ext cx="298754" cy="369332"/>
            </a:xfrm>
            <a:prstGeom prst="notchedRightArrow">
              <a:avLst>
                <a:gd name="adj1" fmla="val 58698"/>
                <a:gd name="adj2" fmla="val 112203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箭头: 燕尾形 29"/>
            <p:cNvSpPr/>
            <p:nvPr/>
          </p:nvSpPr>
          <p:spPr>
            <a:xfrm>
              <a:off x="4006164" y="904238"/>
              <a:ext cx="111784" cy="138192"/>
            </a:xfrm>
            <a:prstGeom prst="notchedRightArrow">
              <a:avLst>
                <a:gd name="adj1" fmla="val 58698"/>
                <a:gd name="adj2" fmla="val 112203"/>
              </a:avLst>
            </a:prstGeom>
            <a:solidFill>
              <a:srgbClr val="C0000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MH" val="20200817162344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200817162344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200817162344"/>
  <p:tag name="MH_LIBRARY" val="GRAPHIC"/>
  <p:tag name="MH_TYPE" val="Other"/>
  <p:tag name="MH_ORDER" val="6"/>
</p:tagLst>
</file>

<file path=ppt/tags/tag4.xml><?xml version="1.0" encoding="utf-8"?>
<p:tagLst xmlns:p="http://schemas.openxmlformats.org/presentationml/2006/main">
  <p:tag name="MH" val="20200817162344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200817162344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200817162344"/>
  <p:tag name="MH_LIBRARY" val="GRAPHIC"/>
  <p:tag name="MH_TYPE" val="Other"/>
  <p:tag name="MH_ORDER" val="7"/>
</p:tagLst>
</file>

<file path=ppt/tags/tag7.xml><?xml version="1.0" encoding="utf-8"?>
<p:tagLst xmlns:p="http://schemas.openxmlformats.org/presentationml/2006/main">
  <p:tag name="MH" val="20200817162344"/>
  <p:tag name="MH_LIBRARY" val="GRAPHIC"/>
  <p:tag name="MH_TYPE" val="Other"/>
  <p:tag name="MH_ORDER" val="9"/>
</p:tagLst>
</file>

<file path=ppt/tags/tag8.xml><?xml version="1.0" encoding="utf-8"?>
<p:tagLst xmlns:p="http://schemas.openxmlformats.org/presentationml/2006/main">
  <p:tag name="MH" val="20200817162344"/>
  <p:tag name="MH_LIBRARY" val="GRAPHIC"/>
  <p:tag name="MH_TYPE" val="Other"/>
  <p:tag name="MH_ORDER" val="11"/>
</p:tagLst>
</file>

<file path=ppt/tags/tag9.xml><?xml version="1.0" encoding="utf-8"?>
<p:tagLst xmlns:p="http://schemas.openxmlformats.org/presentationml/2006/main">
  <p:tag name="MH" val="20200817162344"/>
  <p:tag name="MH_LIBRARY" val="GRAPHIC"/>
  <p:tag name="MH_TYPE" val="SubTitle"/>
  <p:tag name="MH_ORDER" val="1"/>
</p:tagLst>
</file>

<file path=ppt/tags/tag10.xml><?xml version="1.0" encoding="utf-8"?>
<p:tagLst xmlns:p="http://schemas.openxmlformats.org/presentationml/2006/main">
  <p:tag name="MH" val="20200817162344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200817162344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200817162344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200817162344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200817162344"/>
  <p:tag name="MH_LIBRARY" val="GRAPHIC"/>
  <p:tag name="MH_TYPE" val="Other"/>
  <p:tag name="MH_ORDER" val="6"/>
</p:tagLst>
</file>

<file path=ppt/tags/tag15.xml><?xml version="1.0" encoding="utf-8"?>
<p:tagLst xmlns:p="http://schemas.openxmlformats.org/presentationml/2006/main">
  <p:tag name="MH" val="20200817162344"/>
  <p:tag name="MH_LIBRARY" val="GRAPHIC"/>
  <p:tag name="MH_TYPE" val="SubTitle"/>
  <p:tag name="MH_ORDER" val="1"/>
</p:tagLst>
</file>

<file path=ppt/tags/tag16.xml><?xml version="1.0" encoding="utf-8"?>
<p:tagLst xmlns:p="http://schemas.openxmlformats.org/presentationml/2006/main">
  <p:tag name="MH" val="20200817162344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yh4gmf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2149</Words>
  <Application>WPS 演示</Application>
  <PresentationFormat>宽屏</PresentationFormat>
  <Paragraphs>239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Impact</vt:lpstr>
      <vt:lpstr>Calibri</vt:lpstr>
      <vt:lpstr>微软雅黑</vt:lpstr>
      <vt:lpstr>League Gothic Regular</vt:lpstr>
      <vt:lpstr>Arial Unicode MS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office2016mac10413</dc:creator>
  <cp:lastModifiedBy>陈Sir</cp:lastModifiedBy>
  <cp:revision>13</cp:revision>
  <dcterms:created xsi:type="dcterms:W3CDTF">2020-08-17T07:34:00Z</dcterms:created>
  <dcterms:modified xsi:type="dcterms:W3CDTF">2021-12-04T08:12:10Z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KSOTemplateUUID">
    <vt:lpwstr>v1.0_mb_os/PqhmHRl4xEwnx92njgw==</vt:lpwstr>
  </property>
  <property fmtid="{D5CDD505-2E9C-101B-9397-08002B2CF9AE}" pid="4" name="ICV">
    <vt:lpwstr>E8B2E23C6BE14DC2B0EA4FAD124252DE</vt:lpwstr>
  </property>
</Properties>
</file>