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handoutMasterIdLst>
    <p:handoutMasterId r:id="rId61"/>
  </p:handoutMasterIdLst>
  <p:sldIdLst>
    <p:sldId id="256" r:id="rId4"/>
    <p:sldId id="258" r:id="rId6"/>
    <p:sldId id="328" r:id="rId7"/>
    <p:sldId id="329" r:id="rId8"/>
    <p:sldId id="330" r:id="rId9"/>
    <p:sldId id="290" r:id="rId10"/>
    <p:sldId id="296" r:id="rId11"/>
    <p:sldId id="325" r:id="rId12"/>
    <p:sldId id="262" r:id="rId13"/>
    <p:sldId id="292" r:id="rId14"/>
    <p:sldId id="263" r:id="rId15"/>
    <p:sldId id="264" r:id="rId16"/>
    <p:sldId id="293" r:id="rId17"/>
    <p:sldId id="371" r:id="rId18"/>
    <p:sldId id="266" r:id="rId19"/>
    <p:sldId id="326" r:id="rId20"/>
    <p:sldId id="271" r:id="rId21"/>
    <p:sldId id="373" r:id="rId22"/>
    <p:sldId id="269" r:id="rId23"/>
    <p:sldId id="327" r:id="rId24"/>
    <p:sldId id="331" r:id="rId25"/>
    <p:sldId id="272" r:id="rId26"/>
    <p:sldId id="374" r:id="rId27"/>
    <p:sldId id="274" r:id="rId28"/>
    <p:sldId id="365" r:id="rId29"/>
    <p:sldId id="275" r:id="rId30"/>
    <p:sldId id="375" r:id="rId31"/>
    <p:sldId id="277" r:id="rId32"/>
    <p:sldId id="367" r:id="rId33"/>
    <p:sldId id="279" r:id="rId34"/>
    <p:sldId id="376" r:id="rId35"/>
    <p:sldId id="280" r:id="rId36"/>
    <p:sldId id="281" r:id="rId37"/>
    <p:sldId id="377" r:id="rId38"/>
    <p:sldId id="283" r:id="rId39"/>
    <p:sldId id="284" r:id="rId40"/>
    <p:sldId id="294" r:id="rId41"/>
    <p:sldId id="295" r:id="rId42"/>
    <p:sldId id="379" r:id="rId43"/>
    <p:sldId id="380" r:id="rId44"/>
    <p:sldId id="381" r:id="rId45"/>
    <p:sldId id="382" r:id="rId46"/>
    <p:sldId id="383" r:id="rId47"/>
    <p:sldId id="384" r:id="rId48"/>
    <p:sldId id="385" r:id="rId49"/>
    <p:sldId id="386" r:id="rId50"/>
    <p:sldId id="387" r:id="rId51"/>
    <p:sldId id="389" r:id="rId52"/>
    <p:sldId id="390" r:id="rId53"/>
    <p:sldId id="391" r:id="rId54"/>
    <p:sldId id="392" r:id="rId55"/>
    <p:sldId id="393" r:id="rId56"/>
    <p:sldId id="394" r:id="rId57"/>
    <p:sldId id="395" r:id="rId58"/>
    <p:sldId id="396" r:id="rId59"/>
    <p:sldId id="399" r:id="rId6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B47F"/>
    <a:srgbClr val="0295D6"/>
    <a:srgbClr val="87C1A9"/>
    <a:srgbClr val="54A784"/>
    <a:srgbClr val="FF8787"/>
    <a:srgbClr val="E99347"/>
    <a:srgbClr val="FFFFFF"/>
    <a:srgbClr val="1C3454"/>
    <a:srgbClr val="69AF91"/>
    <a:srgbClr val="B9D2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78" d="100"/>
          <a:sy n="78" d="100"/>
        </p:scale>
        <p:origin x="654" y="54"/>
      </p:cViewPr>
      <p:guideLst>
        <p:guide orient="horz" pos="2258"/>
        <p:guide pos="3839"/>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handoutMaster" Target="handoutMasters/handoutMaster1.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png"/><Relationship Id="rId20" Type="http://schemas.openxmlformats.org/officeDocument/2006/relationships/tags" Target="../tags/tag17.xml"/><Relationship Id="rId2" Type="http://schemas.openxmlformats.org/officeDocument/2006/relationships/tags" Target="../tags/tag1.xml"/><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tags" Target="../tags/tag14.xml"/><Relationship Id="rId16" Type="http://schemas.openxmlformats.org/officeDocument/2006/relationships/tags" Target="../tags/tag13.xml"/><Relationship Id="rId15" Type="http://schemas.openxmlformats.org/officeDocument/2006/relationships/tags" Target="../tags/tag12.xml"/><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0" Type="http://schemas.openxmlformats.org/officeDocument/2006/relationships/tags" Target="../tags/tag2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image" Target="../media/image3.png"/><Relationship Id="rId2" Type="http://schemas.openxmlformats.org/officeDocument/2006/relationships/tags" Target="../tags/tag27.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52.xml"/><Relationship Id="rId8" Type="http://schemas.openxmlformats.org/officeDocument/2006/relationships/tags" Target="../tags/tag51.xml"/><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image" Target="../media/image1.png"/><Relationship Id="rId2" Type="http://schemas.openxmlformats.org/officeDocument/2006/relationships/tags" Target="../tags/tag75.xml"/><Relationship Id="rId17" Type="http://schemas.openxmlformats.org/officeDocument/2006/relationships/tags" Target="../tags/tag88.xml"/><Relationship Id="rId16" Type="http://schemas.openxmlformats.org/officeDocument/2006/relationships/tags" Target="../tags/tag87.xml"/><Relationship Id="rId15" Type="http://schemas.openxmlformats.org/officeDocument/2006/relationships/tags" Target="../tags/tag86.xml"/><Relationship Id="rId14" Type="http://schemas.openxmlformats.org/officeDocument/2006/relationships/tags" Target="../tags/tag85.xml"/><Relationship Id="rId13" Type="http://schemas.openxmlformats.org/officeDocument/2006/relationships/tags" Target="../tags/tag84.xml"/><Relationship Id="rId12" Type="http://schemas.openxmlformats.org/officeDocument/2006/relationships/tags" Target="../tags/tag83.xml"/><Relationship Id="rId11" Type="http://schemas.openxmlformats.org/officeDocument/2006/relationships/tags" Target="../tags/tag82.xml"/><Relationship Id="rId10"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0" Type="http://schemas.openxmlformats.org/officeDocument/2006/relationships/tags" Target="../tags/tag103.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118.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41.xml"/><Relationship Id="rId8" Type="http://schemas.openxmlformats.org/officeDocument/2006/relationships/tags" Target="../tags/tag140.xml"/><Relationship Id="rId7" Type="http://schemas.openxmlformats.org/officeDocument/2006/relationships/tags" Target="../tags/tag139.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3" Type="http://schemas.openxmlformats.org/officeDocument/2006/relationships/tags" Target="../tags/tag135.xml"/><Relationship Id="rId2" Type="http://schemas.openxmlformats.org/officeDocument/2006/relationships/tags" Target="../tags/tag134.xml"/><Relationship Id="rId11" Type="http://schemas.openxmlformats.org/officeDocument/2006/relationships/tags" Target="../tags/tag143.xml"/><Relationship Id="rId10" Type="http://schemas.openxmlformats.org/officeDocument/2006/relationships/tags" Target="../tags/tag142.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56.xml"/><Relationship Id="rId8" Type="http://schemas.openxmlformats.org/officeDocument/2006/relationships/tags" Target="../tags/tag155.xml"/><Relationship Id="rId7" Type="http://schemas.openxmlformats.org/officeDocument/2006/relationships/tags" Target="../tags/tag154.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64.xml"/><Relationship Id="rId8" Type="http://schemas.openxmlformats.org/officeDocument/2006/relationships/tags" Target="../tags/tag163.xml"/><Relationship Id="rId7" Type="http://schemas.openxmlformats.org/officeDocument/2006/relationships/tags" Target="../tags/tag162.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 Id="rId3" Type="http://schemas.openxmlformats.org/officeDocument/2006/relationships/tags" Target="../tags/tag158.xml"/><Relationship Id="rId2" Type="http://schemas.openxmlformats.org/officeDocument/2006/relationships/tags" Target="../tags/tag157.xml"/><Relationship Id="rId11" Type="http://schemas.openxmlformats.org/officeDocument/2006/relationships/tags" Target="../tags/tag166.xml"/><Relationship Id="rId10" Type="http://schemas.openxmlformats.org/officeDocument/2006/relationships/tags" Target="../tags/tag165.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1" name="图片 20"/>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6186920" y="859016"/>
            <a:ext cx="6005080" cy="5998984"/>
          </a:xfrm>
          <a:prstGeom prst="rect">
            <a:avLst/>
          </a:prstGeom>
        </p:spPr>
      </p:pic>
      <p:sp>
        <p:nvSpPr>
          <p:cNvPr id="7" name="Freeform 35"/>
          <p:cNvSpPr/>
          <p:nvPr>
            <p:custDataLst>
              <p:tags r:id="rId4"/>
            </p:custDataLst>
          </p:nvPr>
        </p:nvSpPr>
        <p:spPr bwMode="auto">
          <a:xfrm>
            <a:off x="5599113" y="5812609"/>
            <a:ext cx="1503363" cy="1046163"/>
          </a:xfrm>
          <a:custGeom>
            <a:avLst/>
            <a:gdLst>
              <a:gd name="T0" fmla="*/ 0 w 947"/>
              <a:gd name="T1" fmla="*/ 659 h 659"/>
              <a:gd name="T2" fmla="*/ 288 w 947"/>
              <a:gd name="T3" fmla="*/ 659 h 659"/>
              <a:gd name="T4" fmla="*/ 947 w 947"/>
              <a:gd name="T5" fmla="*/ 0 h 659"/>
              <a:gd name="T6" fmla="*/ 659 w 947"/>
              <a:gd name="T7" fmla="*/ 0 h 659"/>
              <a:gd name="T8" fmla="*/ 0 w 947"/>
              <a:gd name="T9" fmla="*/ 659 h 659"/>
            </a:gdLst>
            <a:ahLst/>
            <a:cxnLst>
              <a:cxn ang="0">
                <a:pos x="T0" y="T1"/>
              </a:cxn>
              <a:cxn ang="0">
                <a:pos x="T2" y="T3"/>
              </a:cxn>
              <a:cxn ang="0">
                <a:pos x="T4" y="T5"/>
              </a:cxn>
              <a:cxn ang="0">
                <a:pos x="T6" y="T7"/>
              </a:cxn>
              <a:cxn ang="0">
                <a:pos x="T8" y="T9"/>
              </a:cxn>
            </a:cxnLst>
            <a:rect l="0" t="0" r="r" b="b"/>
            <a:pathLst>
              <a:path w="947" h="659">
                <a:moveTo>
                  <a:pt x="0" y="659"/>
                </a:moveTo>
                <a:lnTo>
                  <a:pt x="288" y="659"/>
                </a:lnTo>
                <a:lnTo>
                  <a:pt x="947" y="0"/>
                </a:lnTo>
                <a:lnTo>
                  <a:pt x="659" y="0"/>
                </a:lnTo>
                <a:lnTo>
                  <a:pt x="0" y="659"/>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8" name="Freeform 36"/>
          <p:cNvSpPr/>
          <p:nvPr>
            <p:custDataLst>
              <p:tags r:id="rId5"/>
            </p:custDataLst>
          </p:nvPr>
        </p:nvSpPr>
        <p:spPr bwMode="auto">
          <a:xfrm>
            <a:off x="811213" y="5628459"/>
            <a:ext cx="1573213" cy="1230313"/>
          </a:xfrm>
          <a:custGeom>
            <a:avLst/>
            <a:gdLst>
              <a:gd name="T0" fmla="*/ 0 w 991"/>
              <a:gd name="T1" fmla="*/ 775 h 775"/>
              <a:gd name="T2" fmla="*/ 215 w 991"/>
              <a:gd name="T3" fmla="*/ 775 h 775"/>
              <a:gd name="T4" fmla="*/ 991 w 991"/>
              <a:gd name="T5" fmla="*/ 0 h 775"/>
              <a:gd name="T6" fmla="*/ 774 w 991"/>
              <a:gd name="T7" fmla="*/ 0 h 775"/>
              <a:gd name="T8" fmla="*/ 0 w 991"/>
              <a:gd name="T9" fmla="*/ 775 h 775"/>
            </a:gdLst>
            <a:ahLst/>
            <a:cxnLst>
              <a:cxn ang="0">
                <a:pos x="T0" y="T1"/>
              </a:cxn>
              <a:cxn ang="0">
                <a:pos x="T2" y="T3"/>
              </a:cxn>
              <a:cxn ang="0">
                <a:pos x="T4" y="T5"/>
              </a:cxn>
              <a:cxn ang="0">
                <a:pos x="T6" y="T7"/>
              </a:cxn>
              <a:cxn ang="0">
                <a:pos x="T8" y="T9"/>
              </a:cxn>
            </a:cxnLst>
            <a:rect l="0" t="0" r="r" b="b"/>
            <a:pathLst>
              <a:path w="991" h="775">
                <a:moveTo>
                  <a:pt x="0" y="775"/>
                </a:moveTo>
                <a:lnTo>
                  <a:pt x="215" y="775"/>
                </a:lnTo>
                <a:lnTo>
                  <a:pt x="991" y="0"/>
                </a:lnTo>
                <a:lnTo>
                  <a:pt x="774" y="0"/>
                </a:lnTo>
                <a:lnTo>
                  <a:pt x="0" y="775"/>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sp>
        <p:nvSpPr>
          <p:cNvPr id="9" name="Freeform 37"/>
          <p:cNvSpPr/>
          <p:nvPr>
            <p:custDataLst>
              <p:tags r:id="rId6"/>
            </p:custDataLst>
          </p:nvPr>
        </p:nvSpPr>
        <p:spPr bwMode="auto">
          <a:xfrm>
            <a:off x="-3946" y="4849812"/>
            <a:ext cx="1177925" cy="1177925"/>
          </a:xfrm>
          <a:custGeom>
            <a:avLst/>
            <a:gdLst>
              <a:gd name="T0" fmla="*/ 0 w 742"/>
              <a:gd name="T1" fmla="*/ 742 h 742"/>
              <a:gd name="T2" fmla="*/ 742 w 742"/>
              <a:gd name="T3" fmla="*/ 0 h 742"/>
              <a:gd name="T4" fmla="*/ 590 w 742"/>
              <a:gd name="T5" fmla="*/ 0 h 742"/>
              <a:gd name="T6" fmla="*/ 0 w 742"/>
              <a:gd name="T7" fmla="*/ 590 h 742"/>
              <a:gd name="T8" fmla="*/ 0 w 742"/>
              <a:gd name="T9" fmla="*/ 742 h 742"/>
            </a:gdLst>
            <a:ahLst/>
            <a:cxnLst>
              <a:cxn ang="0">
                <a:pos x="T0" y="T1"/>
              </a:cxn>
              <a:cxn ang="0">
                <a:pos x="T2" y="T3"/>
              </a:cxn>
              <a:cxn ang="0">
                <a:pos x="T4" y="T5"/>
              </a:cxn>
              <a:cxn ang="0">
                <a:pos x="T6" y="T7"/>
              </a:cxn>
              <a:cxn ang="0">
                <a:pos x="T8" y="T9"/>
              </a:cxn>
            </a:cxnLst>
            <a:rect l="0" t="0" r="r" b="b"/>
            <a:pathLst>
              <a:path w="742" h="742">
                <a:moveTo>
                  <a:pt x="0" y="742"/>
                </a:moveTo>
                <a:lnTo>
                  <a:pt x="742" y="0"/>
                </a:lnTo>
                <a:lnTo>
                  <a:pt x="590" y="0"/>
                </a:lnTo>
                <a:lnTo>
                  <a:pt x="0" y="590"/>
                </a:lnTo>
                <a:lnTo>
                  <a:pt x="0" y="74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0" name="Freeform 38"/>
          <p:cNvSpPr/>
          <p:nvPr>
            <p:custDataLst>
              <p:tags r:id="rId7"/>
            </p:custDataLst>
          </p:nvPr>
        </p:nvSpPr>
        <p:spPr bwMode="auto">
          <a:xfrm>
            <a:off x="-3946" y="4668021"/>
            <a:ext cx="2619375" cy="2190750"/>
          </a:xfrm>
          <a:custGeom>
            <a:avLst/>
            <a:gdLst>
              <a:gd name="T0" fmla="*/ 0 w 1650"/>
              <a:gd name="T1" fmla="*/ 1308 h 1380"/>
              <a:gd name="T2" fmla="*/ 0 w 1650"/>
              <a:gd name="T3" fmla="*/ 1380 h 1380"/>
              <a:gd name="T4" fmla="*/ 268 w 1650"/>
              <a:gd name="T5" fmla="*/ 1380 h 1380"/>
              <a:gd name="T6" fmla="*/ 1650 w 1650"/>
              <a:gd name="T7" fmla="*/ 0 h 1380"/>
              <a:gd name="T8" fmla="*/ 1310 w 1650"/>
              <a:gd name="T9" fmla="*/ 0 h 1380"/>
              <a:gd name="T10" fmla="*/ 0 w 1650"/>
              <a:gd name="T11" fmla="*/ 1308 h 1380"/>
            </a:gdLst>
            <a:ahLst/>
            <a:cxnLst>
              <a:cxn ang="0">
                <a:pos x="T0" y="T1"/>
              </a:cxn>
              <a:cxn ang="0">
                <a:pos x="T2" y="T3"/>
              </a:cxn>
              <a:cxn ang="0">
                <a:pos x="T4" y="T5"/>
              </a:cxn>
              <a:cxn ang="0">
                <a:pos x="T6" y="T7"/>
              </a:cxn>
              <a:cxn ang="0">
                <a:pos x="T8" y="T9"/>
              </a:cxn>
              <a:cxn ang="0">
                <a:pos x="T10" y="T11"/>
              </a:cxn>
            </a:cxnLst>
            <a:rect l="0" t="0" r="r" b="b"/>
            <a:pathLst>
              <a:path w="1650" h="1380">
                <a:moveTo>
                  <a:pt x="0" y="1308"/>
                </a:moveTo>
                <a:lnTo>
                  <a:pt x="0" y="1380"/>
                </a:lnTo>
                <a:lnTo>
                  <a:pt x="268" y="1380"/>
                </a:lnTo>
                <a:lnTo>
                  <a:pt x="1650" y="0"/>
                </a:lnTo>
                <a:lnTo>
                  <a:pt x="1310" y="0"/>
                </a:lnTo>
                <a:lnTo>
                  <a:pt x="0" y="1308"/>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dirty="0"/>
          </a:p>
        </p:txBody>
      </p:sp>
      <p:sp>
        <p:nvSpPr>
          <p:cNvPr id="11" name="Freeform 39"/>
          <p:cNvSpPr>
            <a:spLocks noEditPoints="1"/>
          </p:cNvSpPr>
          <p:nvPr>
            <p:custDataLst>
              <p:tags r:id="rId8"/>
            </p:custDataLst>
          </p:nvPr>
        </p:nvSpPr>
        <p:spPr bwMode="auto">
          <a:xfrm>
            <a:off x="4763" y="-3947"/>
            <a:ext cx="1806575" cy="1804988"/>
          </a:xfrm>
          <a:custGeom>
            <a:avLst/>
            <a:gdLst>
              <a:gd name="T0" fmla="*/ 1138 w 1138"/>
              <a:gd name="T1" fmla="*/ 0 h 1137"/>
              <a:gd name="T2" fmla="*/ 799 w 1138"/>
              <a:gd name="T3" fmla="*/ 0 h 1137"/>
              <a:gd name="T4" fmla="*/ 0 w 1138"/>
              <a:gd name="T5" fmla="*/ 798 h 1137"/>
              <a:gd name="T6" fmla="*/ 0 w 1138"/>
              <a:gd name="T7" fmla="*/ 1137 h 1137"/>
              <a:gd name="T8" fmla="*/ 1138 w 1138"/>
              <a:gd name="T9" fmla="*/ 0 h 1137"/>
              <a:gd name="T10" fmla="*/ 1138 w 1138"/>
              <a:gd name="T11" fmla="*/ 0 h 1137"/>
              <a:gd name="T12" fmla="*/ 1138 w 1138"/>
              <a:gd name="T13" fmla="*/ 0 h 1137"/>
            </a:gdLst>
            <a:ahLst/>
            <a:cxnLst>
              <a:cxn ang="0">
                <a:pos x="T0" y="T1"/>
              </a:cxn>
              <a:cxn ang="0">
                <a:pos x="T2" y="T3"/>
              </a:cxn>
              <a:cxn ang="0">
                <a:pos x="T4" y="T5"/>
              </a:cxn>
              <a:cxn ang="0">
                <a:pos x="T6" y="T7"/>
              </a:cxn>
              <a:cxn ang="0">
                <a:pos x="T8" y="T9"/>
              </a:cxn>
              <a:cxn ang="0">
                <a:pos x="T10" y="T11"/>
              </a:cxn>
              <a:cxn ang="0">
                <a:pos x="T12" y="T13"/>
              </a:cxn>
            </a:cxnLst>
            <a:rect l="0" t="0" r="r" b="b"/>
            <a:pathLst>
              <a:path w="1138" h="1137">
                <a:moveTo>
                  <a:pt x="1138" y="0"/>
                </a:moveTo>
                <a:lnTo>
                  <a:pt x="799" y="0"/>
                </a:lnTo>
                <a:lnTo>
                  <a:pt x="0" y="798"/>
                </a:lnTo>
                <a:lnTo>
                  <a:pt x="0" y="1137"/>
                </a:lnTo>
                <a:lnTo>
                  <a:pt x="1138" y="0"/>
                </a:lnTo>
                <a:close/>
                <a:moveTo>
                  <a:pt x="1138" y="0"/>
                </a:moveTo>
                <a:lnTo>
                  <a:pt x="1138" y="0"/>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dirty="0"/>
          </a:p>
        </p:txBody>
      </p:sp>
      <p:pic>
        <p:nvPicPr>
          <p:cNvPr id="19" name="图片 18"/>
          <p:cNvPicPr>
            <a:picLocks noChangeAspect="1"/>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14001" y="1057591"/>
            <a:ext cx="3383573" cy="3377477"/>
          </a:xfrm>
          <a:prstGeom prst="rect">
            <a:avLst/>
          </a:prstGeom>
        </p:spPr>
      </p:pic>
      <p:sp>
        <p:nvSpPr>
          <p:cNvPr id="15" name="Freeform 43"/>
          <p:cNvSpPr/>
          <p:nvPr>
            <p:custDataLst>
              <p:tags r:id="rId11"/>
            </p:custDataLst>
          </p:nvPr>
        </p:nvSpPr>
        <p:spPr bwMode="auto">
          <a:xfrm>
            <a:off x="7889876" y="-3947"/>
            <a:ext cx="3998913" cy="3994150"/>
          </a:xfrm>
          <a:custGeom>
            <a:avLst/>
            <a:gdLst>
              <a:gd name="T0" fmla="*/ 1320 w 2519"/>
              <a:gd name="T1" fmla="*/ 0 h 2516"/>
              <a:gd name="T2" fmla="*/ 0 w 2519"/>
              <a:gd name="T3" fmla="*/ 1320 h 2516"/>
              <a:gd name="T4" fmla="*/ 0 w 2519"/>
              <a:gd name="T5" fmla="*/ 2516 h 2516"/>
              <a:gd name="T6" fmla="*/ 2519 w 2519"/>
              <a:gd name="T7" fmla="*/ 0 h 2516"/>
              <a:gd name="T8" fmla="*/ 1320 w 2519"/>
              <a:gd name="T9" fmla="*/ 0 h 2516"/>
            </a:gdLst>
            <a:ahLst/>
            <a:cxnLst>
              <a:cxn ang="0">
                <a:pos x="T0" y="T1"/>
              </a:cxn>
              <a:cxn ang="0">
                <a:pos x="T2" y="T3"/>
              </a:cxn>
              <a:cxn ang="0">
                <a:pos x="T4" y="T5"/>
              </a:cxn>
              <a:cxn ang="0">
                <a:pos x="T6" y="T7"/>
              </a:cxn>
              <a:cxn ang="0">
                <a:pos x="T8" y="T9"/>
              </a:cxn>
            </a:cxnLst>
            <a:rect l="0" t="0" r="r" b="b"/>
            <a:pathLst>
              <a:path w="2519" h="2516">
                <a:moveTo>
                  <a:pt x="1320" y="0"/>
                </a:moveTo>
                <a:lnTo>
                  <a:pt x="0" y="1320"/>
                </a:lnTo>
                <a:lnTo>
                  <a:pt x="0" y="2516"/>
                </a:lnTo>
                <a:lnTo>
                  <a:pt x="2519" y="0"/>
                </a:lnTo>
                <a:lnTo>
                  <a:pt x="1320" y="0"/>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sp>
        <p:nvSpPr>
          <p:cNvPr id="16" name="Freeform 44"/>
          <p:cNvSpPr/>
          <p:nvPr>
            <p:custDataLst>
              <p:tags r:id="rId12"/>
            </p:custDataLst>
          </p:nvPr>
        </p:nvSpPr>
        <p:spPr bwMode="auto">
          <a:xfrm>
            <a:off x="10003610" y="74612"/>
            <a:ext cx="2192338" cy="2646363"/>
          </a:xfrm>
          <a:custGeom>
            <a:avLst/>
            <a:gdLst>
              <a:gd name="T0" fmla="*/ 1381 w 1381"/>
              <a:gd name="T1" fmla="*/ 0 h 1667"/>
              <a:gd name="T2" fmla="*/ 0 w 1381"/>
              <a:gd name="T3" fmla="*/ 1378 h 1667"/>
              <a:gd name="T4" fmla="*/ 0 w 1381"/>
              <a:gd name="T5" fmla="*/ 1667 h 1667"/>
              <a:gd name="T6" fmla="*/ 1381 w 1381"/>
              <a:gd name="T7" fmla="*/ 287 h 1667"/>
              <a:gd name="T8" fmla="*/ 1381 w 1381"/>
              <a:gd name="T9" fmla="*/ 0 h 1667"/>
            </a:gdLst>
            <a:ahLst/>
            <a:cxnLst>
              <a:cxn ang="0">
                <a:pos x="T0" y="T1"/>
              </a:cxn>
              <a:cxn ang="0">
                <a:pos x="T2" y="T3"/>
              </a:cxn>
              <a:cxn ang="0">
                <a:pos x="T4" y="T5"/>
              </a:cxn>
              <a:cxn ang="0">
                <a:pos x="T6" y="T7"/>
              </a:cxn>
              <a:cxn ang="0">
                <a:pos x="T8" y="T9"/>
              </a:cxn>
            </a:cxnLst>
            <a:rect l="0" t="0" r="r" b="b"/>
            <a:pathLst>
              <a:path w="1381" h="1667">
                <a:moveTo>
                  <a:pt x="1381" y="0"/>
                </a:moveTo>
                <a:lnTo>
                  <a:pt x="0" y="1378"/>
                </a:lnTo>
                <a:lnTo>
                  <a:pt x="0" y="1667"/>
                </a:lnTo>
                <a:lnTo>
                  <a:pt x="1381" y="287"/>
                </a:lnTo>
                <a:lnTo>
                  <a:pt x="1381" y="0"/>
                </a:lnTo>
                <a:close/>
              </a:path>
            </a:pathLst>
          </a:custGeom>
          <a:solidFill>
            <a:schemeClr val="accent1"/>
          </a:solidFill>
          <a:ln>
            <a:noFill/>
          </a:ln>
        </p:spPr>
        <p:txBody>
          <a:bodyPr vert="horz" wrap="square" lIns="91440" tIns="45720" rIns="91440" bIns="45720" numCol="1" anchor="t" anchorCtr="0" compatLnSpc="1"/>
          <a:lstStyle/>
          <a:p>
            <a:endParaRPr lang="zh-CN" altLang="en-US" dirty="0"/>
          </a:p>
        </p:txBody>
      </p:sp>
      <p:sp>
        <p:nvSpPr>
          <p:cNvPr id="17" name="Freeform 45"/>
          <p:cNvSpPr/>
          <p:nvPr>
            <p:custDataLst>
              <p:tags r:id="rId13"/>
            </p:custDataLst>
          </p:nvPr>
        </p:nvSpPr>
        <p:spPr bwMode="auto">
          <a:xfrm>
            <a:off x="309563" y="6503171"/>
            <a:ext cx="596900" cy="355600"/>
          </a:xfrm>
          <a:custGeom>
            <a:avLst/>
            <a:gdLst>
              <a:gd name="T0" fmla="*/ 0 w 376"/>
              <a:gd name="T1" fmla="*/ 224 h 224"/>
              <a:gd name="T2" fmla="*/ 153 w 376"/>
              <a:gd name="T3" fmla="*/ 224 h 224"/>
              <a:gd name="T4" fmla="*/ 376 w 376"/>
              <a:gd name="T5" fmla="*/ 0 h 224"/>
              <a:gd name="T6" fmla="*/ 224 w 376"/>
              <a:gd name="T7" fmla="*/ 0 h 224"/>
              <a:gd name="T8" fmla="*/ 0 w 376"/>
              <a:gd name="T9" fmla="*/ 224 h 224"/>
            </a:gdLst>
            <a:ahLst/>
            <a:cxnLst>
              <a:cxn ang="0">
                <a:pos x="T0" y="T1"/>
              </a:cxn>
              <a:cxn ang="0">
                <a:pos x="T2" y="T3"/>
              </a:cxn>
              <a:cxn ang="0">
                <a:pos x="T4" y="T5"/>
              </a:cxn>
              <a:cxn ang="0">
                <a:pos x="T6" y="T7"/>
              </a:cxn>
              <a:cxn ang="0">
                <a:pos x="T8" y="T9"/>
              </a:cxn>
            </a:cxnLst>
            <a:rect l="0" t="0" r="r" b="b"/>
            <a:pathLst>
              <a:path w="376" h="224">
                <a:moveTo>
                  <a:pt x="0" y="224"/>
                </a:moveTo>
                <a:lnTo>
                  <a:pt x="153" y="224"/>
                </a:lnTo>
                <a:lnTo>
                  <a:pt x="376" y="0"/>
                </a:lnTo>
                <a:lnTo>
                  <a:pt x="224" y="0"/>
                </a:lnTo>
                <a:lnTo>
                  <a:pt x="0" y="22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9801" name="副标题 2"/>
          <p:cNvSpPr>
            <a:spLocks noGrp="1"/>
          </p:cNvSpPr>
          <p:nvPr>
            <p:ph type="subTitle" idx="1"/>
            <p:custDataLst>
              <p:tags r:id="rId14"/>
            </p:custDataLst>
          </p:nvPr>
        </p:nvSpPr>
        <p:spPr>
          <a:xfrm>
            <a:off x="2805157" y="3129298"/>
            <a:ext cx="4786269" cy="558799"/>
          </a:xfrm>
        </p:spPr>
        <p:txBody>
          <a:bodyPr lIns="90000" anchor="t">
            <a:normAutofit/>
          </a:bodyPr>
          <a:lstStyle>
            <a:lvl1pPr marL="0" indent="0" algn="l">
              <a:buNone/>
              <a:defRPr sz="200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dirty="0"/>
          </a:p>
        </p:txBody>
      </p:sp>
      <p:sp>
        <p:nvSpPr>
          <p:cNvPr id="9802" name="标题 1"/>
          <p:cNvSpPr>
            <a:spLocks noGrp="1"/>
          </p:cNvSpPr>
          <p:nvPr>
            <p:ph type="ctrTitle" hasCustomPrompt="1"/>
            <p:custDataLst>
              <p:tags r:id="rId15"/>
            </p:custDataLst>
          </p:nvPr>
        </p:nvSpPr>
        <p:spPr>
          <a:xfrm>
            <a:off x="2805157" y="1801041"/>
            <a:ext cx="4786269" cy="1243193"/>
          </a:xfrm>
        </p:spPr>
        <p:txBody>
          <a:bodyPr lIns="0" anchor="b">
            <a:normAutofit/>
          </a:bodyPr>
          <a:lstStyle>
            <a:lvl1pPr algn="l">
              <a:defRPr sz="4000">
                <a:solidFill>
                  <a:schemeClr val="tx1">
                    <a:lumMod val="85000"/>
                    <a:lumOff val="15000"/>
                  </a:schemeClr>
                </a:solidFill>
              </a:defRPr>
            </a:lvl1pPr>
          </a:lstStyle>
          <a:p>
            <a:r>
              <a:rPr lang="zh-CN" altLang="en-US" dirty="0"/>
              <a:t>单击此处编辑标题</a:t>
            </a:r>
            <a:endParaRPr lang="zh-CN" altLang="en-US" dirty="0"/>
          </a:p>
        </p:txBody>
      </p:sp>
      <p:sp>
        <p:nvSpPr>
          <p:cNvPr id="12" name="文本占位符 13"/>
          <p:cNvSpPr>
            <a:spLocks noGrp="1"/>
          </p:cNvSpPr>
          <p:nvPr>
            <p:ph type="body" sz="quarter" idx="10" hasCustomPrompt="1"/>
            <p:custDataLst>
              <p:tags r:id="rId16"/>
            </p:custDataLst>
          </p:nvPr>
        </p:nvSpPr>
        <p:spPr>
          <a:xfrm>
            <a:off x="2805157" y="4152990"/>
            <a:ext cx="2251846" cy="396000"/>
          </a:xfrm>
          <a:prstGeom prst="roundRect">
            <a:avLst>
              <a:gd name="adj" fmla="val 50000"/>
            </a:avLst>
          </a:prstGeom>
          <a:solidFill>
            <a:schemeClr val="accent1"/>
          </a:solidFill>
        </p:spPr>
        <p:txBody>
          <a:bodyPr vert="horz" lIns="90000" tIns="0" bIns="0" anchor="ctr">
            <a:normAutofit/>
          </a:bodyPr>
          <a:lstStyle>
            <a:lvl1pPr marL="0" indent="0" algn="l">
              <a:buNone/>
              <a:defRPr sz="18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编辑文本</a:t>
            </a:r>
            <a:endParaRPr lang="en-US" altLang="zh-CN" dirty="0"/>
          </a:p>
        </p:txBody>
      </p:sp>
      <p:sp>
        <p:nvSpPr>
          <p:cNvPr id="13" name="文本占位符 13"/>
          <p:cNvSpPr>
            <a:spLocks noGrp="1"/>
          </p:cNvSpPr>
          <p:nvPr>
            <p:ph type="body" sz="quarter" idx="11" hasCustomPrompt="1"/>
            <p:custDataLst>
              <p:tags r:id="rId17"/>
            </p:custDataLst>
          </p:nvPr>
        </p:nvSpPr>
        <p:spPr>
          <a:xfrm>
            <a:off x="2805157" y="4647077"/>
            <a:ext cx="2251847" cy="396000"/>
          </a:xfrm>
        </p:spPr>
        <p:txBody>
          <a:bodyPr vert="horz" lIns="90000" anchor="ctr">
            <a:normAutofit/>
          </a:bodyPr>
          <a:lstStyle>
            <a:lvl1pPr marL="0" indent="0" algn="l">
              <a:buNone/>
              <a:defRPr sz="1800" b="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编辑文本</a:t>
            </a:r>
            <a:endParaRPr lang="zh-CN" altLang="en-US" dirty="0"/>
          </a:p>
        </p:txBody>
      </p:sp>
      <p:sp>
        <p:nvSpPr>
          <p:cNvPr id="3" name="日期占位符 2"/>
          <p:cNvSpPr>
            <a:spLocks noGrp="1"/>
          </p:cNvSpPr>
          <p:nvPr>
            <p:ph type="dt" sz="half" idx="12"/>
            <p:custDataLst>
              <p:tags r:id="rId1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3"/>
            <p:custDataLst>
              <p:tags r:id="rId19"/>
            </p:custDataLst>
          </p:nvPr>
        </p:nvSpPr>
        <p:spPr/>
        <p:txBody>
          <a:bodyPr/>
          <a:lstStyle/>
          <a:p>
            <a:endParaRPr lang="zh-CN" altLang="en-US" dirty="0"/>
          </a:p>
        </p:txBody>
      </p:sp>
      <p:sp>
        <p:nvSpPr>
          <p:cNvPr id="5" name="灯片编号占位符 4"/>
          <p:cNvSpPr>
            <a:spLocks noGrp="1"/>
          </p:cNvSpPr>
          <p:nvPr>
            <p:ph type="sldNum" sz="quarter" idx="14"/>
            <p:custDataLst>
              <p:tags r:id="rId20"/>
            </p:custDataLst>
          </p:nvPr>
        </p:nvSpPr>
        <p:spPr/>
        <p:txBody>
          <a:bodyPr/>
          <a:lstStyle/>
          <a:p>
            <a:fld id="{49AE70B2-8BF9-45C0-BB95-33D1B9D3A854}" type="slidenum">
              <a:rPr lang="zh-CN" altLang="en-US" smtClean="0"/>
            </a:fld>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Freeform 8"/>
          <p:cNvSpPr/>
          <p:nvPr>
            <p:custDataLst>
              <p:tags r:id="rId2"/>
            </p:custDataLst>
          </p:nvPr>
        </p:nvSpPr>
        <p:spPr bwMode="auto">
          <a:xfrm flipV="1">
            <a:off x="11125200" y="-37209"/>
            <a:ext cx="1066800" cy="1065364"/>
          </a:xfrm>
          <a:custGeom>
            <a:avLst/>
            <a:gdLst>
              <a:gd name="T0" fmla="*/ 743 w 743"/>
              <a:gd name="T1" fmla="*/ 742 h 742"/>
              <a:gd name="T2" fmla="*/ 0 w 743"/>
              <a:gd name="T3" fmla="*/ 0 h 742"/>
              <a:gd name="T4" fmla="*/ 153 w 743"/>
              <a:gd name="T5" fmla="*/ 0 h 742"/>
              <a:gd name="T6" fmla="*/ 743 w 743"/>
              <a:gd name="T7" fmla="*/ 590 h 742"/>
              <a:gd name="T8" fmla="*/ 743 w 743"/>
              <a:gd name="T9" fmla="*/ 742 h 742"/>
            </a:gdLst>
            <a:ahLst/>
            <a:cxnLst>
              <a:cxn ang="0">
                <a:pos x="T0" y="T1"/>
              </a:cxn>
              <a:cxn ang="0">
                <a:pos x="T2" y="T3"/>
              </a:cxn>
              <a:cxn ang="0">
                <a:pos x="T4" y="T5"/>
              </a:cxn>
              <a:cxn ang="0">
                <a:pos x="T6" y="T7"/>
              </a:cxn>
              <a:cxn ang="0">
                <a:pos x="T8" y="T9"/>
              </a:cxn>
            </a:cxnLst>
            <a:rect l="0" t="0" r="r" b="b"/>
            <a:pathLst>
              <a:path w="743" h="742">
                <a:moveTo>
                  <a:pt x="743" y="742"/>
                </a:moveTo>
                <a:lnTo>
                  <a:pt x="0" y="0"/>
                </a:lnTo>
                <a:lnTo>
                  <a:pt x="153" y="0"/>
                </a:lnTo>
                <a:lnTo>
                  <a:pt x="743" y="590"/>
                </a:lnTo>
                <a:lnTo>
                  <a:pt x="743" y="742"/>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8" name="Freeform 10"/>
          <p:cNvSpPr/>
          <p:nvPr>
            <p:custDataLst>
              <p:tags r:id="rId3"/>
            </p:custDataLst>
          </p:nvPr>
        </p:nvSpPr>
        <p:spPr bwMode="auto">
          <a:xfrm flipV="1">
            <a:off x="11290300" y="1836017"/>
            <a:ext cx="596900" cy="355600"/>
          </a:xfrm>
          <a:custGeom>
            <a:avLst/>
            <a:gdLst>
              <a:gd name="T0" fmla="*/ 376 w 376"/>
              <a:gd name="T1" fmla="*/ 224 h 224"/>
              <a:gd name="T2" fmla="*/ 224 w 376"/>
              <a:gd name="T3" fmla="*/ 224 h 224"/>
              <a:gd name="T4" fmla="*/ 0 w 376"/>
              <a:gd name="T5" fmla="*/ 0 h 224"/>
              <a:gd name="T6" fmla="*/ 153 w 376"/>
              <a:gd name="T7" fmla="*/ 0 h 224"/>
              <a:gd name="T8" fmla="*/ 376 w 376"/>
              <a:gd name="T9" fmla="*/ 224 h 224"/>
            </a:gdLst>
            <a:ahLst/>
            <a:cxnLst>
              <a:cxn ang="0">
                <a:pos x="T0" y="T1"/>
              </a:cxn>
              <a:cxn ang="0">
                <a:pos x="T2" y="T3"/>
              </a:cxn>
              <a:cxn ang="0">
                <a:pos x="T4" y="T5"/>
              </a:cxn>
              <a:cxn ang="0">
                <a:pos x="T6" y="T7"/>
              </a:cxn>
              <a:cxn ang="0">
                <a:pos x="T8" y="T9"/>
              </a:cxn>
            </a:cxnLst>
            <a:rect l="0" t="0" r="r" b="b"/>
            <a:pathLst>
              <a:path w="376" h="224">
                <a:moveTo>
                  <a:pt x="376" y="224"/>
                </a:moveTo>
                <a:lnTo>
                  <a:pt x="224" y="224"/>
                </a:lnTo>
                <a:lnTo>
                  <a:pt x="0" y="0"/>
                </a:lnTo>
                <a:lnTo>
                  <a:pt x="153" y="0"/>
                </a:lnTo>
                <a:lnTo>
                  <a:pt x="376" y="224"/>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9" name="Freeform 37"/>
          <p:cNvSpPr/>
          <p:nvPr>
            <p:custDataLst>
              <p:tags r:id="rId4"/>
            </p:custDataLst>
          </p:nvPr>
        </p:nvSpPr>
        <p:spPr bwMode="auto">
          <a:xfrm>
            <a:off x="-3946" y="4849812"/>
            <a:ext cx="1177925" cy="1177925"/>
          </a:xfrm>
          <a:custGeom>
            <a:avLst/>
            <a:gdLst>
              <a:gd name="T0" fmla="*/ 0 w 742"/>
              <a:gd name="T1" fmla="*/ 742 h 742"/>
              <a:gd name="T2" fmla="*/ 742 w 742"/>
              <a:gd name="T3" fmla="*/ 0 h 742"/>
              <a:gd name="T4" fmla="*/ 590 w 742"/>
              <a:gd name="T5" fmla="*/ 0 h 742"/>
              <a:gd name="T6" fmla="*/ 0 w 742"/>
              <a:gd name="T7" fmla="*/ 590 h 742"/>
              <a:gd name="T8" fmla="*/ 0 w 742"/>
              <a:gd name="T9" fmla="*/ 742 h 742"/>
            </a:gdLst>
            <a:ahLst/>
            <a:cxnLst>
              <a:cxn ang="0">
                <a:pos x="T0" y="T1"/>
              </a:cxn>
              <a:cxn ang="0">
                <a:pos x="T2" y="T3"/>
              </a:cxn>
              <a:cxn ang="0">
                <a:pos x="T4" y="T5"/>
              </a:cxn>
              <a:cxn ang="0">
                <a:pos x="T6" y="T7"/>
              </a:cxn>
              <a:cxn ang="0">
                <a:pos x="T8" y="T9"/>
              </a:cxn>
            </a:cxnLst>
            <a:rect l="0" t="0" r="r" b="b"/>
            <a:pathLst>
              <a:path w="742" h="742">
                <a:moveTo>
                  <a:pt x="0" y="742"/>
                </a:moveTo>
                <a:lnTo>
                  <a:pt x="742" y="0"/>
                </a:lnTo>
                <a:lnTo>
                  <a:pt x="590" y="0"/>
                </a:lnTo>
                <a:lnTo>
                  <a:pt x="0" y="590"/>
                </a:lnTo>
                <a:lnTo>
                  <a:pt x="0" y="74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0" name="Freeform 45"/>
          <p:cNvSpPr/>
          <p:nvPr>
            <p:custDataLst>
              <p:tags r:id="rId5"/>
            </p:custDataLst>
          </p:nvPr>
        </p:nvSpPr>
        <p:spPr bwMode="auto">
          <a:xfrm>
            <a:off x="309563" y="6503171"/>
            <a:ext cx="596900" cy="355600"/>
          </a:xfrm>
          <a:custGeom>
            <a:avLst/>
            <a:gdLst>
              <a:gd name="T0" fmla="*/ 0 w 376"/>
              <a:gd name="T1" fmla="*/ 224 h 224"/>
              <a:gd name="T2" fmla="*/ 153 w 376"/>
              <a:gd name="T3" fmla="*/ 224 h 224"/>
              <a:gd name="T4" fmla="*/ 376 w 376"/>
              <a:gd name="T5" fmla="*/ 0 h 224"/>
              <a:gd name="T6" fmla="*/ 224 w 376"/>
              <a:gd name="T7" fmla="*/ 0 h 224"/>
              <a:gd name="T8" fmla="*/ 0 w 376"/>
              <a:gd name="T9" fmla="*/ 224 h 224"/>
            </a:gdLst>
            <a:ahLst/>
            <a:cxnLst>
              <a:cxn ang="0">
                <a:pos x="T0" y="T1"/>
              </a:cxn>
              <a:cxn ang="0">
                <a:pos x="T2" y="T3"/>
              </a:cxn>
              <a:cxn ang="0">
                <a:pos x="T4" y="T5"/>
              </a:cxn>
              <a:cxn ang="0">
                <a:pos x="T6" y="T7"/>
              </a:cxn>
              <a:cxn ang="0">
                <a:pos x="T8" y="T9"/>
              </a:cxn>
            </a:cxnLst>
            <a:rect l="0" t="0" r="r" b="b"/>
            <a:pathLst>
              <a:path w="376" h="224">
                <a:moveTo>
                  <a:pt x="0" y="224"/>
                </a:moveTo>
                <a:lnTo>
                  <a:pt x="153" y="224"/>
                </a:lnTo>
                <a:lnTo>
                  <a:pt x="376" y="0"/>
                </a:lnTo>
                <a:lnTo>
                  <a:pt x="224" y="0"/>
                </a:lnTo>
                <a:lnTo>
                  <a:pt x="0" y="22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2" name="标题 1"/>
          <p:cNvSpPr>
            <a:spLocks noGrp="1"/>
          </p:cNvSpPr>
          <p:nvPr>
            <p:ph type="title"/>
            <p:custDataLst>
              <p:tags r:id="rId6"/>
            </p:custDataLst>
          </p:nvPr>
        </p:nvSpPr>
        <p:spPr>
          <a:xfrm>
            <a:off x="669882" y="443234"/>
            <a:ext cx="10852237"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idx="1"/>
            <p:custDataLst>
              <p:tags r:id="rId7"/>
            </p:custDataLst>
          </p:nvPr>
        </p:nvSpPr>
        <p:spPr>
          <a:xfrm>
            <a:off x="669882" y="952508"/>
            <a:ext cx="10852237"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日期占位符 3"/>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p>
            <a:endParaRPr lang="zh-CN" altLang="en-US"/>
          </a:p>
        </p:txBody>
      </p:sp>
      <p:sp>
        <p:nvSpPr>
          <p:cNvPr id="6" name="灯片编号占位符 5"/>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userDrawn="1">
  <p:cSld name="节标题">
    <p:spTree>
      <p:nvGrpSpPr>
        <p:cNvPr id="1" name=""/>
        <p:cNvGrpSpPr/>
        <p:nvPr/>
      </p:nvGrpSpPr>
      <p:grpSpPr>
        <a:xfrm>
          <a:off x="0" y="0"/>
          <a:ext cx="0" cy="0"/>
          <a:chOff x="0" y="0"/>
          <a:chExt cx="0" cy="0"/>
        </a:xfrm>
      </p:grpSpPr>
      <p:pic>
        <p:nvPicPr>
          <p:cNvPr id="14" name="图片 13"/>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4501" y="2937932"/>
            <a:ext cx="6675699" cy="3920068"/>
          </a:xfrm>
          <a:prstGeom prst="rect">
            <a:avLst/>
          </a:prstGeom>
        </p:spPr>
      </p:pic>
      <p:sp>
        <p:nvSpPr>
          <p:cNvPr id="5" name="Freeform 6"/>
          <p:cNvSpPr/>
          <p:nvPr>
            <p:custDataLst>
              <p:tags r:id="rId4"/>
            </p:custDataLst>
          </p:nvPr>
        </p:nvSpPr>
        <p:spPr bwMode="auto">
          <a:xfrm>
            <a:off x="3175" y="3176"/>
            <a:ext cx="3744913" cy="5372100"/>
          </a:xfrm>
          <a:custGeom>
            <a:avLst/>
            <a:gdLst>
              <a:gd name="T0" fmla="*/ 0 w 2359"/>
              <a:gd name="T1" fmla="*/ 3384 h 3384"/>
              <a:gd name="T2" fmla="*/ 2359 w 2359"/>
              <a:gd name="T3" fmla="*/ 1028 h 3384"/>
              <a:gd name="T4" fmla="*/ 1330 w 2359"/>
              <a:gd name="T5" fmla="*/ 0 h 3384"/>
              <a:gd name="T6" fmla="*/ 0 w 2359"/>
              <a:gd name="T7" fmla="*/ 0 h 3384"/>
              <a:gd name="T8" fmla="*/ 0 w 2359"/>
              <a:gd name="T9" fmla="*/ 3384 h 3384"/>
            </a:gdLst>
            <a:ahLst/>
            <a:cxnLst>
              <a:cxn ang="0">
                <a:pos x="T0" y="T1"/>
              </a:cxn>
              <a:cxn ang="0">
                <a:pos x="T2" y="T3"/>
              </a:cxn>
              <a:cxn ang="0">
                <a:pos x="T4" y="T5"/>
              </a:cxn>
              <a:cxn ang="0">
                <a:pos x="T6" y="T7"/>
              </a:cxn>
              <a:cxn ang="0">
                <a:pos x="T8" y="T9"/>
              </a:cxn>
            </a:cxnLst>
            <a:rect l="0" t="0" r="r" b="b"/>
            <a:pathLst>
              <a:path w="2359" h="3384">
                <a:moveTo>
                  <a:pt x="0" y="3384"/>
                </a:moveTo>
                <a:lnTo>
                  <a:pt x="2359" y="1028"/>
                </a:lnTo>
                <a:lnTo>
                  <a:pt x="1330" y="0"/>
                </a:lnTo>
                <a:lnTo>
                  <a:pt x="0" y="0"/>
                </a:lnTo>
                <a:lnTo>
                  <a:pt x="0" y="3384"/>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 name="Freeform 7"/>
          <p:cNvSpPr/>
          <p:nvPr>
            <p:custDataLst>
              <p:tags r:id="rId5"/>
            </p:custDataLst>
          </p:nvPr>
        </p:nvSpPr>
        <p:spPr bwMode="auto">
          <a:xfrm>
            <a:off x="9810750" y="5621338"/>
            <a:ext cx="1573213" cy="1230313"/>
          </a:xfrm>
          <a:custGeom>
            <a:avLst/>
            <a:gdLst>
              <a:gd name="T0" fmla="*/ 991 w 991"/>
              <a:gd name="T1" fmla="*/ 775 h 775"/>
              <a:gd name="T2" fmla="*/ 775 w 991"/>
              <a:gd name="T3" fmla="*/ 775 h 775"/>
              <a:gd name="T4" fmla="*/ 0 w 991"/>
              <a:gd name="T5" fmla="*/ 0 h 775"/>
              <a:gd name="T6" fmla="*/ 217 w 991"/>
              <a:gd name="T7" fmla="*/ 0 h 775"/>
              <a:gd name="T8" fmla="*/ 991 w 991"/>
              <a:gd name="T9" fmla="*/ 775 h 775"/>
            </a:gdLst>
            <a:ahLst/>
            <a:cxnLst>
              <a:cxn ang="0">
                <a:pos x="T0" y="T1"/>
              </a:cxn>
              <a:cxn ang="0">
                <a:pos x="T2" y="T3"/>
              </a:cxn>
              <a:cxn ang="0">
                <a:pos x="T4" y="T5"/>
              </a:cxn>
              <a:cxn ang="0">
                <a:pos x="T6" y="T7"/>
              </a:cxn>
              <a:cxn ang="0">
                <a:pos x="T8" y="T9"/>
              </a:cxn>
            </a:cxnLst>
            <a:rect l="0" t="0" r="r" b="b"/>
            <a:pathLst>
              <a:path w="991" h="775">
                <a:moveTo>
                  <a:pt x="991" y="775"/>
                </a:moveTo>
                <a:lnTo>
                  <a:pt x="775" y="775"/>
                </a:lnTo>
                <a:lnTo>
                  <a:pt x="0" y="0"/>
                </a:lnTo>
                <a:lnTo>
                  <a:pt x="217" y="0"/>
                </a:lnTo>
                <a:lnTo>
                  <a:pt x="991" y="775"/>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sp>
        <p:nvSpPr>
          <p:cNvPr id="7" name="Freeform 8"/>
          <p:cNvSpPr/>
          <p:nvPr>
            <p:custDataLst>
              <p:tags r:id="rId6"/>
            </p:custDataLst>
          </p:nvPr>
        </p:nvSpPr>
        <p:spPr bwMode="auto">
          <a:xfrm>
            <a:off x="11010900" y="4851401"/>
            <a:ext cx="1179513" cy="1177925"/>
          </a:xfrm>
          <a:custGeom>
            <a:avLst/>
            <a:gdLst>
              <a:gd name="T0" fmla="*/ 743 w 743"/>
              <a:gd name="T1" fmla="*/ 742 h 742"/>
              <a:gd name="T2" fmla="*/ 0 w 743"/>
              <a:gd name="T3" fmla="*/ 0 h 742"/>
              <a:gd name="T4" fmla="*/ 153 w 743"/>
              <a:gd name="T5" fmla="*/ 0 h 742"/>
              <a:gd name="T6" fmla="*/ 743 w 743"/>
              <a:gd name="T7" fmla="*/ 590 h 742"/>
              <a:gd name="T8" fmla="*/ 743 w 743"/>
              <a:gd name="T9" fmla="*/ 742 h 742"/>
            </a:gdLst>
            <a:ahLst/>
            <a:cxnLst>
              <a:cxn ang="0">
                <a:pos x="T0" y="T1"/>
              </a:cxn>
              <a:cxn ang="0">
                <a:pos x="T2" y="T3"/>
              </a:cxn>
              <a:cxn ang="0">
                <a:pos x="T4" y="T5"/>
              </a:cxn>
              <a:cxn ang="0">
                <a:pos x="T6" y="T7"/>
              </a:cxn>
              <a:cxn ang="0">
                <a:pos x="T8" y="T9"/>
              </a:cxn>
            </a:cxnLst>
            <a:rect l="0" t="0" r="r" b="b"/>
            <a:pathLst>
              <a:path w="743" h="742">
                <a:moveTo>
                  <a:pt x="743" y="742"/>
                </a:moveTo>
                <a:lnTo>
                  <a:pt x="0" y="0"/>
                </a:lnTo>
                <a:lnTo>
                  <a:pt x="153" y="0"/>
                </a:lnTo>
                <a:lnTo>
                  <a:pt x="743" y="590"/>
                </a:lnTo>
                <a:lnTo>
                  <a:pt x="743" y="742"/>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 name="Freeform 9"/>
          <p:cNvSpPr/>
          <p:nvPr>
            <p:custDataLst>
              <p:tags r:id="rId7"/>
            </p:custDataLst>
          </p:nvPr>
        </p:nvSpPr>
        <p:spPr bwMode="auto">
          <a:xfrm>
            <a:off x="9571038" y="4659313"/>
            <a:ext cx="2619375" cy="2192338"/>
          </a:xfrm>
          <a:custGeom>
            <a:avLst/>
            <a:gdLst>
              <a:gd name="T0" fmla="*/ 1650 w 1650"/>
              <a:gd name="T1" fmla="*/ 1309 h 1381"/>
              <a:gd name="T2" fmla="*/ 1650 w 1650"/>
              <a:gd name="T3" fmla="*/ 1381 h 1381"/>
              <a:gd name="T4" fmla="*/ 1382 w 1650"/>
              <a:gd name="T5" fmla="*/ 1381 h 1381"/>
              <a:gd name="T6" fmla="*/ 0 w 1650"/>
              <a:gd name="T7" fmla="*/ 0 h 1381"/>
              <a:gd name="T8" fmla="*/ 340 w 1650"/>
              <a:gd name="T9" fmla="*/ 0 h 1381"/>
              <a:gd name="T10" fmla="*/ 1650 w 1650"/>
              <a:gd name="T11" fmla="*/ 1309 h 1381"/>
            </a:gdLst>
            <a:ahLst/>
            <a:cxnLst>
              <a:cxn ang="0">
                <a:pos x="T0" y="T1"/>
              </a:cxn>
              <a:cxn ang="0">
                <a:pos x="T2" y="T3"/>
              </a:cxn>
              <a:cxn ang="0">
                <a:pos x="T4" y="T5"/>
              </a:cxn>
              <a:cxn ang="0">
                <a:pos x="T6" y="T7"/>
              </a:cxn>
              <a:cxn ang="0">
                <a:pos x="T8" y="T9"/>
              </a:cxn>
              <a:cxn ang="0">
                <a:pos x="T10" y="T11"/>
              </a:cxn>
            </a:cxnLst>
            <a:rect l="0" t="0" r="r" b="b"/>
            <a:pathLst>
              <a:path w="1650" h="1381">
                <a:moveTo>
                  <a:pt x="1650" y="1309"/>
                </a:moveTo>
                <a:lnTo>
                  <a:pt x="1650" y="1381"/>
                </a:lnTo>
                <a:lnTo>
                  <a:pt x="1382" y="1381"/>
                </a:lnTo>
                <a:lnTo>
                  <a:pt x="0" y="0"/>
                </a:lnTo>
                <a:lnTo>
                  <a:pt x="340" y="0"/>
                </a:lnTo>
                <a:lnTo>
                  <a:pt x="1650" y="1309"/>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sp>
        <p:nvSpPr>
          <p:cNvPr id="9" name="Freeform 10"/>
          <p:cNvSpPr/>
          <p:nvPr>
            <p:custDataLst>
              <p:tags r:id="rId8"/>
            </p:custDataLst>
          </p:nvPr>
        </p:nvSpPr>
        <p:spPr bwMode="auto">
          <a:xfrm>
            <a:off x="11288713" y="6496051"/>
            <a:ext cx="596900" cy="355600"/>
          </a:xfrm>
          <a:custGeom>
            <a:avLst/>
            <a:gdLst>
              <a:gd name="T0" fmla="*/ 376 w 376"/>
              <a:gd name="T1" fmla="*/ 224 h 224"/>
              <a:gd name="T2" fmla="*/ 224 w 376"/>
              <a:gd name="T3" fmla="*/ 224 h 224"/>
              <a:gd name="T4" fmla="*/ 0 w 376"/>
              <a:gd name="T5" fmla="*/ 0 h 224"/>
              <a:gd name="T6" fmla="*/ 153 w 376"/>
              <a:gd name="T7" fmla="*/ 0 h 224"/>
              <a:gd name="T8" fmla="*/ 376 w 376"/>
              <a:gd name="T9" fmla="*/ 224 h 224"/>
            </a:gdLst>
            <a:ahLst/>
            <a:cxnLst>
              <a:cxn ang="0">
                <a:pos x="T0" y="T1"/>
              </a:cxn>
              <a:cxn ang="0">
                <a:pos x="T2" y="T3"/>
              </a:cxn>
              <a:cxn ang="0">
                <a:pos x="T4" y="T5"/>
              </a:cxn>
              <a:cxn ang="0">
                <a:pos x="T6" y="T7"/>
              </a:cxn>
              <a:cxn ang="0">
                <a:pos x="T8" y="T9"/>
              </a:cxn>
            </a:cxnLst>
            <a:rect l="0" t="0" r="r" b="b"/>
            <a:pathLst>
              <a:path w="376" h="224">
                <a:moveTo>
                  <a:pt x="376" y="224"/>
                </a:moveTo>
                <a:lnTo>
                  <a:pt x="224" y="224"/>
                </a:lnTo>
                <a:lnTo>
                  <a:pt x="0" y="0"/>
                </a:lnTo>
                <a:lnTo>
                  <a:pt x="153" y="0"/>
                </a:lnTo>
                <a:lnTo>
                  <a:pt x="376" y="224"/>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0" name="Freeform 11"/>
          <p:cNvSpPr/>
          <p:nvPr>
            <p:custDataLst>
              <p:tags r:id="rId9"/>
            </p:custDataLst>
          </p:nvPr>
        </p:nvSpPr>
        <p:spPr bwMode="auto">
          <a:xfrm>
            <a:off x="10506075" y="3176"/>
            <a:ext cx="1684338" cy="1682750"/>
          </a:xfrm>
          <a:custGeom>
            <a:avLst/>
            <a:gdLst>
              <a:gd name="T0" fmla="*/ 1061 w 1061"/>
              <a:gd name="T1" fmla="*/ 1060 h 1060"/>
              <a:gd name="T2" fmla="*/ 1061 w 1061"/>
              <a:gd name="T3" fmla="*/ 830 h 1060"/>
              <a:gd name="T4" fmla="*/ 230 w 1061"/>
              <a:gd name="T5" fmla="*/ 0 h 1060"/>
              <a:gd name="T6" fmla="*/ 0 w 1061"/>
              <a:gd name="T7" fmla="*/ 0 h 1060"/>
              <a:gd name="T8" fmla="*/ 1061 w 1061"/>
              <a:gd name="T9" fmla="*/ 1060 h 1060"/>
            </a:gdLst>
            <a:ahLst/>
            <a:cxnLst>
              <a:cxn ang="0">
                <a:pos x="T0" y="T1"/>
              </a:cxn>
              <a:cxn ang="0">
                <a:pos x="T2" y="T3"/>
              </a:cxn>
              <a:cxn ang="0">
                <a:pos x="T4" y="T5"/>
              </a:cxn>
              <a:cxn ang="0">
                <a:pos x="T6" y="T7"/>
              </a:cxn>
              <a:cxn ang="0">
                <a:pos x="T8" y="T9"/>
              </a:cxn>
            </a:cxnLst>
            <a:rect l="0" t="0" r="r" b="b"/>
            <a:pathLst>
              <a:path w="1061" h="1060">
                <a:moveTo>
                  <a:pt x="1061" y="1060"/>
                </a:moveTo>
                <a:lnTo>
                  <a:pt x="1061" y="830"/>
                </a:lnTo>
                <a:lnTo>
                  <a:pt x="230" y="0"/>
                </a:lnTo>
                <a:lnTo>
                  <a:pt x="0" y="0"/>
                </a:lnTo>
                <a:lnTo>
                  <a:pt x="1061" y="1060"/>
                </a:lnTo>
                <a:close/>
              </a:path>
            </a:pathLst>
          </a:custGeom>
          <a:solidFill>
            <a:schemeClr val="accent1"/>
          </a:solidFill>
          <a:ln>
            <a:noFill/>
          </a:ln>
        </p:spPr>
        <p:txBody>
          <a:bodyPr vert="horz" wrap="square" lIns="91440" tIns="45720" rIns="91440" bIns="45720" numCol="1" anchor="t" anchorCtr="0" compatLnSpc="1"/>
          <a:lstStyle/>
          <a:p>
            <a:endParaRPr lang="zh-CN" altLang="en-US" dirty="0"/>
          </a:p>
        </p:txBody>
      </p:sp>
      <p:sp>
        <p:nvSpPr>
          <p:cNvPr id="20" name="标题 1"/>
          <p:cNvSpPr>
            <a:spLocks noGrp="1"/>
          </p:cNvSpPr>
          <p:nvPr>
            <p:ph type="title" hasCustomPrompt="1"/>
            <p:custDataLst>
              <p:tags r:id="rId10"/>
            </p:custDataLst>
          </p:nvPr>
        </p:nvSpPr>
        <p:spPr>
          <a:xfrm>
            <a:off x="4552373" y="1818167"/>
            <a:ext cx="4889340" cy="929472"/>
          </a:xfrm>
        </p:spPr>
        <p:txBody>
          <a:bodyPr lIns="0" anchor="b">
            <a:normAutofit/>
          </a:bodyPr>
          <a:lstStyle>
            <a:lvl1pPr algn="l">
              <a:defRPr sz="4000" b="1">
                <a:solidFill>
                  <a:schemeClr val="tx1">
                    <a:lumMod val="85000"/>
                    <a:lumOff val="15000"/>
                  </a:schemeClr>
                </a:solidFill>
              </a:defRPr>
            </a:lvl1pPr>
          </a:lstStyle>
          <a:p>
            <a:r>
              <a:rPr lang="zh-CN" altLang="en-US" dirty="0"/>
              <a:t>单击此处编辑标题</a:t>
            </a:r>
            <a:endParaRPr lang="zh-CN" altLang="en-US" dirty="0"/>
          </a:p>
        </p:txBody>
      </p:sp>
      <p:sp>
        <p:nvSpPr>
          <p:cNvPr id="21" name="文本占位符 2"/>
          <p:cNvSpPr>
            <a:spLocks noGrp="1"/>
          </p:cNvSpPr>
          <p:nvPr>
            <p:ph type="body" idx="1"/>
            <p:custDataLst>
              <p:tags r:id="rId11"/>
            </p:custDataLst>
          </p:nvPr>
        </p:nvSpPr>
        <p:spPr>
          <a:xfrm>
            <a:off x="4553489" y="2832703"/>
            <a:ext cx="4888279" cy="1277659"/>
          </a:xfrm>
        </p:spPr>
        <p:txBody>
          <a:bodyPr anchor="t">
            <a:normAutofit/>
          </a:bodyPr>
          <a:lstStyle>
            <a:lvl1pPr marL="0" indent="0" algn="l">
              <a:buNone/>
              <a:defRPr sz="240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en-US" dirty="0"/>
          </a:p>
        </p:txBody>
      </p:sp>
      <p:sp>
        <p:nvSpPr>
          <p:cNvPr id="3" name="日期占位符 2"/>
          <p:cNvSpPr>
            <a:spLocks noGrp="1"/>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11" name="页脚占位符 10"/>
          <p:cNvSpPr>
            <a:spLocks noGrp="1"/>
          </p:cNvSpPr>
          <p:nvPr>
            <p:ph type="ftr" sz="quarter" idx="11"/>
            <p:custDataLst>
              <p:tags r:id="rId13"/>
            </p:custDataLst>
          </p:nvPr>
        </p:nvSpPr>
        <p:spPr/>
        <p:txBody>
          <a:bodyPr/>
          <a:lstStyle/>
          <a:p>
            <a:endParaRPr lang="zh-CN" altLang="en-US" dirty="0"/>
          </a:p>
        </p:txBody>
      </p:sp>
      <p:sp>
        <p:nvSpPr>
          <p:cNvPr id="12" name="灯片编号占位符 11"/>
          <p:cNvSpPr>
            <a:spLocks noGrp="1"/>
          </p:cNvSpPr>
          <p:nvPr>
            <p:ph type="sldNum" sz="quarter" idx="12"/>
            <p:custDataLst>
              <p:tags r:id="rId14"/>
            </p:custDataLst>
          </p:nvPr>
        </p:nvSpPr>
        <p:spPr/>
        <p:txBody>
          <a:bodyPr/>
          <a:lstStyle/>
          <a:p>
            <a:fld id="{49AE70B2-8BF9-45C0-BB95-33D1B9D3A854}" type="slidenum">
              <a:rPr lang="zh-CN" altLang="en-US" smtClean="0"/>
            </a:fld>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6238877" y="952508"/>
            <a:ext cx="5283242" cy="5388907"/>
          </a:xfrm>
        </p:spPr>
        <p:txBody>
          <a:bodyPr>
            <a:noAutofit/>
          </a:bodyPr>
          <a:lstStyle>
            <a:lvl1pPr>
              <a:defRPr sz="1600">
                <a:solidFill>
                  <a:schemeClr val="tx1">
                    <a:lumMod val="85000"/>
                    <a:lumOff val="15000"/>
                  </a:schemeClr>
                </a:solidFill>
                <a:latin typeface="微软雅黑" panose="020B0503020204020204" charset="-122"/>
                <a:ea typeface="微软雅黑" panose="020B0503020204020204" charset="-122"/>
              </a:defRPr>
            </a:lvl1pPr>
            <a:lvl2pPr>
              <a:defRPr sz="1600">
                <a:solidFill>
                  <a:schemeClr val="tx1">
                    <a:lumMod val="85000"/>
                    <a:lumOff val="15000"/>
                  </a:schemeClr>
                </a:solidFill>
                <a:latin typeface="微软雅黑" panose="020B0503020204020204" charset="-122"/>
                <a:ea typeface="微软雅黑" panose="020B0503020204020204" charset="-122"/>
              </a:defRPr>
            </a:lvl2pPr>
            <a:lvl3pPr>
              <a:defRPr sz="1600">
                <a:solidFill>
                  <a:schemeClr val="tx1">
                    <a:lumMod val="85000"/>
                    <a:lumOff val="15000"/>
                  </a:schemeClr>
                </a:solidFill>
                <a:latin typeface="微软雅黑" panose="020B0503020204020204" charset="-122"/>
                <a:ea typeface="微软雅黑" panose="020B0503020204020204" charset="-122"/>
              </a:defRPr>
            </a:lvl3pPr>
            <a:lvl4pPr>
              <a:defRPr sz="1600">
                <a:solidFill>
                  <a:schemeClr val="tx1">
                    <a:lumMod val="85000"/>
                    <a:lumOff val="15000"/>
                  </a:schemeClr>
                </a:solidFill>
                <a:latin typeface="微软雅黑" panose="020B0503020204020204" charset="-122"/>
                <a:ea typeface="微软雅黑" panose="020B0503020204020204" charset="-122"/>
              </a:defRPr>
            </a:lvl4pPr>
            <a:lvl5pPr>
              <a:defRPr sz="1600">
                <a:solidFill>
                  <a:schemeClr val="tx1">
                    <a:lumMod val="85000"/>
                    <a:lumOff val="15000"/>
                  </a:schemeClr>
                </a:solidFill>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3"/>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微软雅黑" panose="020B0503020204020204" charset="-122"/>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3"/>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4"/>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微软雅黑" panose="020B0503020204020204" charset="-122"/>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solidFill>
                  <a:schemeClr val="tx1">
                    <a:lumMod val="85000"/>
                    <a:lumOff val="15000"/>
                  </a:schemeClr>
                </a:solidFill>
                <a:latin typeface="微软雅黑" panose="020B0503020204020204" charset="-122"/>
                <a:ea typeface="微软雅黑" panose="020B0503020204020204" charset="-122"/>
              </a:defRPr>
            </a:lvl1pPr>
            <a:lvl2pPr indent="0" eaLnBrk="1" fontAlgn="auto" latinLnBrk="0" hangingPunct="1">
              <a:defRPr>
                <a:solidFill>
                  <a:schemeClr val="tx1">
                    <a:lumMod val="85000"/>
                    <a:lumOff val="15000"/>
                  </a:schemeClr>
                </a:solidFill>
                <a:latin typeface="微软雅黑" panose="020B0503020204020204" charset="-122"/>
                <a:ea typeface="微软雅黑" panose="020B0503020204020204" charset="-122"/>
              </a:defRPr>
            </a:lvl2pPr>
            <a:lvl3pPr indent="0" eaLnBrk="1" fontAlgn="auto" latinLnBrk="0" hangingPunct="1">
              <a:defRPr>
                <a:solidFill>
                  <a:schemeClr val="tx1">
                    <a:lumMod val="85000"/>
                    <a:lumOff val="15000"/>
                  </a:schemeClr>
                </a:solidFill>
                <a:latin typeface="微软雅黑" panose="020B0503020204020204" charset="-122"/>
                <a:ea typeface="微软雅黑" panose="020B0503020204020204" charset="-122"/>
              </a:defRPr>
            </a:lvl3pPr>
            <a:lvl4pPr indent="0" eaLnBrk="1" fontAlgn="auto" latinLnBrk="0" hangingPunct="1">
              <a:defRPr>
                <a:solidFill>
                  <a:schemeClr val="tx1">
                    <a:lumMod val="85000"/>
                    <a:lumOff val="15000"/>
                  </a:schemeClr>
                </a:solidFill>
                <a:latin typeface="微软雅黑" panose="020B0503020204020204" charset="-122"/>
                <a:ea typeface="微软雅黑" panose="020B0503020204020204" charset="-122"/>
              </a:defRPr>
            </a:lvl4pPr>
            <a:lvl5pPr indent="0" eaLnBrk="1" fontAlgn="auto" latinLnBrk="0" hangingPunct="1">
              <a:defRPr>
                <a:solidFill>
                  <a:schemeClr val="tx1">
                    <a:lumMod val="85000"/>
                    <a:lumOff val="15000"/>
                  </a:schemeClr>
                </a:solidFill>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388907"/>
          </a:xfrm>
        </p:spPr>
        <p:txBody>
          <a:bodyPr/>
          <a:lstStyle>
            <a:lvl1pPr>
              <a:defRPr>
                <a:solidFill>
                  <a:schemeClr val="tx1">
                    <a:lumMod val="85000"/>
                    <a:lumOff val="15000"/>
                  </a:schemeClr>
                </a:solidFill>
                <a:latin typeface="微软雅黑" panose="020B0503020204020204" charset="-122"/>
                <a:ea typeface="微软雅黑" panose="020B0503020204020204" charset="-122"/>
              </a:defRPr>
            </a:lvl1pPr>
            <a:lvl2pPr>
              <a:defRPr>
                <a:solidFill>
                  <a:schemeClr val="tx1">
                    <a:lumMod val="85000"/>
                    <a:lumOff val="15000"/>
                  </a:schemeClr>
                </a:solidFill>
                <a:latin typeface="微软雅黑" panose="020B0503020204020204" charset="-122"/>
                <a:ea typeface="微软雅黑" panose="020B0503020204020204" charset="-122"/>
              </a:defRPr>
            </a:lvl2pPr>
            <a:lvl3pPr>
              <a:defRPr>
                <a:solidFill>
                  <a:schemeClr val="tx1">
                    <a:lumMod val="85000"/>
                    <a:lumOff val="15000"/>
                  </a:schemeClr>
                </a:solidFill>
                <a:latin typeface="微软雅黑" panose="020B0503020204020204" charset="-122"/>
                <a:ea typeface="微软雅黑" panose="020B0503020204020204" charset="-122"/>
              </a:defRPr>
            </a:lvl3pPr>
            <a:lvl4pPr>
              <a:defRPr>
                <a:solidFill>
                  <a:schemeClr val="tx1">
                    <a:lumMod val="85000"/>
                    <a:lumOff val="15000"/>
                  </a:schemeClr>
                </a:solidFill>
                <a:latin typeface="微软雅黑" panose="020B0503020204020204" charset="-122"/>
                <a:ea typeface="微软雅黑" panose="020B0503020204020204" charset="-122"/>
              </a:defRPr>
            </a:lvl4pPr>
            <a:lvl5pPr>
              <a:defRPr>
                <a:solidFill>
                  <a:schemeClr val="tx1">
                    <a:lumMod val="85000"/>
                    <a:lumOff val="15000"/>
                  </a:schemeClr>
                </a:solidFill>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18" name="图片 17"/>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flipH="1">
            <a:off x="4761" y="859016"/>
            <a:ext cx="6005080" cy="5998984"/>
          </a:xfrm>
          <a:prstGeom prst="rect">
            <a:avLst/>
          </a:prstGeom>
        </p:spPr>
      </p:pic>
      <p:sp>
        <p:nvSpPr>
          <p:cNvPr id="7" name="Freeform 35"/>
          <p:cNvSpPr/>
          <p:nvPr>
            <p:custDataLst>
              <p:tags r:id="rId4"/>
            </p:custDataLst>
          </p:nvPr>
        </p:nvSpPr>
        <p:spPr bwMode="auto">
          <a:xfrm flipH="1">
            <a:off x="5089526" y="5812609"/>
            <a:ext cx="1503363" cy="1046163"/>
          </a:xfrm>
          <a:custGeom>
            <a:avLst/>
            <a:gdLst>
              <a:gd name="T0" fmla="*/ 0 w 947"/>
              <a:gd name="T1" fmla="*/ 659 h 659"/>
              <a:gd name="T2" fmla="*/ 288 w 947"/>
              <a:gd name="T3" fmla="*/ 659 h 659"/>
              <a:gd name="T4" fmla="*/ 947 w 947"/>
              <a:gd name="T5" fmla="*/ 0 h 659"/>
              <a:gd name="T6" fmla="*/ 659 w 947"/>
              <a:gd name="T7" fmla="*/ 0 h 659"/>
              <a:gd name="T8" fmla="*/ 0 w 947"/>
              <a:gd name="T9" fmla="*/ 659 h 659"/>
            </a:gdLst>
            <a:ahLst/>
            <a:cxnLst>
              <a:cxn ang="0">
                <a:pos x="T0" y="T1"/>
              </a:cxn>
              <a:cxn ang="0">
                <a:pos x="T2" y="T3"/>
              </a:cxn>
              <a:cxn ang="0">
                <a:pos x="T4" y="T5"/>
              </a:cxn>
              <a:cxn ang="0">
                <a:pos x="T6" y="T7"/>
              </a:cxn>
              <a:cxn ang="0">
                <a:pos x="T8" y="T9"/>
              </a:cxn>
            </a:cxnLst>
            <a:rect l="0" t="0" r="r" b="b"/>
            <a:pathLst>
              <a:path w="947" h="659">
                <a:moveTo>
                  <a:pt x="0" y="659"/>
                </a:moveTo>
                <a:lnTo>
                  <a:pt x="288" y="659"/>
                </a:lnTo>
                <a:lnTo>
                  <a:pt x="947" y="0"/>
                </a:lnTo>
                <a:lnTo>
                  <a:pt x="659" y="0"/>
                </a:lnTo>
                <a:lnTo>
                  <a:pt x="0" y="659"/>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8" name="Freeform 36"/>
          <p:cNvSpPr/>
          <p:nvPr>
            <p:custDataLst>
              <p:tags r:id="rId5"/>
            </p:custDataLst>
          </p:nvPr>
        </p:nvSpPr>
        <p:spPr bwMode="auto">
          <a:xfrm flipH="1">
            <a:off x="9807576" y="5628459"/>
            <a:ext cx="1573213" cy="1230313"/>
          </a:xfrm>
          <a:custGeom>
            <a:avLst/>
            <a:gdLst>
              <a:gd name="T0" fmla="*/ 0 w 991"/>
              <a:gd name="T1" fmla="*/ 775 h 775"/>
              <a:gd name="T2" fmla="*/ 215 w 991"/>
              <a:gd name="T3" fmla="*/ 775 h 775"/>
              <a:gd name="T4" fmla="*/ 991 w 991"/>
              <a:gd name="T5" fmla="*/ 0 h 775"/>
              <a:gd name="T6" fmla="*/ 774 w 991"/>
              <a:gd name="T7" fmla="*/ 0 h 775"/>
              <a:gd name="T8" fmla="*/ 0 w 991"/>
              <a:gd name="T9" fmla="*/ 775 h 775"/>
            </a:gdLst>
            <a:ahLst/>
            <a:cxnLst>
              <a:cxn ang="0">
                <a:pos x="T0" y="T1"/>
              </a:cxn>
              <a:cxn ang="0">
                <a:pos x="T2" y="T3"/>
              </a:cxn>
              <a:cxn ang="0">
                <a:pos x="T4" y="T5"/>
              </a:cxn>
              <a:cxn ang="0">
                <a:pos x="T6" y="T7"/>
              </a:cxn>
              <a:cxn ang="0">
                <a:pos x="T8" y="T9"/>
              </a:cxn>
            </a:cxnLst>
            <a:rect l="0" t="0" r="r" b="b"/>
            <a:pathLst>
              <a:path w="991" h="775">
                <a:moveTo>
                  <a:pt x="0" y="775"/>
                </a:moveTo>
                <a:lnTo>
                  <a:pt x="215" y="775"/>
                </a:lnTo>
                <a:lnTo>
                  <a:pt x="991" y="0"/>
                </a:lnTo>
                <a:lnTo>
                  <a:pt x="774" y="0"/>
                </a:lnTo>
                <a:lnTo>
                  <a:pt x="0" y="775"/>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sp>
        <p:nvSpPr>
          <p:cNvPr id="9" name="Freeform 37"/>
          <p:cNvSpPr/>
          <p:nvPr>
            <p:custDataLst>
              <p:tags r:id="rId6"/>
            </p:custDataLst>
          </p:nvPr>
        </p:nvSpPr>
        <p:spPr bwMode="auto">
          <a:xfrm flipH="1">
            <a:off x="11018023" y="4849812"/>
            <a:ext cx="1177925" cy="1177925"/>
          </a:xfrm>
          <a:custGeom>
            <a:avLst/>
            <a:gdLst>
              <a:gd name="T0" fmla="*/ 0 w 742"/>
              <a:gd name="T1" fmla="*/ 742 h 742"/>
              <a:gd name="T2" fmla="*/ 742 w 742"/>
              <a:gd name="T3" fmla="*/ 0 h 742"/>
              <a:gd name="T4" fmla="*/ 590 w 742"/>
              <a:gd name="T5" fmla="*/ 0 h 742"/>
              <a:gd name="T6" fmla="*/ 0 w 742"/>
              <a:gd name="T7" fmla="*/ 590 h 742"/>
              <a:gd name="T8" fmla="*/ 0 w 742"/>
              <a:gd name="T9" fmla="*/ 742 h 742"/>
            </a:gdLst>
            <a:ahLst/>
            <a:cxnLst>
              <a:cxn ang="0">
                <a:pos x="T0" y="T1"/>
              </a:cxn>
              <a:cxn ang="0">
                <a:pos x="T2" y="T3"/>
              </a:cxn>
              <a:cxn ang="0">
                <a:pos x="T4" y="T5"/>
              </a:cxn>
              <a:cxn ang="0">
                <a:pos x="T6" y="T7"/>
              </a:cxn>
              <a:cxn ang="0">
                <a:pos x="T8" y="T9"/>
              </a:cxn>
            </a:cxnLst>
            <a:rect l="0" t="0" r="r" b="b"/>
            <a:pathLst>
              <a:path w="742" h="742">
                <a:moveTo>
                  <a:pt x="0" y="742"/>
                </a:moveTo>
                <a:lnTo>
                  <a:pt x="742" y="0"/>
                </a:lnTo>
                <a:lnTo>
                  <a:pt x="590" y="0"/>
                </a:lnTo>
                <a:lnTo>
                  <a:pt x="0" y="590"/>
                </a:lnTo>
                <a:lnTo>
                  <a:pt x="0" y="74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0" name="Freeform 38"/>
          <p:cNvSpPr/>
          <p:nvPr>
            <p:custDataLst>
              <p:tags r:id="rId7"/>
            </p:custDataLst>
          </p:nvPr>
        </p:nvSpPr>
        <p:spPr bwMode="auto">
          <a:xfrm flipH="1">
            <a:off x="9576573" y="4668021"/>
            <a:ext cx="2619375" cy="2190750"/>
          </a:xfrm>
          <a:custGeom>
            <a:avLst/>
            <a:gdLst>
              <a:gd name="T0" fmla="*/ 0 w 1650"/>
              <a:gd name="T1" fmla="*/ 1308 h 1380"/>
              <a:gd name="T2" fmla="*/ 0 w 1650"/>
              <a:gd name="T3" fmla="*/ 1380 h 1380"/>
              <a:gd name="T4" fmla="*/ 268 w 1650"/>
              <a:gd name="T5" fmla="*/ 1380 h 1380"/>
              <a:gd name="T6" fmla="*/ 1650 w 1650"/>
              <a:gd name="T7" fmla="*/ 0 h 1380"/>
              <a:gd name="T8" fmla="*/ 1310 w 1650"/>
              <a:gd name="T9" fmla="*/ 0 h 1380"/>
              <a:gd name="T10" fmla="*/ 0 w 1650"/>
              <a:gd name="T11" fmla="*/ 1308 h 1380"/>
            </a:gdLst>
            <a:ahLst/>
            <a:cxnLst>
              <a:cxn ang="0">
                <a:pos x="T0" y="T1"/>
              </a:cxn>
              <a:cxn ang="0">
                <a:pos x="T2" y="T3"/>
              </a:cxn>
              <a:cxn ang="0">
                <a:pos x="T4" y="T5"/>
              </a:cxn>
              <a:cxn ang="0">
                <a:pos x="T6" y="T7"/>
              </a:cxn>
              <a:cxn ang="0">
                <a:pos x="T8" y="T9"/>
              </a:cxn>
              <a:cxn ang="0">
                <a:pos x="T10" y="T11"/>
              </a:cxn>
            </a:cxnLst>
            <a:rect l="0" t="0" r="r" b="b"/>
            <a:pathLst>
              <a:path w="1650" h="1380">
                <a:moveTo>
                  <a:pt x="0" y="1308"/>
                </a:moveTo>
                <a:lnTo>
                  <a:pt x="0" y="1380"/>
                </a:lnTo>
                <a:lnTo>
                  <a:pt x="268" y="1380"/>
                </a:lnTo>
                <a:lnTo>
                  <a:pt x="1650" y="0"/>
                </a:lnTo>
                <a:lnTo>
                  <a:pt x="1310" y="0"/>
                </a:lnTo>
                <a:lnTo>
                  <a:pt x="0" y="1308"/>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dirty="0"/>
          </a:p>
        </p:txBody>
      </p:sp>
      <p:sp>
        <p:nvSpPr>
          <p:cNvPr id="11" name="Freeform 39"/>
          <p:cNvSpPr>
            <a:spLocks noEditPoints="1"/>
          </p:cNvSpPr>
          <p:nvPr>
            <p:custDataLst>
              <p:tags r:id="rId8"/>
            </p:custDataLst>
          </p:nvPr>
        </p:nvSpPr>
        <p:spPr bwMode="auto">
          <a:xfrm flipH="1">
            <a:off x="10380664" y="-3947"/>
            <a:ext cx="1806575" cy="1804988"/>
          </a:xfrm>
          <a:custGeom>
            <a:avLst/>
            <a:gdLst>
              <a:gd name="T0" fmla="*/ 1138 w 1138"/>
              <a:gd name="T1" fmla="*/ 0 h 1137"/>
              <a:gd name="T2" fmla="*/ 799 w 1138"/>
              <a:gd name="T3" fmla="*/ 0 h 1137"/>
              <a:gd name="T4" fmla="*/ 0 w 1138"/>
              <a:gd name="T5" fmla="*/ 798 h 1137"/>
              <a:gd name="T6" fmla="*/ 0 w 1138"/>
              <a:gd name="T7" fmla="*/ 1137 h 1137"/>
              <a:gd name="T8" fmla="*/ 1138 w 1138"/>
              <a:gd name="T9" fmla="*/ 0 h 1137"/>
              <a:gd name="T10" fmla="*/ 1138 w 1138"/>
              <a:gd name="T11" fmla="*/ 0 h 1137"/>
              <a:gd name="T12" fmla="*/ 1138 w 1138"/>
              <a:gd name="T13" fmla="*/ 0 h 1137"/>
            </a:gdLst>
            <a:ahLst/>
            <a:cxnLst>
              <a:cxn ang="0">
                <a:pos x="T0" y="T1"/>
              </a:cxn>
              <a:cxn ang="0">
                <a:pos x="T2" y="T3"/>
              </a:cxn>
              <a:cxn ang="0">
                <a:pos x="T4" y="T5"/>
              </a:cxn>
              <a:cxn ang="0">
                <a:pos x="T6" y="T7"/>
              </a:cxn>
              <a:cxn ang="0">
                <a:pos x="T8" y="T9"/>
              </a:cxn>
              <a:cxn ang="0">
                <a:pos x="T10" y="T11"/>
              </a:cxn>
              <a:cxn ang="0">
                <a:pos x="T12" y="T13"/>
              </a:cxn>
            </a:cxnLst>
            <a:rect l="0" t="0" r="r" b="b"/>
            <a:pathLst>
              <a:path w="1138" h="1137">
                <a:moveTo>
                  <a:pt x="1138" y="0"/>
                </a:moveTo>
                <a:lnTo>
                  <a:pt x="799" y="0"/>
                </a:lnTo>
                <a:lnTo>
                  <a:pt x="0" y="798"/>
                </a:lnTo>
                <a:lnTo>
                  <a:pt x="0" y="1137"/>
                </a:lnTo>
                <a:lnTo>
                  <a:pt x="1138" y="0"/>
                </a:lnTo>
                <a:close/>
                <a:moveTo>
                  <a:pt x="1138" y="0"/>
                </a:moveTo>
                <a:lnTo>
                  <a:pt x="1138" y="0"/>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pic>
        <p:nvPicPr>
          <p:cNvPr id="20" name="图片 19"/>
          <p:cNvPicPr>
            <a:picLocks noChangeAspect="1"/>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8817748" y="1057591"/>
            <a:ext cx="3383573" cy="3377477"/>
          </a:xfrm>
          <a:prstGeom prst="rect">
            <a:avLst/>
          </a:prstGeom>
        </p:spPr>
      </p:pic>
      <p:sp>
        <p:nvSpPr>
          <p:cNvPr id="14" name="Freeform 43"/>
          <p:cNvSpPr/>
          <p:nvPr>
            <p:custDataLst>
              <p:tags r:id="rId11"/>
            </p:custDataLst>
          </p:nvPr>
        </p:nvSpPr>
        <p:spPr bwMode="auto">
          <a:xfrm flipH="1">
            <a:off x="303213" y="-3947"/>
            <a:ext cx="3998913" cy="3994150"/>
          </a:xfrm>
          <a:custGeom>
            <a:avLst/>
            <a:gdLst>
              <a:gd name="T0" fmla="*/ 1320 w 2519"/>
              <a:gd name="T1" fmla="*/ 0 h 2516"/>
              <a:gd name="T2" fmla="*/ 0 w 2519"/>
              <a:gd name="T3" fmla="*/ 1320 h 2516"/>
              <a:gd name="T4" fmla="*/ 0 w 2519"/>
              <a:gd name="T5" fmla="*/ 2516 h 2516"/>
              <a:gd name="T6" fmla="*/ 2519 w 2519"/>
              <a:gd name="T7" fmla="*/ 0 h 2516"/>
              <a:gd name="T8" fmla="*/ 1320 w 2519"/>
              <a:gd name="T9" fmla="*/ 0 h 2516"/>
            </a:gdLst>
            <a:ahLst/>
            <a:cxnLst>
              <a:cxn ang="0">
                <a:pos x="T0" y="T1"/>
              </a:cxn>
              <a:cxn ang="0">
                <a:pos x="T2" y="T3"/>
              </a:cxn>
              <a:cxn ang="0">
                <a:pos x="T4" y="T5"/>
              </a:cxn>
              <a:cxn ang="0">
                <a:pos x="T6" y="T7"/>
              </a:cxn>
              <a:cxn ang="0">
                <a:pos x="T8" y="T9"/>
              </a:cxn>
            </a:cxnLst>
            <a:rect l="0" t="0" r="r" b="b"/>
            <a:pathLst>
              <a:path w="2519" h="2516">
                <a:moveTo>
                  <a:pt x="1320" y="0"/>
                </a:moveTo>
                <a:lnTo>
                  <a:pt x="0" y="1320"/>
                </a:lnTo>
                <a:lnTo>
                  <a:pt x="0" y="2516"/>
                </a:lnTo>
                <a:lnTo>
                  <a:pt x="2519" y="0"/>
                </a:lnTo>
                <a:lnTo>
                  <a:pt x="1320" y="0"/>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dirty="0"/>
          </a:p>
        </p:txBody>
      </p:sp>
      <p:sp>
        <p:nvSpPr>
          <p:cNvPr id="16" name="Freeform 44"/>
          <p:cNvSpPr/>
          <p:nvPr>
            <p:custDataLst>
              <p:tags r:id="rId12"/>
            </p:custDataLst>
          </p:nvPr>
        </p:nvSpPr>
        <p:spPr bwMode="auto">
          <a:xfrm flipH="1">
            <a:off x="-3946" y="74612"/>
            <a:ext cx="2192338" cy="2646363"/>
          </a:xfrm>
          <a:custGeom>
            <a:avLst/>
            <a:gdLst>
              <a:gd name="T0" fmla="*/ 1381 w 1381"/>
              <a:gd name="T1" fmla="*/ 0 h 1667"/>
              <a:gd name="T2" fmla="*/ 0 w 1381"/>
              <a:gd name="T3" fmla="*/ 1378 h 1667"/>
              <a:gd name="T4" fmla="*/ 0 w 1381"/>
              <a:gd name="T5" fmla="*/ 1667 h 1667"/>
              <a:gd name="T6" fmla="*/ 1381 w 1381"/>
              <a:gd name="T7" fmla="*/ 287 h 1667"/>
              <a:gd name="T8" fmla="*/ 1381 w 1381"/>
              <a:gd name="T9" fmla="*/ 0 h 1667"/>
            </a:gdLst>
            <a:ahLst/>
            <a:cxnLst>
              <a:cxn ang="0">
                <a:pos x="T0" y="T1"/>
              </a:cxn>
              <a:cxn ang="0">
                <a:pos x="T2" y="T3"/>
              </a:cxn>
              <a:cxn ang="0">
                <a:pos x="T4" y="T5"/>
              </a:cxn>
              <a:cxn ang="0">
                <a:pos x="T6" y="T7"/>
              </a:cxn>
              <a:cxn ang="0">
                <a:pos x="T8" y="T9"/>
              </a:cxn>
            </a:cxnLst>
            <a:rect l="0" t="0" r="r" b="b"/>
            <a:pathLst>
              <a:path w="1381" h="1667">
                <a:moveTo>
                  <a:pt x="1381" y="0"/>
                </a:moveTo>
                <a:lnTo>
                  <a:pt x="0" y="1378"/>
                </a:lnTo>
                <a:lnTo>
                  <a:pt x="0" y="1667"/>
                </a:lnTo>
                <a:lnTo>
                  <a:pt x="1381" y="287"/>
                </a:lnTo>
                <a:lnTo>
                  <a:pt x="1381"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Freeform 45"/>
          <p:cNvSpPr/>
          <p:nvPr>
            <p:custDataLst>
              <p:tags r:id="rId13"/>
            </p:custDataLst>
          </p:nvPr>
        </p:nvSpPr>
        <p:spPr bwMode="auto">
          <a:xfrm flipH="1">
            <a:off x="11285539" y="6503171"/>
            <a:ext cx="596900" cy="355600"/>
          </a:xfrm>
          <a:custGeom>
            <a:avLst/>
            <a:gdLst>
              <a:gd name="T0" fmla="*/ 0 w 376"/>
              <a:gd name="T1" fmla="*/ 224 h 224"/>
              <a:gd name="T2" fmla="*/ 153 w 376"/>
              <a:gd name="T3" fmla="*/ 224 h 224"/>
              <a:gd name="T4" fmla="*/ 376 w 376"/>
              <a:gd name="T5" fmla="*/ 0 h 224"/>
              <a:gd name="T6" fmla="*/ 224 w 376"/>
              <a:gd name="T7" fmla="*/ 0 h 224"/>
              <a:gd name="T8" fmla="*/ 0 w 376"/>
              <a:gd name="T9" fmla="*/ 224 h 224"/>
            </a:gdLst>
            <a:ahLst/>
            <a:cxnLst>
              <a:cxn ang="0">
                <a:pos x="T0" y="T1"/>
              </a:cxn>
              <a:cxn ang="0">
                <a:pos x="T2" y="T3"/>
              </a:cxn>
              <a:cxn ang="0">
                <a:pos x="T4" y="T5"/>
              </a:cxn>
              <a:cxn ang="0">
                <a:pos x="T6" y="T7"/>
              </a:cxn>
              <a:cxn ang="0">
                <a:pos x="T8" y="T9"/>
              </a:cxn>
            </a:cxnLst>
            <a:rect l="0" t="0" r="r" b="b"/>
            <a:pathLst>
              <a:path w="376" h="224">
                <a:moveTo>
                  <a:pt x="0" y="224"/>
                </a:moveTo>
                <a:lnTo>
                  <a:pt x="153" y="224"/>
                </a:lnTo>
                <a:lnTo>
                  <a:pt x="376" y="0"/>
                </a:lnTo>
                <a:lnTo>
                  <a:pt x="224" y="0"/>
                </a:lnTo>
                <a:lnTo>
                  <a:pt x="0" y="22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3" name="标题 1"/>
          <p:cNvSpPr>
            <a:spLocks noGrp="1"/>
          </p:cNvSpPr>
          <p:nvPr>
            <p:ph type="ctrTitle" hasCustomPrompt="1"/>
            <p:custDataLst>
              <p:tags r:id="rId14"/>
            </p:custDataLst>
          </p:nvPr>
        </p:nvSpPr>
        <p:spPr>
          <a:xfrm>
            <a:off x="5247184" y="2685825"/>
            <a:ext cx="4333657" cy="1621509"/>
          </a:xfrm>
        </p:spPr>
        <p:txBody>
          <a:bodyPr lIns="90000" bIns="46800" anchor="ctr">
            <a:normAutofit/>
          </a:bodyPr>
          <a:lstStyle>
            <a:lvl1pPr marL="0" indent="0" algn="ctr">
              <a:buFont typeface="Arial" panose="020B0604020202020204" pitchFamily="34" charset="0"/>
              <a:buNone/>
              <a:defRPr sz="8000">
                <a:solidFill>
                  <a:schemeClr val="tx1">
                    <a:lumMod val="85000"/>
                    <a:lumOff val="15000"/>
                  </a:schemeClr>
                </a:solidFill>
              </a:defRPr>
            </a:lvl1pPr>
          </a:lstStyle>
          <a:p>
            <a:r>
              <a:rPr lang="zh-CN" altLang="en-US" dirty="0"/>
              <a:t>编辑标题</a:t>
            </a:r>
            <a:endParaRPr lang="zh-CN" altLang="en-US" dirty="0"/>
          </a:p>
        </p:txBody>
      </p:sp>
      <p:sp>
        <p:nvSpPr>
          <p:cNvPr id="2" name="日期占位符 1"/>
          <p:cNvSpPr>
            <a:spLocks noGrp="1"/>
          </p:cNvSpPr>
          <p:nvPr>
            <p:ph type="dt" sz="half" idx="19"/>
            <p:custDataLst>
              <p:tags r:id="rId15"/>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20"/>
            <p:custDataLst>
              <p:tags r:id="rId16"/>
            </p:custDataLst>
          </p:nvPr>
        </p:nvSpPr>
        <p:spPr/>
        <p:txBody>
          <a:bodyPr/>
          <a:lstStyle/>
          <a:p>
            <a:endParaRPr lang="zh-CN" altLang="en-US" dirty="0"/>
          </a:p>
        </p:txBody>
      </p:sp>
      <p:sp>
        <p:nvSpPr>
          <p:cNvPr id="4" name="灯片编号占位符 3"/>
          <p:cNvSpPr>
            <a:spLocks noGrp="1"/>
          </p:cNvSpPr>
          <p:nvPr>
            <p:ph type="sldNum" sz="quarter" idx="21"/>
            <p:custDataLst>
              <p:tags r:id="rId17"/>
            </p:custDataLst>
          </p:nvPr>
        </p:nvSpPr>
        <p:spPr/>
        <p:txBody>
          <a:bodyPr/>
          <a:lstStyle/>
          <a:p>
            <a:fld id="{49AE70B2-8BF9-45C0-BB95-33D1B9D3A854}" type="slidenum">
              <a:rPr lang="zh-CN" altLang="en-US" smtClean="0"/>
            </a:fld>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cxnSp>
        <p:nvCxnSpPr>
          <p:cNvPr id="10" name="直接连接符 9"/>
          <p:cNvCxnSpPr/>
          <p:nvPr>
            <p:custDataLst>
              <p:tags r:id="rId2"/>
            </p:custDataLst>
          </p:nvPr>
        </p:nvCxnSpPr>
        <p:spPr>
          <a:xfrm flipH="1">
            <a:off x="2722880" y="2307814"/>
            <a:ext cx="6696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3"/>
            </p:custDataLst>
          </p:nvPr>
        </p:nvCxnSpPr>
        <p:spPr>
          <a:xfrm>
            <a:off x="2722880" y="2307814"/>
            <a:ext cx="0" cy="21829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4"/>
            </p:custDataLst>
          </p:nvPr>
        </p:nvCxnSpPr>
        <p:spPr>
          <a:xfrm>
            <a:off x="2722448" y="4491152"/>
            <a:ext cx="6696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5"/>
            </p:custDataLst>
          </p:nvPr>
        </p:nvCxnSpPr>
        <p:spPr>
          <a:xfrm>
            <a:off x="9418752" y="2308246"/>
            <a:ext cx="0" cy="2182906"/>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custDataLst>
              <p:tags r:id="rId6"/>
            </p:custDataLst>
          </p:nvPr>
        </p:nvSpPr>
        <p:spPr>
          <a:xfrm>
            <a:off x="3235325" y="2640368"/>
            <a:ext cx="5680709" cy="1091710"/>
          </a:xfrm>
        </p:spPr>
        <p:txBody>
          <a:bodyPr lIns="90000" tIns="46800" rIns="90000" bIns="46800" anchor="ctr" anchorCtr="0">
            <a:normAutofit/>
          </a:bodyPr>
          <a:lstStyle>
            <a:lvl1pPr algn="ctr">
              <a:defRPr sz="5400">
                <a:solidFill>
                  <a:schemeClr val="tx1">
                    <a:lumMod val="75000"/>
                    <a:lumOff val="25000"/>
                  </a:schemeClr>
                </a:solidFill>
              </a:defRPr>
            </a:lvl1pPr>
          </a:lstStyle>
          <a:p>
            <a:r>
              <a:rPr lang="zh-CN" altLang="en-US" dirty="0"/>
              <a:t>单击此处编辑标题</a:t>
            </a:r>
            <a:endParaRPr lang="en-US" dirty="0"/>
          </a:p>
        </p:txBody>
      </p:sp>
      <p:sp>
        <p:nvSpPr>
          <p:cNvPr id="3" name="Subtitle 2"/>
          <p:cNvSpPr>
            <a:spLocks noGrp="1"/>
          </p:cNvSpPr>
          <p:nvPr>
            <p:ph type="subTitle" idx="1" hasCustomPrompt="1"/>
            <p:custDataLst>
              <p:tags r:id="rId7"/>
            </p:custDataLst>
          </p:nvPr>
        </p:nvSpPr>
        <p:spPr>
          <a:xfrm>
            <a:off x="3260724" y="3743852"/>
            <a:ext cx="5655311" cy="389980"/>
          </a:xfrm>
        </p:spPr>
        <p:txBody>
          <a:bodyPr lIns="90000" tIns="46800" rIns="90000" bIns="46800">
            <a:normAutofit/>
          </a:bodyPr>
          <a:lstStyle>
            <a:lvl1pPr marL="0" indent="0" algn="dist">
              <a:buFont typeface="Arial" panose="020B0604020202020204" pitchFamily="34" charset="0"/>
              <a:buNone/>
              <a:defRPr sz="16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单击此处编辑标题</a:t>
            </a:r>
            <a:endParaRPr lang="en-US" dirty="0"/>
          </a:p>
        </p:txBody>
      </p:sp>
      <p:sp>
        <p:nvSpPr>
          <p:cNvPr id="4" name="Date Placeholder 3"/>
          <p:cNvSpPr>
            <a:spLocks noGrp="1"/>
          </p:cNvSpPr>
          <p:nvPr>
            <p:ph type="dt" sz="half" idx="10"/>
            <p:custDataLst>
              <p:tags r:id="rId8"/>
            </p:custDataLst>
          </p:nvPr>
        </p:nvSpPr>
        <p:spPr/>
        <p:txBody>
          <a:bodyPr lIns="90000" tIns="46800" rIns="90000" bIns="46800"/>
          <a:lstStyle/>
          <a:p>
            <a:fld id="{5A07CBBD-0FAA-4DDC-849F-84BEAD9DD199}" type="datetimeFigureOut">
              <a:rPr lang="zh-CN" altLang="en-US" smtClean="0"/>
            </a:fld>
            <a:endParaRPr lang="zh-CN" altLang="en-US"/>
          </a:p>
        </p:txBody>
      </p:sp>
      <p:sp>
        <p:nvSpPr>
          <p:cNvPr id="5" name="Footer Placeholder 4"/>
          <p:cNvSpPr>
            <a:spLocks noGrp="1"/>
          </p:cNvSpPr>
          <p:nvPr>
            <p:ph type="ftr" sz="quarter" idx="11"/>
            <p:custDataLst>
              <p:tags r:id="rId9"/>
            </p:custDataLst>
          </p:nvPr>
        </p:nvSpPr>
        <p:spPr/>
        <p:txBody>
          <a:bodyPr lIns="90000" tIns="46800" rIns="90000" bIns="46800"/>
          <a:lstStyle/>
          <a:p>
            <a:endParaRPr lang="zh-CN" altLang="en-US"/>
          </a:p>
        </p:txBody>
      </p:sp>
      <p:sp>
        <p:nvSpPr>
          <p:cNvPr id="6" name="Slide Number Placeholder 5"/>
          <p:cNvSpPr>
            <a:spLocks noGrp="1"/>
          </p:cNvSpPr>
          <p:nvPr>
            <p:ph type="sldNum" sz="quarter" idx="12"/>
            <p:custDataLst>
              <p:tags r:id="rId10"/>
            </p:custDataLst>
          </p:nvPr>
        </p:nvSpPr>
        <p:spPr/>
        <p:txBody>
          <a:bodyPr lIns="90000" tIns="46800" rIns="90000" bIns="46800"/>
          <a:lstStyle/>
          <a:p>
            <a:fld id="{7670BE62-A812-4B8E-B1F0-93EA1E194B61}"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8200" y="365125"/>
            <a:ext cx="10515600" cy="1325563"/>
          </a:xfrm>
        </p:spPr>
        <p:txBody>
          <a:bodyPr>
            <a:normAutofit/>
          </a:bodyPr>
          <a:lstStyle>
            <a:lvl1pPr>
              <a:defRPr sz="3600"/>
            </a:lvl1pPr>
          </a:lstStyle>
          <a:p>
            <a:r>
              <a:rPr lang="zh-CN" altLang="en-US" dirty="0"/>
              <a:t>单击此处编辑母版标题样式</a:t>
            </a:r>
            <a:endParaRPr lang="en-US" dirty="0"/>
          </a:p>
        </p:txBody>
      </p:sp>
      <p:sp>
        <p:nvSpPr>
          <p:cNvPr id="3" name="Content Placeholder 2"/>
          <p:cNvSpPr>
            <a:spLocks noGrp="1"/>
          </p:cNvSpPr>
          <p:nvPr>
            <p:ph idx="1"/>
            <p:custDataLst>
              <p:tags r:id="rId3"/>
            </p:custDataLst>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custDataLst>
              <p:tags r:id="rId4"/>
            </p:custDataLst>
          </p:nvPr>
        </p:nvSpPr>
        <p:spPr/>
        <p:txBody>
          <a:bodyPr/>
          <a:lstStyle/>
          <a:p>
            <a:fld id="{5A07CBBD-0FAA-4DDC-849F-84BEAD9DD199}" type="datetimeFigureOut">
              <a:rPr lang="zh-CN" altLang="en-US" smtClean="0"/>
            </a:fld>
            <a:endParaRPr lang="zh-CN" altLang="en-US"/>
          </a:p>
        </p:txBody>
      </p:sp>
      <p:sp>
        <p:nvSpPr>
          <p:cNvPr id="5" name="Footer Placeholder 4"/>
          <p:cNvSpPr>
            <a:spLocks noGrp="1"/>
          </p:cNvSpPr>
          <p:nvPr>
            <p:ph type="ftr" sz="quarter" idx="11"/>
            <p:custDataLst>
              <p:tags r:id="rId5"/>
            </p:custDataLst>
          </p:nvPr>
        </p:nvSpPr>
        <p:spPr/>
        <p:txBody>
          <a:bodyPr/>
          <a:lstStyle/>
          <a:p>
            <a:endParaRPr lang="zh-CN" altLang="en-US"/>
          </a:p>
        </p:txBody>
      </p:sp>
      <p:sp>
        <p:nvSpPr>
          <p:cNvPr id="6" name="Slide Number Placeholder 5"/>
          <p:cNvSpPr>
            <a:spLocks noGrp="1"/>
          </p:cNvSpPr>
          <p:nvPr>
            <p:ph type="sldNum" sz="quarter" idx="12"/>
            <p:custDataLst>
              <p:tags r:id="rId6"/>
            </p:custDataLst>
          </p:nvPr>
        </p:nvSpPr>
        <p:spPr/>
        <p:txBody>
          <a:bodyPr/>
          <a:lstStyle/>
          <a:p>
            <a:fld id="{7670BE62-A812-4B8E-B1F0-93EA1E194B61}"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Title 1"/>
          <p:cNvSpPr>
            <a:spLocks noGrp="1"/>
          </p:cNvSpPr>
          <p:nvPr>
            <p:ph type="title" hasCustomPrompt="1"/>
            <p:custDataLst>
              <p:tags r:id="rId2"/>
            </p:custDataLst>
          </p:nvPr>
        </p:nvSpPr>
        <p:spPr>
          <a:xfrm>
            <a:off x="2158998" y="3165655"/>
            <a:ext cx="7670801" cy="1200329"/>
          </a:xfrm>
        </p:spPr>
        <p:txBody>
          <a:bodyPr anchor="t">
            <a:normAutofit/>
          </a:bodyPr>
          <a:lstStyle>
            <a:lvl1pPr algn="ctr">
              <a:defRPr sz="6000">
                <a:solidFill>
                  <a:schemeClr val="tx1">
                    <a:lumMod val="75000"/>
                    <a:lumOff val="25000"/>
                  </a:schemeClr>
                </a:solidFill>
              </a:defRPr>
            </a:lvl1pPr>
          </a:lstStyle>
          <a:p>
            <a:r>
              <a:rPr lang="zh-CN" altLang="en-US" dirty="0"/>
              <a:t>单击此处编辑标题</a:t>
            </a:r>
            <a:endParaRPr lang="en-US" dirty="0"/>
          </a:p>
        </p:txBody>
      </p:sp>
      <p:sp>
        <p:nvSpPr>
          <p:cNvPr id="4" name="Date Placeholder 3"/>
          <p:cNvSpPr>
            <a:spLocks noGrp="1"/>
          </p:cNvSpPr>
          <p:nvPr>
            <p:ph type="dt" sz="half" idx="10"/>
            <p:custDataLst>
              <p:tags r:id="rId3"/>
            </p:custDataLst>
          </p:nvPr>
        </p:nvSpPr>
        <p:spPr/>
        <p:txBody>
          <a:bodyPr/>
          <a:lstStyle/>
          <a:p>
            <a:fld id="{5A07CBBD-0FAA-4DDC-849F-84BEAD9DD199}" type="datetimeFigureOut">
              <a:rPr lang="zh-CN" altLang="en-US" smtClean="0"/>
            </a:fld>
            <a:endParaRPr lang="zh-CN" altLang="en-US"/>
          </a:p>
        </p:txBody>
      </p:sp>
      <p:sp>
        <p:nvSpPr>
          <p:cNvPr id="5" name="Footer Placeholder 4"/>
          <p:cNvSpPr>
            <a:spLocks noGrp="1"/>
          </p:cNvSpPr>
          <p:nvPr>
            <p:ph type="ftr" sz="quarter" idx="11"/>
            <p:custDataLst>
              <p:tags r:id="rId4"/>
            </p:custDataLst>
          </p:nvPr>
        </p:nvSpPr>
        <p:spPr/>
        <p:txBody>
          <a:bodyPr/>
          <a:lstStyle/>
          <a:p>
            <a:endParaRPr lang="zh-CN" altLang="en-US"/>
          </a:p>
        </p:txBody>
      </p:sp>
      <p:sp>
        <p:nvSpPr>
          <p:cNvPr id="6" name="Slide Number Placeholder 5"/>
          <p:cNvSpPr>
            <a:spLocks noGrp="1"/>
          </p:cNvSpPr>
          <p:nvPr>
            <p:ph type="sldNum" sz="quarter" idx="12"/>
            <p:custDataLst>
              <p:tags r:id="rId5"/>
            </p:custDataLst>
          </p:nvPr>
        </p:nvSpPr>
        <p:spPr/>
        <p:txBody>
          <a:bodyPr/>
          <a:lstStyle/>
          <a:p>
            <a:fld id="{7670BE62-A812-4B8E-B1F0-93EA1E194B61}"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vert="horz" lIns="91440" tIns="45720" rIns="91440" bIns="45720" rtlCol="0" anchor="ctr">
            <a:normAutofit/>
          </a:bodyPr>
          <a:lstStyle>
            <a:lvl1pPr>
              <a:defRPr lang="en-US" sz="3600" dirty="0"/>
            </a:lvl1pPr>
          </a:lstStyle>
          <a:p>
            <a:pPr lvl="0"/>
            <a:r>
              <a:rPr lang="zh-CN" altLang="en-US"/>
              <a:t>单击此处编辑母版标题样式</a:t>
            </a:r>
            <a:endParaRPr lang="en-US" dirty="0"/>
          </a:p>
        </p:txBody>
      </p:sp>
      <p:sp>
        <p:nvSpPr>
          <p:cNvPr id="3" name="Content Placeholder 2"/>
          <p:cNvSpPr>
            <a:spLocks noGrp="1"/>
          </p:cNvSpPr>
          <p:nvPr>
            <p:ph sz="half" idx="1"/>
            <p:custDataLst>
              <p:tags r:id="rId3"/>
            </p:custDataLst>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custDataLst>
              <p:tags r:id="rId4"/>
            </p:custDataLst>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custDataLst>
              <p:tags r:id="rId5"/>
            </p:custDataLst>
          </p:nvPr>
        </p:nvSpPr>
        <p:spPr/>
        <p:txBody>
          <a:bodyPr/>
          <a:lstStyle/>
          <a:p>
            <a:fld id="{5A07CBBD-0FAA-4DDC-849F-84BEAD9DD199}" type="datetimeFigureOut">
              <a:rPr lang="zh-CN" altLang="en-US" smtClean="0"/>
            </a:fld>
            <a:endParaRPr lang="zh-CN" altLang="en-US"/>
          </a:p>
        </p:txBody>
      </p:sp>
      <p:sp>
        <p:nvSpPr>
          <p:cNvPr id="6" name="Footer Placeholder 5"/>
          <p:cNvSpPr>
            <a:spLocks noGrp="1"/>
          </p:cNvSpPr>
          <p:nvPr>
            <p:ph type="ftr" sz="quarter" idx="11"/>
            <p:custDataLst>
              <p:tags r:id="rId6"/>
            </p:custDataLst>
          </p:nvPr>
        </p:nvSpPr>
        <p:spPr/>
        <p:txBody>
          <a:bodyPr/>
          <a:lstStyle/>
          <a:p>
            <a:endParaRPr lang="zh-CN" altLang="en-US"/>
          </a:p>
        </p:txBody>
      </p:sp>
      <p:sp>
        <p:nvSpPr>
          <p:cNvPr id="7" name="Slide Number Placeholder 6"/>
          <p:cNvSpPr>
            <a:spLocks noGrp="1"/>
          </p:cNvSpPr>
          <p:nvPr>
            <p:ph type="sldNum" sz="quarter" idx="12"/>
            <p:custDataLst>
              <p:tags r:id="rId7"/>
            </p:custDataLst>
          </p:nvPr>
        </p:nvSpPr>
        <p:spPr/>
        <p:txBody>
          <a:bodyPr/>
          <a:lstStyle/>
          <a:p>
            <a:fld id="{7670BE62-A812-4B8E-B1F0-93EA1E194B61}"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839788" y="281995"/>
            <a:ext cx="10515600" cy="1325563"/>
          </a:xfrm>
        </p:spPr>
        <p:txBody>
          <a:bodyPr vert="horz" lIns="91440" tIns="45720" rIns="91440" bIns="45720" rtlCol="0" anchor="ctr">
            <a:normAutofit/>
          </a:bodyPr>
          <a:lstStyle>
            <a:lvl1pPr>
              <a:defRPr lang="en-US" sz="3600" dirty="0"/>
            </a:lvl1pPr>
          </a:lstStyle>
          <a:p>
            <a:pPr lvl="0"/>
            <a:r>
              <a:rPr lang="zh-CN" altLang="en-US"/>
              <a:t>单击此处编辑母版标题样式</a:t>
            </a:r>
            <a:endParaRPr lang="en-US" dirty="0"/>
          </a:p>
        </p:txBody>
      </p:sp>
      <p:sp>
        <p:nvSpPr>
          <p:cNvPr id="3" name="Text Placeholder 2"/>
          <p:cNvSpPr>
            <a:spLocks noGrp="1"/>
          </p:cNvSpPr>
          <p:nvPr>
            <p:ph type="body" idx="1"/>
            <p:custDataLst>
              <p:tags r:id="rId3"/>
            </p:custDataLst>
          </p:nvPr>
        </p:nvSpPr>
        <p:spPr>
          <a:xfrm>
            <a:off x="839788" y="1672850"/>
            <a:ext cx="5157787"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Content Placeholder 3"/>
          <p:cNvSpPr>
            <a:spLocks noGrp="1"/>
          </p:cNvSpPr>
          <p:nvPr>
            <p:ph sz="half" idx="2"/>
            <p:custDataLst>
              <p:tags r:id="rId4"/>
            </p:custDataLst>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custDataLst>
              <p:tags r:id="rId5"/>
            </p:custDataLst>
          </p:nvPr>
        </p:nvSpPr>
        <p:spPr>
          <a:xfrm>
            <a:off x="6172200" y="1672850"/>
            <a:ext cx="5183188"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custDataLst>
              <p:tags r:id="rId6"/>
            </p:custDataLst>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custDataLst>
              <p:tags r:id="rId7"/>
            </p:custDataLst>
          </p:nvPr>
        </p:nvSpPr>
        <p:spPr/>
        <p:txBody>
          <a:bodyPr/>
          <a:lstStyle/>
          <a:p>
            <a:fld id="{5A07CBBD-0FAA-4DDC-849F-84BEAD9DD199}" type="datetimeFigureOut">
              <a:rPr lang="zh-CN" altLang="en-US" smtClean="0"/>
            </a:fld>
            <a:endParaRPr lang="zh-CN" altLang="en-US"/>
          </a:p>
        </p:txBody>
      </p:sp>
      <p:sp>
        <p:nvSpPr>
          <p:cNvPr id="8" name="Footer Placeholder 7"/>
          <p:cNvSpPr>
            <a:spLocks noGrp="1"/>
          </p:cNvSpPr>
          <p:nvPr>
            <p:ph type="ftr" sz="quarter" idx="11"/>
            <p:custDataLst>
              <p:tags r:id="rId8"/>
            </p:custDataLst>
          </p:nvPr>
        </p:nvSpPr>
        <p:spPr/>
        <p:txBody>
          <a:bodyPr/>
          <a:lstStyle/>
          <a:p>
            <a:endParaRPr lang="zh-CN" altLang="en-US"/>
          </a:p>
        </p:txBody>
      </p:sp>
      <p:sp>
        <p:nvSpPr>
          <p:cNvPr id="9" name="Slide Number Placeholder 8"/>
          <p:cNvSpPr>
            <a:spLocks noGrp="1"/>
          </p:cNvSpPr>
          <p:nvPr>
            <p:ph type="sldNum" sz="quarter" idx="12"/>
            <p:custDataLst>
              <p:tags r:id="rId9"/>
            </p:custDataLst>
          </p:nvPr>
        </p:nvSpPr>
        <p:spPr/>
        <p:txBody>
          <a:bodyPr/>
          <a:lstStyle/>
          <a:p>
            <a:fld id="{7670BE62-A812-4B8E-B1F0-93EA1E194B61}"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75000"/>
                    <a:lumOff val="25000"/>
                  </a:schemeClr>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2"/>
            </p:custDataLst>
          </p:nvPr>
        </p:nvSpPr>
        <p:spPr/>
        <p:txBody>
          <a:bodyPr/>
          <a:lstStyle/>
          <a:p>
            <a:fld id="{5A07CBBD-0FAA-4DDC-849F-84BEAD9DD199}" type="datetimeFigureOut">
              <a:rPr lang="zh-CN" altLang="en-US" smtClean="0"/>
            </a:fld>
            <a:endParaRPr lang="zh-CN" altLang="en-US"/>
          </a:p>
        </p:txBody>
      </p:sp>
      <p:sp>
        <p:nvSpPr>
          <p:cNvPr id="3" name="Footer Placeholder 2"/>
          <p:cNvSpPr>
            <a:spLocks noGrp="1"/>
          </p:cNvSpPr>
          <p:nvPr>
            <p:ph type="ftr" sz="quarter" idx="11"/>
            <p:custDataLst>
              <p:tags r:id="rId3"/>
            </p:custDataLst>
          </p:nvPr>
        </p:nvSpPr>
        <p:spPr/>
        <p:txBody>
          <a:bodyPr/>
          <a:lstStyle/>
          <a:p>
            <a:endParaRPr lang="zh-CN" altLang="en-US"/>
          </a:p>
        </p:txBody>
      </p:sp>
      <p:sp>
        <p:nvSpPr>
          <p:cNvPr id="4" name="Slide Number Placeholder 3"/>
          <p:cNvSpPr>
            <a:spLocks noGrp="1"/>
          </p:cNvSpPr>
          <p:nvPr>
            <p:ph type="sldNum" sz="quarter" idx="12"/>
            <p:custDataLst>
              <p:tags r:id="rId4"/>
            </p:custDataLst>
          </p:nvPr>
        </p:nvSpPr>
        <p:spPr/>
        <p:txBody>
          <a:bodyPr/>
          <a:lstStyle/>
          <a:p>
            <a:fld id="{7670BE62-A812-4B8E-B1F0-93EA1E194B61}"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839787" y="698500"/>
            <a:ext cx="4165200" cy="1358900"/>
          </a:xfrm>
        </p:spPr>
        <p:txBody>
          <a:bodyPr anchor="t" anchorCtr="0">
            <a:normAutofit/>
          </a:bodyPr>
          <a:lstStyle>
            <a:lvl1pPr>
              <a:defRPr sz="3600"/>
            </a:lvl1pPr>
          </a:lstStyle>
          <a:p>
            <a:r>
              <a:rPr lang="zh-CN" altLang="en-US" dirty="0"/>
              <a:t>单击此处编辑标题</a:t>
            </a:r>
            <a:endParaRPr lang="zh-CN" altLang="en-US" dirty="0"/>
          </a:p>
        </p:txBody>
      </p:sp>
      <p:sp>
        <p:nvSpPr>
          <p:cNvPr id="3" name="图片占位符 2"/>
          <p:cNvSpPr>
            <a:spLocks noGrp="1" noChangeAspect="1"/>
          </p:cNvSpPr>
          <p:nvPr>
            <p:ph type="pic" idx="1"/>
            <p:custDataLst>
              <p:tags r:id="rId3"/>
            </p:custDataLst>
          </p:nvPr>
        </p:nvSpPr>
        <p:spPr>
          <a:xfrm>
            <a:off x="5184000"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custDataLst>
              <p:tags r:id="rId4"/>
            </p:custDataLst>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grpSp>
        <p:nvGrpSpPr>
          <p:cNvPr id="12" name="组合 11"/>
          <p:cNvGrpSpPr/>
          <p:nvPr>
            <p:custDataLst>
              <p:tags r:id="rId8"/>
            </p:custDataLst>
          </p:nvPr>
        </p:nvGrpSpPr>
        <p:grpSpPr>
          <a:xfrm>
            <a:off x="431800" y="931050"/>
            <a:ext cx="330344" cy="193713"/>
            <a:chOff x="1990725" y="838200"/>
            <a:chExt cx="295275" cy="142875"/>
          </a:xfrm>
        </p:grpSpPr>
        <p:cxnSp>
          <p:nvCxnSpPr>
            <p:cNvPr id="13" name="直接连接符 12"/>
            <p:cNvCxnSpPr/>
            <p:nvPr>
              <p:custDataLst>
                <p:tags r:id="rId9"/>
              </p:custDataLst>
            </p:nvPr>
          </p:nvCxnSpPr>
          <p:spPr>
            <a:xfrm>
              <a:off x="1990725" y="838200"/>
              <a:ext cx="295275"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10"/>
              </p:custDataLst>
            </p:nvPr>
          </p:nvCxnSpPr>
          <p:spPr>
            <a:xfrm>
              <a:off x="1990725" y="909637"/>
              <a:ext cx="295275"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11"/>
              </p:custDataLst>
            </p:nvPr>
          </p:nvCxnSpPr>
          <p:spPr>
            <a:xfrm>
              <a:off x="1990725" y="981075"/>
              <a:ext cx="295275"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custDataLst>
              <p:tags r:id="rId2"/>
            </p:custDataLst>
          </p:nvPr>
        </p:nvSpPr>
        <p:spPr>
          <a:xfrm>
            <a:off x="10349344" y="365125"/>
            <a:ext cx="1004455" cy="5811838"/>
          </a:xfrm>
        </p:spPr>
        <p:txBody>
          <a:bodyPr vert="eaVert">
            <a:normAutofit/>
          </a:bodyPr>
          <a:lstStyle>
            <a:lvl1pPr>
              <a:defRPr sz="3600"/>
            </a:lvl1pPr>
          </a:lstStyle>
          <a:p>
            <a:r>
              <a:rPr lang="zh-CN" altLang="en-US"/>
              <a:t>单击此处编辑母版标题样式</a:t>
            </a:r>
            <a:endParaRPr lang="en-US" dirty="0"/>
          </a:p>
        </p:txBody>
      </p:sp>
      <p:sp>
        <p:nvSpPr>
          <p:cNvPr id="3" name="Vertical Text Placeholder 2"/>
          <p:cNvSpPr>
            <a:spLocks noGrp="1"/>
          </p:cNvSpPr>
          <p:nvPr>
            <p:ph type="body" orient="vert" idx="1"/>
            <p:custDataLst>
              <p:tags r:id="rId3"/>
            </p:custDataLst>
          </p:nvPr>
        </p:nvSpPr>
        <p:spPr>
          <a:xfrm>
            <a:off x="838199" y="365125"/>
            <a:ext cx="9386455"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custDataLst>
              <p:tags r:id="rId4"/>
            </p:custDataLst>
          </p:nvPr>
        </p:nvSpPr>
        <p:spPr/>
        <p:txBody>
          <a:bodyPr/>
          <a:lstStyle/>
          <a:p>
            <a:fld id="{5A07CBBD-0FAA-4DDC-849F-84BEAD9DD199}" type="datetimeFigureOut">
              <a:rPr lang="zh-CN" altLang="en-US" smtClean="0"/>
            </a:fld>
            <a:endParaRPr lang="zh-CN" altLang="en-US"/>
          </a:p>
        </p:txBody>
      </p:sp>
      <p:sp>
        <p:nvSpPr>
          <p:cNvPr id="5" name="Footer Placeholder 4"/>
          <p:cNvSpPr>
            <a:spLocks noGrp="1"/>
          </p:cNvSpPr>
          <p:nvPr>
            <p:ph type="ftr" sz="quarter" idx="11"/>
            <p:custDataLst>
              <p:tags r:id="rId5"/>
            </p:custDataLst>
          </p:nvPr>
        </p:nvSpPr>
        <p:spPr/>
        <p:txBody>
          <a:bodyPr/>
          <a:lstStyle/>
          <a:p>
            <a:endParaRPr lang="zh-CN" altLang="en-US"/>
          </a:p>
        </p:txBody>
      </p:sp>
      <p:sp>
        <p:nvSpPr>
          <p:cNvPr id="6" name="Slide Number Placeholder 5"/>
          <p:cNvSpPr>
            <a:spLocks noGrp="1"/>
          </p:cNvSpPr>
          <p:nvPr>
            <p:ph type="sldNum" sz="quarter" idx="12"/>
            <p:custDataLst>
              <p:tags r:id="rId6"/>
            </p:custDataLst>
          </p:nvPr>
        </p:nvSpPr>
        <p:spPr/>
        <p:txBody>
          <a:bodyPr/>
          <a:lstStyle/>
          <a:p>
            <a:fld id="{7670BE62-A812-4B8E-B1F0-93EA1E194B61}"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grpSp>
        <p:nvGrpSpPr>
          <p:cNvPr id="15" name="组合 14"/>
          <p:cNvGrpSpPr/>
          <p:nvPr>
            <p:custDataLst>
              <p:tags r:id="rId2"/>
            </p:custDataLst>
          </p:nvPr>
        </p:nvGrpSpPr>
        <p:grpSpPr>
          <a:xfrm rot="16200000">
            <a:off x="11397270" y="252282"/>
            <a:ext cx="65175" cy="553999"/>
            <a:chOff x="9715500" y="2222500"/>
            <a:chExt cx="45719" cy="388619"/>
          </a:xfrm>
          <a:solidFill>
            <a:schemeClr val="accent5"/>
          </a:solidFill>
        </p:grpSpPr>
        <p:sp>
          <p:nvSpPr>
            <p:cNvPr id="16" name="椭圆 15"/>
            <p:cNvSpPr/>
            <p:nvPr>
              <p:custDataLst>
                <p:tags r:id="rId3"/>
              </p:custDataLst>
            </p:nvPr>
          </p:nvSpPr>
          <p:spPr>
            <a:xfrm>
              <a:off x="9715500" y="2222500"/>
              <a:ext cx="45719"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 name="椭圆 16"/>
            <p:cNvSpPr/>
            <p:nvPr>
              <p:custDataLst>
                <p:tags r:id="rId4"/>
              </p:custDataLst>
            </p:nvPr>
          </p:nvSpPr>
          <p:spPr>
            <a:xfrm>
              <a:off x="9715500" y="2393950"/>
              <a:ext cx="45719"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椭圆 17"/>
            <p:cNvSpPr/>
            <p:nvPr>
              <p:custDataLst>
                <p:tags r:id="rId5"/>
              </p:custDataLst>
            </p:nvPr>
          </p:nvSpPr>
          <p:spPr>
            <a:xfrm>
              <a:off x="9715500" y="2565400"/>
              <a:ext cx="45719" cy="4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9"/>
            </p:custDataLst>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cxnSp>
        <p:nvCxnSpPr>
          <p:cNvPr id="17" name="直接连接符 16"/>
          <p:cNvCxnSpPr/>
          <p:nvPr>
            <p:custDataLst>
              <p:tags r:id="rId2"/>
            </p:custDataLst>
          </p:nvPr>
        </p:nvCxnSpPr>
        <p:spPr>
          <a:xfrm flipH="1">
            <a:off x="3416300" y="3048593"/>
            <a:ext cx="58169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custDataLst>
              <p:tags r:id="rId3"/>
            </p:custDataLst>
          </p:nvPr>
        </p:nvCxnSpPr>
        <p:spPr>
          <a:xfrm>
            <a:off x="3416300" y="3048593"/>
            <a:ext cx="1" cy="121693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custDataLst>
              <p:tags r:id="rId4"/>
            </p:custDataLst>
          </p:nvPr>
        </p:nvCxnSpPr>
        <p:spPr>
          <a:xfrm>
            <a:off x="3416300" y="4265528"/>
            <a:ext cx="5359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5"/>
            </p:custDataLst>
          </p:nvPr>
        </p:nvCxnSpPr>
        <p:spPr>
          <a:xfrm flipH="1">
            <a:off x="8153400" y="3048593"/>
            <a:ext cx="6223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6"/>
            </p:custDataLst>
          </p:nvPr>
        </p:nvCxnSpPr>
        <p:spPr>
          <a:xfrm>
            <a:off x="8775700" y="3048593"/>
            <a:ext cx="0" cy="1216935"/>
          </a:xfrm>
          <a:prstGeom prst="line">
            <a:avLst/>
          </a:prstGeom>
        </p:spPr>
        <p:style>
          <a:lnRef idx="1">
            <a:schemeClr val="accent1"/>
          </a:lnRef>
          <a:fillRef idx="0">
            <a:schemeClr val="accent1"/>
          </a:fillRef>
          <a:effectRef idx="0">
            <a:schemeClr val="accent1"/>
          </a:effectRef>
          <a:fontRef idx="minor">
            <a:schemeClr val="tx1"/>
          </a:fontRef>
        </p:style>
      </p:cxnSp>
      <p:sp>
        <p:nvSpPr>
          <p:cNvPr id="7" name="文本占位符 6"/>
          <p:cNvSpPr>
            <a:spLocks noGrp="1"/>
          </p:cNvSpPr>
          <p:nvPr>
            <p:ph type="body" sz="quarter" idx="13" hasCustomPrompt="1"/>
            <p:custDataLst>
              <p:tags r:id="rId7"/>
            </p:custDataLst>
          </p:nvPr>
        </p:nvSpPr>
        <p:spPr>
          <a:xfrm>
            <a:off x="4215472" y="3580013"/>
            <a:ext cx="3760128" cy="489600"/>
          </a:xfrm>
        </p:spPr>
        <p:txBody>
          <a:bodyPr lIns="90000" tIns="0" rIns="90000" bIns="46800"/>
          <a:lstStyle>
            <a:lvl1pPr marL="0" indent="0" algn="dist">
              <a:buFont typeface="Arial" panose="020B0604020202020204" pitchFamily="34" charset="0"/>
              <a:buNone/>
              <a:defRPr>
                <a:latin typeface="+mn-lt"/>
              </a:defRPr>
            </a:lvl1pPr>
          </a:lstStyle>
          <a:p>
            <a:pPr lvl="0"/>
            <a:r>
              <a:rPr lang="zh-CN" altLang="en-US" dirty="0"/>
              <a:t>单击此处编辑文本</a:t>
            </a:r>
            <a:endParaRPr lang="zh-CN" altLang="en-US" dirty="0"/>
          </a:p>
        </p:txBody>
      </p:sp>
      <p:sp>
        <p:nvSpPr>
          <p:cNvPr id="2" name="Title 1"/>
          <p:cNvSpPr>
            <a:spLocks noGrp="1"/>
          </p:cNvSpPr>
          <p:nvPr>
            <p:ph type="title" hasCustomPrompt="1"/>
            <p:custDataLst>
              <p:tags r:id="rId8"/>
            </p:custDataLst>
          </p:nvPr>
        </p:nvSpPr>
        <p:spPr>
          <a:xfrm>
            <a:off x="4037670" y="2143202"/>
            <a:ext cx="4115730" cy="1424109"/>
          </a:xfrm>
        </p:spPr>
        <p:txBody>
          <a:bodyPr lIns="90000" tIns="46800" rIns="90000" bIns="0" anchor="b">
            <a:normAutofit/>
          </a:bodyPr>
          <a:lstStyle>
            <a:lvl1pPr algn="ctr">
              <a:defRPr sz="7200" b="0">
                <a:solidFill>
                  <a:schemeClr val="tx1">
                    <a:lumMod val="75000"/>
                    <a:lumOff val="25000"/>
                  </a:schemeClr>
                </a:solidFill>
              </a:defRPr>
            </a:lvl1pPr>
          </a:lstStyle>
          <a:p>
            <a:r>
              <a:rPr lang="zh-CN" altLang="en-US" dirty="0"/>
              <a:t>编辑标题</a:t>
            </a:r>
            <a:endParaRPr lang="en-US" dirty="0"/>
          </a:p>
        </p:txBody>
      </p:sp>
      <p:sp>
        <p:nvSpPr>
          <p:cNvPr id="3" name="Date Placeholder 2"/>
          <p:cNvSpPr>
            <a:spLocks noGrp="1"/>
          </p:cNvSpPr>
          <p:nvPr>
            <p:ph type="dt" sz="half" idx="10"/>
            <p:custDataLst>
              <p:tags r:id="rId9"/>
            </p:custDataLst>
          </p:nvPr>
        </p:nvSpPr>
        <p:spPr/>
        <p:txBody>
          <a:bodyPr lIns="90000" tIns="46800" rIns="90000" bIns="46800"/>
          <a:lstStyle/>
          <a:p>
            <a:fld id="{5A07CBBD-0FAA-4DDC-849F-84BEAD9DD199}" type="datetimeFigureOut">
              <a:rPr lang="zh-CN" altLang="en-US" smtClean="0"/>
            </a:fld>
            <a:endParaRPr lang="zh-CN" altLang="en-US"/>
          </a:p>
        </p:txBody>
      </p:sp>
      <p:sp>
        <p:nvSpPr>
          <p:cNvPr id="4" name="Footer Placeholder 3"/>
          <p:cNvSpPr>
            <a:spLocks noGrp="1"/>
          </p:cNvSpPr>
          <p:nvPr>
            <p:ph type="ftr" sz="quarter" idx="11"/>
            <p:custDataLst>
              <p:tags r:id="rId10"/>
            </p:custDataLst>
          </p:nvPr>
        </p:nvSpPr>
        <p:spPr/>
        <p:txBody>
          <a:bodyPr lIns="90000" tIns="46800" rIns="90000" bIns="46800"/>
          <a:lstStyle/>
          <a:p>
            <a:endParaRPr lang="zh-CN" altLang="en-US"/>
          </a:p>
        </p:txBody>
      </p:sp>
      <p:sp>
        <p:nvSpPr>
          <p:cNvPr id="5" name="Slide Number Placeholder 4"/>
          <p:cNvSpPr>
            <a:spLocks noGrp="1"/>
          </p:cNvSpPr>
          <p:nvPr>
            <p:ph type="sldNum" sz="quarter" idx="12"/>
            <p:custDataLst>
              <p:tags r:id="rId11"/>
            </p:custDataLst>
          </p:nvPr>
        </p:nvSpPr>
        <p:spPr/>
        <p:txBody>
          <a:bodyPr lIns="90000" tIns="46800" rIns="90000" bIns="46800"/>
          <a:lstStyle/>
          <a:p>
            <a:fld id="{7670BE62-A812-4B8E-B1F0-93EA1E194B6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94.xml"/><Relationship Id="rId17" Type="http://schemas.openxmlformats.org/officeDocument/2006/relationships/tags" Target="../tags/tag93.xml"/><Relationship Id="rId16" Type="http://schemas.openxmlformats.org/officeDocument/2006/relationships/tags" Target="../tags/tag92.xml"/><Relationship Id="rId15" Type="http://schemas.openxmlformats.org/officeDocument/2006/relationships/tags" Target="../tags/tag91.xml"/><Relationship Id="rId14" Type="http://schemas.openxmlformats.org/officeDocument/2006/relationships/tags" Target="../tags/tag90.xml"/><Relationship Id="rId13" Type="http://schemas.openxmlformats.org/officeDocument/2006/relationships/tags" Target="../tags/tag89.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8" Type="http://schemas.openxmlformats.org/officeDocument/2006/relationships/theme" Target="../theme/theme2.xml"/><Relationship Id="rId17" Type="http://schemas.openxmlformats.org/officeDocument/2006/relationships/tags" Target="../tags/tag172.xml"/><Relationship Id="rId16" Type="http://schemas.openxmlformats.org/officeDocument/2006/relationships/tags" Target="../tags/tag171.xml"/><Relationship Id="rId15" Type="http://schemas.openxmlformats.org/officeDocument/2006/relationships/tags" Target="../tags/tag170.xml"/><Relationship Id="rId14" Type="http://schemas.openxmlformats.org/officeDocument/2006/relationships/tags" Target="../tags/tag169.xml"/><Relationship Id="rId13" Type="http://schemas.openxmlformats.org/officeDocument/2006/relationships/tags" Target="../tags/tag168.xml"/><Relationship Id="rId12" Type="http://schemas.openxmlformats.org/officeDocument/2006/relationships/tags" Target="../tags/tag167.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custDataLst>
              <p:tags r:id="rId12"/>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custDataLst>
              <p:tags r:id="rId13"/>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dirty="0"/>
          </a:p>
        </p:txBody>
      </p:sp>
      <p:sp>
        <p:nvSpPr>
          <p:cNvPr id="4" name="Date Placeholder 3"/>
          <p:cNvSpPr>
            <a:spLocks noGrp="1"/>
          </p:cNvSpPr>
          <p:nvPr>
            <p:ph type="dt" sz="half" idx="2"/>
            <p:custDataLst>
              <p:tags r:id="rId14"/>
            </p:custDataLst>
          </p:nvPr>
        </p:nvSpPr>
        <p:spPr>
          <a:xfrm>
            <a:off x="838200" y="6356350"/>
            <a:ext cx="2743200" cy="365125"/>
          </a:xfrm>
          <a:prstGeom prst="rect">
            <a:avLst/>
          </a:prstGeom>
        </p:spPr>
        <p:txBody>
          <a:bodyPr vert="horz" lIns="91440" tIns="45720" rIns="91440" bIns="45720" rtlCol="0" anchor="ctr">
            <a:normAutofit/>
          </a:bodyPr>
          <a:lstStyle>
            <a:lvl1pPr algn="l">
              <a:lnSpc>
                <a:spcPct val="120000"/>
              </a:lnSpc>
              <a:defRPr sz="1200">
                <a:solidFill>
                  <a:schemeClr val="tx1">
                    <a:lumMod val="50000"/>
                    <a:lumOff val="50000"/>
                  </a:schemeClr>
                </a:solidFill>
              </a:defRPr>
            </a:lvl1pPr>
          </a:lstStyle>
          <a:p>
            <a:fld id="{5A07CBBD-0FAA-4DDC-849F-84BEAD9DD199}" type="datetimeFigureOut">
              <a:rPr lang="zh-CN" altLang="en-US" smtClean="0"/>
            </a:fld>
            <a:endParaRPr lang="zh-CN" altLang="en-US"/>
          </a:p>
        </p:txBody>
      </p:sp>
      <p:sp>
        <p:nvSpPr>
          <p:cNvPr id="5" name="Footer Placeholder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normAutofit/>
          </a:bodyPr>
          <a:lstStyle>
            <a:lvl1pPr algn="ctr">
              <a:lnSpc>
                <a:spcPct val="120000"/>
              </a:lnSpc>
              <a:defRPr sz="1200">
                <a:solidFill>
                  <a:schemeClr val="tx1">
                    <a:lumMod val="50000"/>
                    <a:lumOff val="50000"/>
                  </a:schemeClr>
                </a:solidFill>
              </a:defRPr>
            </a:lvl1pPr>
          </a:lstStyle>
          <a:p>
            <a:endParaRPr lang="zh-CN" altLang="en-US"/>
          </a:p>
        </p:txBody>
      </p:sp>
      <p:sp>
        <p:nvSpPr>
          <p:cNvPr id="6" name="Slide Number Placeholder 5"/>
          <p:cNvSpPr>
            <a:spLocks noGrp="1"/>
          </p:cNvSpPr>
          <p:nvPr>
            <p:ph type="sldNum" sz="quarter" idx="4"/>
            <p:custDataLst>
              <p:tags r:id="rId16"/>
            </p:custDataLst>
          </p:nvPr>
        </p:nvSpPr>
        <p:spPr>
          <a:xfrm>
            <a:off x="8610600" y="6356350"/>
            <a:ext cx="2743200" cy="365125"/>
          </a:xfrm>
          <a:prstGeom prst="rect">
            <a:avLst/>
          </a:prstGeom>
        </p:spPr>
        <p:txBody>
          <a:bodyPr vert="horz" lIns="91440" tIns="45720" rIns="91440" bIns="45720" rtlCol="0" anchor="ctr">
            <a:normAutofit/>
          </a:bodyPr>
          <a:lstStyle>
            <a:lvl1pPr algn="r">
              <a:lnSpc>
                <a:spcPct val="120000"/>
              </a:lnSpc>
              <a:defRPr sz="1200">
                <a:solidFill>
                  <a:schemeClr val="tx1">
                    <a:lumMod val="50000"/>
                    <a:lumOff val="50000"/>
                  </a:schemeClr>
                </a:solidFill>
              </a:defRPr>
            </a:lvl1pPr>
          </a:lstStyle>
          <a:p>
            <a:fld id="{7670BE62-A812-4B8E-B1F0-93EA1E194B61}" type="slidenum">
              <a:rPr lang="zh-CN" altLang="en-US" smtClean="0"/>
            </a:fld>
            <a:endParaRPr lang="zh-CN" altLang="en-US"/>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120000"/>
        </a:lnSpc>
        <a:spcBef>
          <a:spcPct val="0"/>
        </a:spcBef>
        <a:buNone/>
        <a:defRPr sz="3600"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73.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4.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hemeOverride" Target="../theme/themeOverride1.xml"/><Relationship Id="rId2" Type="http://schemas.openxmlformats.org/officeDocument/2006/relationships/tags" Target="../tags/tag176.xml"/><Relationship Id="rId1" Type="http://schemas.openxmlformats.org/officeDocument/2006/relationships/tags" Target="../tags/tag17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8.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hemeOverride" Target="../theme/themeOverride2.xml"/><Relationship Id="rId2" Type="http://schemas.openxmlformats.org/officeDocument/2006/relationships/tags" Target="../tags/tag180.xml"/><Relationship Id="rId1" Type="http://schemas.openxmlformats.org/officeDocument/2006/relationships/tags" Target="../tags/tag17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2.xml"/></Relationships>
</file>

<file path=ppt/slides/_rels/slide9.xml.rels><?xml version="1.0" encoding="UTF-8" standalone="yes"?>
<Relationships xmlns="http://schemas.openxmlformats.org/package/2006/relationships"><Relationship Id="rId9" Type="http://schemas.openxmlformats.org/officeDocument/2006/relationships/tags" Target="../tags/tag191.xml"/><Relationship Id="rId8" Type="http://schemas.openxmlformats.org/officeDocument/2006/relationships/tags" Target="../tags/tag190.xml"/><Relationship Id="rId7" Type="http://schemas.openxmlformats.org/officeDocument/2006/relationships/tags" Target="../tags/tag189.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 Id="rId3" Type="http://schemas.openxmlformats.org/officeDocument/2006/relationships/tags" Target="../tags/tag185.xml"/><Relationship Id="rId22" Type="http://schemas.openxmlformats.org/officeDocument/2006/relationships/slideLayout" Target="../slideLayouts/slideLayout2.xml"/><Relationship Id="rId21" Type="http://schemas.openxmlformats.org/officeDocument/2006/relationships/tags" Target="../tags/tag203.xml"/><Relationship Id="rId20" Type="http://schemas.openxmlformats.org/officeDocument/2006/relationships/tags" Target="../tags/tag202.xml"/><Relationship Id="rId2" Type="http://schemas.openxmlformats.org/officeDocument/2006/relationships/tags" Target="../tags/tag184.xml"/><Relationship Id="rId19" Type="http://schemas.openxmlformats.org/officeDocument/2006/relationships/tags" Target="../tags/tag201.xml"/><Relationship Id="rId18" Type="http://schemas.openxmlformats.org/officeDocument/2006/relationships/tags" Target="../tags/tag200.xml"/><Relationship Id="rId17" Type="http://schemas.openxmlformats.org/officeDocument/2006/relationships/tags" Target="../tags/tag199.xml"/><Relationship Id="rId16" Type="http://schemas.openxmlformats.org/officeDocument/2006/relationships/tags" Target="../tags/tag198.xml"/><Relationship Id="rId15" Type="http://schemas.openxmlformats.org/officeDocument/2006/relationships/tags" Target="../tags/tag197.xml"/><Relationship Id="rId14" Type="http://schemas.openxmlformats.org/officeDocument/2006/relationships/tags" Target="../tags/tag196.xml"/><Relationship Id="rId13" Type="http://schemas.openxmlformats.org/officeDocument/2006/relationships/tags" Target="../tags/tag195.xml"/><Relationship Id="rId12" Type="http://schemas.openxmlformats.org/officeDocument/2006/relationships/tags" Target="../tags/tag194.xml"/><Relationship Id="rId11" Type="http://schemas.openxmlformats.org/officeDocument/2006/relationships/tags" Target="../tags/tag193.xml"/><Relationship Id="rId10" Type="http://schemas.openxmlformats.org/officeDocument/2006/relationships/tags" Target="../tags/tag192.xml"/><Relationship Id="rId1" Type="http://schemas.openxmlformats.org/officeDocument/2006/relationships/tags" Target="../tags/tag183.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hemeOverride" Target="../theme/themeOverride3.xml"/><Relationship Id="rId2" Type="http://schemas.openxmlformats.org/officeDocument/2006/relationships/tags" Target="../tags/tag205.xml"/><Relationship Id="rId1" Type="http://schemas.openxmlformats.org/officeDocument/2006/relationships/tags" Target="../tags/tag20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7.xml"/><Relationship Id="rId1" Type="http://schemas.openxmlformats.org/officeDocument/2006/relationships/tags" Target="../tags/tag206.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8.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hemeOverride" Target="../theme/themeOverride4.xml"/><Relationship Id="rId2" Type="http://schemas.openxmlformats.org/officeDocument/2006/relationships/tags" Target="../tags/tag210.xml"/><Relationship Id="rId1" Type="http://schemas.openxmlformats.org/officeDocument/2006/relationships/tags" Target="../tags/tag209.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14.xml"/><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7.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21.xml"/><Relationship Id="rId3" Type="http://schemas.openxmlformats.org/officeDocument/2006/relationships/tags" Target="../tags/tag220.xml"/><Relationship Id="rId2" Type="http://schemas.openxmlformats.org/officeDocument/2006/relationships/tags" Target="../tags/tag219.xml"/><Relationship Id="rId1" Type="http://schemas.openxmlformats.org/officeDocument/2006/relationships/tags" Target="../tags/tag218.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4.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5.xml"/></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29.xml"/><Relationship Id="rId3" Type="http://schemas.openxmlformats.org/officeDocument/2006/relationships/tags" Target="../tags/tag228.xml"/><Relationship Id="rId2" Type="http://schemas.openxmlformats.org/officeDocument/2006/relationships/tags" Target="../tags/tag227.xml"/><Relationship Id="rId1" Type="http://schemas.openxmlformats.org/officeDocument/2006/relationships/tags" Target="../tags/tag22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0.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2.xm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36.xml"/><Relationship Id="rId3" Type="http://schemas.openxmlformats.org/officeDocument/2006/relationships/tags" Target="../tags/tag235.xml"/><Relationship Id="rId2" Type="http://schemas.openxmlformats.org/officeDocument/2006/relationships/tags" Target="../tags/tag234.xml"/><Relationship Id="rId1" Type="http://schemas.openxmlformats.org/officeDocument/2006/relationships/tags" Target="../tags/tag23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8.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9.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43.xml"/><Relationship Id="rId3" Type="http://schemas.openxmlformats.org/officeDocument/2006/relationships/tags" Target="../tags/tag242.xml"/><Relationship Id="rId2" Type="http://schemas.openxmlformats.org/officeDocument/2006/relationships/tags" Target="../tags/tag241.xml"/><Relationship Id="rId1" Type="http://schemas.openxmlformats.org/officeDocument/2006/relationships/tags" Target="../tags/tag240.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5.xml"/></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49.xml"/><Relationship Id="rId3" Type="http://schemas.openxmlformats.org/officeDocument/2006/relationships/tags" Target="../tags/tag248.xml"/><Relationship Id="rId2" Type="http://schemas.openxmlformats.org/officeDocument/2006/relationships/tags" Target="../tags/tag247.xml"/><Relationship Id="rId1" Type="http://schemas.openxmlformats.org/officeDocument/2006/relationships/tags" Target="../tags/tag246.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0.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1.xml"/></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hemeOverride" Target="../theme/themeOverride5.xml"/><Relationship Id="rId2" Type="http://schemas.openxmlformats.org/officeDocument/2006/relationships/tags" Target="../tags/tag253.xml"/><Relationship Id="rId1" Type="http://schemas.openxmlformats.org/officeDocument/2006/relationships/tags" Target="../tags/tag25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4.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5.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6.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8.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9.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0.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1.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2.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3.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4.xml"/></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hemeOverride" Target="../theme/themeOverride6.xml"/><Relationship Id="rId2" Type="http://schemas.openxmlformats.org/officeDocument/2006/relationships/tags" Target="../tags/tag266.xml"/><Relationship Id="rId1" Type="http://schemas.openxmlformats.org/officeDocument/2006/relationships/tags" Target="../tags/tag265.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7.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8.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9.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0.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1.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2.xml"/></Relationships>
</file>

<file path=ppt/slides/_rels/slide56.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tags" Target="../tags/tag275.xml"/><Relationship Id="rId2" Type="http://schemas.openxmlformats.org/officeDocument/2006/relationships/tags" Target="../tags/tag274.xml"/><Relationship Id="rId1" Type="http://schemas.openxmlformats.org/officeDocument/2006/relationships/tags" Target="../tags/tag2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p:nvPr>
            <p:ph type="ctrTitle"/>
          </p:nvPr>
        </p:nvSpPr>
        <p:spPr>
          <a:xfrm>
            <a:off x="3037840" y="2090420"/>
            <a:ext cx="6346825" cy="1243330"/>
          </a:xfrm>
        </p:spPr>
        <p:txBody>
          <a:bodyPr>
            <a:noAutofit/>
          </a:bodyPr>
          <a:p>
            <a:r>
              <a:rPr lang="en-US" altLang="zh-CN" sz="7200" b="1"/>
              <a:t>“6S”</a:t>
            </a:r>
            <a:r>
              <a:rPr lang="zh-CN" altLang="en-US" sz="7200" b="1"/>
              <a:t>现场管理</a:t>
            </a:r>
            <a:endParaRPr lang="zh-CN" altLang="en-US" sz="7200" b="1"/>
          </a:p>
        </p:txBody>
      </p:sp>
      <p:sp>
        <p:nvSpPr>
          <p:cNvPr id="14" name="文本占位符 13"/>
          <p:cNvSpPr>
            <a:spLocks noGrp="1"/>
          </p:cNvSpPr>
          <p:nvPr>
            <p:ph type="body" sz="quarter" idx="10"/>
          </p:nvPr>
        </p:nvSpPr>
        <p:spPr>
          <a:xfrm>
            <a:off x="2196192" y="5312500"/>
            <a:ext cx="2251846" cy="396000"/>
          </a:xfrm>
        </p:spPr>
        <p:txBody>
          <a:bodyPr>
            <a:normAutofit fontScale="90000" lnSpcReduction="20000"/>
          </a:bodyPr>
          <a:p>
            <a:r>
              <a:rPr lang="zh-CN" altLang="en-US"/>
              <a:t>部门：</a:t>
            </a:r>
            <a:r>
              <a:rPr lang="en-US" altLang="zh-CN"/>
              <a:t>XX</a:t>
            </a:r>
            <a:endParaRPr lang="en-US" altLang="zh-CN"/>
          </a:p>
        </p:txBody>
      </p:sp>
      <p:sp>
        <p:nvSpPr>
          <p:cNvPr id="15" name="文本占位符 14"/>
          <p:cNvSpPr>
            <a:spLocks noGrp="1"/>
          </p:cNvSpPr>
          <p:nvPr>
            <p:ph type="body" sz="quarter" idx="11"/>
          </p:nvPr>
        </p:nvSpPr>
        <p:spPr>
          <a:xfrm>
            <a:off x="2196192" y="5806587"/>
            <a:ext cx="2251847" cy="396000"/>
          </a:xfrm>
        </p:spPr>
        <p:txBody>
          <a:bodyPr>
            <a:normAutofit lnSpcReduction="20000"/>
          </a:bodyPr>
          <a:p>
            <a:r>
              <a:rPr lang="zh-CN" altLang="en-US"/>
              <a:t>日期：</a:t>
            </a:r>
            <a:r>
              <a:rPr lang="en-US" altLang="zh-CN"/>
              <a:t>XX</a:t>
            </a:r>
            <a:endParaRPr lang="en-US" altLang="zh-CN"/>
          </a:p>
        </p:txBody>
      </p:sp>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200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85" decel="100000"/>
                                        <p:tgtEl>
                                          <p:spTgt spid="8"/>
                                        </p:tgtEl>
                                      </p:cBhvr>
                                    </p:animEffect>
                                    <p:animScale>
                                      <p:cBhvr>
                                        <p:cTn id="8" dur="385" decel="100000"/>
                                        <p:tgtEl>
                                          <p:spTgt spid="8"/>
                                        </p:tgtEl>
                                      </p:cBhvr>
                                      <p:from x="10000" y="10000"/>
                                      <p:to x="200000" y="450000"/>
                                    </p:animScale>
                                    <p:animScale>
                                      <p:cBhvr>
                                        <p:cTn id="9" dur="615" accel="100000" fill="hold">
                                          <p:stCondLst>
                                            <p:cond delay="385"/>
                                          </p:stCondLst>
                                        </p:cTn>
                                        <p:tgtEl>
                                          <p:spTgt spid="8"/>
                                        </p:tgtEl>
                                      </p:cBhvr>
                                      <p:from x="200000" y="450000"/>
                                      <p:to x="100000" y="100000"/>
                                    </p:animScale>
                                    <p:set>
                                      <p:cBhvr>
                                        <p:cTn id="10" dur="385" fill="hold"/>
                                        <p:tgtEl>
                                          <p:spTgt spid="8"/>
                                        </p:tgtEl>
                                        <p:attrNameLst>
                                          <p:attrName>ppt_x</p:attrName>
                                        </p:attrNameLst>
                                      </p:cBhvr>
                                      <p:to>
                                        <p:strVal val="(0.5)"/>
                                      </p:to>
                                    </p:set>
                                    <p:anim from="(0.5)" to="(#ppt_x)" calcmode="lin" valueType="num">
                                      <p:cBhvr>
                                        <p:cTn id="11" dur="615" accel="100000" fill="hold">
                                          <p:stCondLst>
                                            <p:cond delay="385"/>
                                          </p:stCondLst>
                                        </p:cTn>
                                        <p:tgtEl>
                                          <p:spTgt spid="8"/>
                                        </p:tgtEl>
                                        <p:attrNameLst>
                                          <p:attrName>ppt_x</p:attrName>
                                        </p:attrNameLst>
                                      </p:cBhvr>
                                    </p:anim>
                                    <p:set>
                                      <p:cBhvr>
                                        <p:cTn id="12" dur="385" fill="hold"/>
                                        <p:tgtEl>
                                          <p:spTgt spid="8"/>
                                        </p:tgtEl>
                                        <p:attrNameLst>
                                          <p:attrName>ppt_y</p:attrName>
                                        </p:attrNameLst>
                                      </p:cBhvr>
                                      <p:to>
                                        <p:strVal val="(#ppt_y+0.4)"/>
                                      </p:to>
                                    </p:set>
                                    <p:anim from="(#ppt_y+0.4)" to="(#ppt_y)" calcmode="lin" valueType="num">
                                      <p:cBhvr>
                                        <p:cTn id="13" dur="615" accel="100000" fill="hold">
                                          <p:stCondLst>
                                            <p:cond delay="385"/>
                                          </p:stCondLst>
                                        </p:cTn>
                                        <p:tgtEl>
                                          <p:spTgt spid="8"/>
                                        </p:tgtEl>
                                        <p:attrNameLst>
                                          <p:attrName>ppt_y</p:attrName>
                                        </p:attrNameLst>
                                      </p:cBhvr>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000" fill="hold">
                                          <p:stCondLst>
                                            <p:cond delay="0"/>
                                          </p:stCondLst>
                                        </p:cTn>
                                        <p:tgtEl>
                                          <p:spTgt spid="14"/>
                                        </p:tgtEl>
                                        <p:attrNameLst>
                                          <p:attrName>style.visibility</p:attrName>
                                        </p:attrNameLst>
                                      </p:cBhvr>
                                      <p:to>
                                        <p:strVal val="visible"/>
                                      </p:to>
                                    </p:set>
                                    <p:animEffect transition="in" filter="wipe(left)">
                                      <p:cBhvr>
                                        <p:cTn id="17" dur="1000"/>
                                        <p:tgtEl>
                                          <p:spTgt spid="14"/>
                                        </p:tgtEl>
                                      </p:cBhvr>
                                    </p:animEffect>
                                  </p:childTnLst>
                                </p:cTn>
                              </p:par>
                              <p:par>
                                <p:cTn id="18" presetID="41" presetClass="entr" presetSubtype="0" fill="hold" grpId="0" nodeType="withEffect">
                                  <p:stCondLst>
                                    <p:cond delay="0"/>
                                  </p:stCondLst>
                                  <p:iterate type="lt">
                                    <p:tmPct val="10000"/>
                                  </p:iterate>
                                  <p:childTnLst>
                                    <p:set>
                                      <p:cBhvr>
                                        <p:cTn id="19" dur="1000" fill="hold">
                                          <p:stCondLst>
                                            <p:cond delay="0"/>
                                          </p:stCondLst>
                                        </p:cTn>
                                        <p:tgtEl>
                                          <p:spTgt spid="14">
                                            <p:txEl>
                                              <p:pRg st="0" end="0"/>
                                            </p:txEl>
                                          </p:spTgt>
                                        </p:tgtEl>
                                        <p:attrNameLst>
                                          <p:attrName>style.visibility</p:attrName>
                                        </p:attrNameLst>
                                      </p:cBhvr>
                                      <p:to>
                                        <p:strVal val="visible"/>
                                      </p:to>
                                    </p:set>
                                    <p:anim calcmode="lin" valueType="num">
                                      <p:cBhvr>
                                        <p:cTn id="20" dur="1000" fill="hold"/>
                                        <p:tgtEl>
                                          <p:spTgt spid="1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1" dur="1000" fill="hold"/>
                                        <p:tgtEl>
                                          <p:spTgt spid="14">
                                            <p:txEl>
                                              <p:pRg st="0" end="0"/>
                                            </p:txEl>
                                          </p:spTgt>
                                        </p:tgtEl>
                                        <p:attrNameLst>
                                          <p:attrName>ppt_y</p:attrName>
                                        </p:attrNameLst>
                                      </p:cBhvr>
                                      <p:tavLst>
                                        <p:tav tm="0">
                                          <p:val>
                                            <p:strVal val="#ppt_y"/>
                                          </p:val>
                                        </p:tav>
                                        <p:tav tm="100000">
                                          <p:val>
                                            <p:strVal val="#ppt_y"/>
                                          </p:val>
                                        </p:tav>
                                      </p:tavLst>
                                    </p:anim>
                                    <p:anim calcmode="lin" valueType="num">
                                      <p:cBhvr>
                                        <p:cTn id="22" dur="1000" fill="hold"/>
                                        <p:tgtEl>
                                          <p:spTgt spid="1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3" dur="1000" fill="hold"/>
                                        <p:tgtEl>
                                          <p:spTgt spid="1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4" dur="1000" tmFilter="0,0; .5, 1; 1, 1"/>
                                        <p:tgtEl>
                                          <p:spTgt spid="14">
                                            <p:txEl>
                                              <p:pRg st="0" end="0"/>
                                            </p:txEl>
                                          </p:spTgt>
                                        </p:tgtEl>
                                      </p:cBhvr>
                                    </p:animEffect>
                                  </p:childTnLst>
                                </p:cTn>
                              </p:par>
                              <p:par>
                                <p:cTn id="25" presetID="41" presetClass="entr" presetSubtype="0" fill="hold" grpId="0" nodeType="withEffect">
                                  <p:stCondLst>
                                    <p:cond delay="0"/>
                                  </p:stCondLst>
                                  <p:iterate type="lt">
                                    <p:tmPct val="10000"/>
                                  </p:iterate>
                                  <p:childTnLst>
                                    <p:set>
                                      <p:cBhvr>
                                        <p:cTn id="26" dur="1000" fill="hold">
                                          <p:stCondLst>
                                            <p:cond delay="0"/>
                                          </p:stCondLst>
                                        </p:cTn>
                                        <p:tgtEl>
                                          <p:spTgt spid="15">
                                            <p:txEl>
                                              <p:pRg st="0" end="0"/>
                                            </p:txEl>
                                          </p:spTgt>
                                        </p:tgtEl>
                                        <p:attrNameLst>
                                          <p:attrName>style.visibility</p:attrName>
                                        </p:attrNameLst>
                                      </p:cBhvr>
                                      <p:to>
                                        <p:strVal val="visible"/>
                                      </p:to>
                                    </p:set>
                                    <p:anim calcmode="lin" valueType="num">
                                      <p:cBhvr>
                                        <p:cTn id="27" dur="1000" fill="hold"/>
                                        <p:tgtEl>
                                          <p:spTgt spid="1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8" dur="1000" fill="hold"/>
                                        <p:tgtEl>
                                          <p:spTgt spid="15">
                                            <p:txEl>
                                              <p:pRg st="0" end="0"/>
                                            </p:txEl>
                                          </p:spTgt>
                                        </p:tgtEl>
                                        <p:attrNameLst>
                                          <p:attrName>ppt_y</p:attrName>
                                        </p:attrNameLst>
                                      </p:cBhvr>
                                      <p:tavLst>
                                        <p:tav tm="0">
                                          <p:val>
                                            <p:strVal val="#ppt_y"/>
                                          </p:val>
                                        </p:tav>
                                        <p:tav tm="100000">
                                          <p:val>
                                            <p:strVal val="#ppt_y"/>
                                          </p:val>
                                        </p:tav>
                                      </p:tavLst>
                                    </p:anim>
                                    <p:anim calcmode="lin" valueType="num">
                                      <p:cBhvr>
                                        <p:cTn id="29" dur="1000" fill="hold"/>
                                        <p:tgtEl>
                                          <p:spTgt spid="1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0" dur="1000" fill="hold"/>
                                        <p:tgtEl>
                                          <p:spTgt spid="1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1" dur="1000" tmFilter="0,0; .5, 1; 1, 1"/>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animBg="1" uiExpand="1" build="p"/>
      <p:bldP spid="1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任意多边形 16"/>
          <p:cNvSpPr/>
          <p:nvPr/>
        </p:nvSpPr>
        <p:spPr>
          <a:xfrm rot="1980000">
            <a:off x="-544381" y="-245824"/>
            <a:ext cx="5815610" cy="4452620"/>
          </a:xfrm>
          <a:custGeom>
            <a:avLst/>
            <a:gdLst/>
            <a:ahLst/>
            <a:cxnLst>
              <a:cxn ang="3">
                <a:pos x="hc" y="t"/>
              </a:cxn>
              <a:cxn ang="cd2">
                <a:pos x="l" y="vc"/>
              </a:cxn>
              <a:cxn ang="cd4">
                <a:pos x="hc" y="b"/>
              </a:cxn>
              <a:cxn ang="0">
                <a:pos x="r" y="vc"/>
              </a:cxn>
            </a:cxnLst>
            <a:rect l="l" t="t" r="r" b="b"/>
            <a:pathLst>
              <a:path w="9158" h="7012">
                <a:moveTo>
                  <a:pt x="5078" y="0"/>
                </a:moveTo>
                <a:lnTo>
                  <a:pt x="9158" y="0"/>
                </a:lnTo>
                <a:lnTo>
                  <a:pt x="9158" y="7012"/>
                </a:lnTo>
                <a:lnTo>
                  <a:pt x="2364" y="7012"/>
                </a:lnTo>
                <a:lnTo>
                  <a:pt x="799" y="4601"/>
                </a:lnTo>
                <a:lnTo>
                  <a:pt x="0" y="3298"/>
                </a:lnTo>
                <a:lnTo>
                  <a:pt x="5078" y="0"/>
                </a:lnTo>
                <a:close/>
              </a:path>
            </a:pathLst>
          </a:custGeom>
          <a:solidFill>
            <a:srgbClr val="54A78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en-US" altLang="zh-CN"/>
          </a:p>
        </p:txBody>
      </p:sp>
      <p:sp>
        <p:nvSpPr>
          <p:cNvPr id="6" name="任意多边形 5"/>
          <p:cNvSpPr/>
          <p:nvPr/>
        </p:nvSpPr>
        <p:spPr>
          <a:xfrm rot="1980000">
            <a:off x="-544381" y="-560149"/>
            <a:ext cx="5815610" cy="4452620"/>
          </a:xfrm>
          <a:custGeom>
            <a:avLst/>
            <a:gdLst/>
            <a:ahLst/>
            <a:cxnLst>
              <a:cxn ang="3">
                <a:pos x="hc" y="t"/>
              </a:cxn>
              <a:cxn ang="cd2">
                <a:pos x="l" y="vc"/>
              </a:cxn>
              <a:cxn ang="cd4">
                <a:pos x="hc" y="b"/>
              </a:cxn>
              <a:cxn ang="0">
                <a:pos x="r" y="vc"/>
              </a:cxn>
            </a:cxnLst>
            <a:rect l="l" t="t" r="r" b="b"/>
            <a:pathLst>
              <a:path w="9158" h="7012">
                <a:moveTo>
                  <a:pt x="5078" y="0"/>
                </a:moveTo>
                <a:lnTo>
                  <a:pt x="9158" y="0"/>
                </a:lnTo>
                <a:lnTo>
                  <a:pt x="9158" y="7012"/>
                </a:lnTo>
                <a:lnTo>
                  <a:pt x="2364" y="7012"/>
                </a:lnTo>
                <a:lnTo>
                  <a:pt x="799" y="4601"/>
                </a:lnTo>
                <a:lnTo>
                  <a:pt x="0" y="3298"/>
                </a:lnTo>
                <a:lnTo>
                  <a:pt x="5078" y="0"/>
                </a:lnTo>
                <a:close/>
              </a:path>
            </a:pathLst>
          </a:custGeom>
          <a:solidFill>
            <a:srgbClr val="F0B47F"/>
          </a:solidFill>
          <a:ln>
            <a:noFill/>
          </a:ln>
          <a:effectLst>
            <a:outerShdw blurRad="76200" dist="63500" dir="564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en-US" altLang="zh-CN"/>
          </a:p>
        </p:txBody>
      </p:sp>
      <p:sp>
        <p:nvSpPr>
          <p:cNvPr id="11" name="矩形 10"/>
          <p:cNvSpPr/>
          <p:nvPr/>
        </p:nvSpPr>
        <p:spPr>
          <a:xfrm>
            <a:off x="1837690" y="624840"/>
            <a:ext cx="2150745" cy="3089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8000"/>
              <a:t>目录</a:t>
            </a:r>
            <a:endParaRPr lang="zh-CN" altLang="en-US" sz="8000"/>
          </a:p>
        </p:txBody>
      </p:sp>
      <p:sp>
        <p:nvSpPr>
          <p:cNvPr id="12" name="矩形 11"/>
          <p:cNvSpPr/>
          <p:nvPr/>
        </p:nvSpPr>
        <p:spPr>
          <a:xfrm>
            <a:off x="6296660" y="1280795"/>
            <a:ext cx="5884545" cy="7200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marL="742950" lvl="0" indent="-742950" algn="l">
              <a:buClrTx/>
              <a:buSzTx/>
              <a:buFont typeface="Wingdings" panose="05000000000000000000" charset="0"/>
              <a:buChar char="u"/>
            </a:pPr>
            <a:r>
              <a:rPr lang="zh-CN" altLang="en-US" sz="4400">
                <a:solidFill>
                  <a:srgbClr val="E99347"/>
                </a:solidFill>
                <a:sym typeface="+mn-ea"/>
              </a:rPr>
              <a:t>什么是</a:t>
            </a:r>
            <a:r>
              <a:rPr lang="en-US" altLang="zh-CN" sz="4400">
                <a:solidFill>
                  <a:srgbClr val="E99347"/>
                </a:solidFill>
                <a:sym typeface="+mn-ea"/>
              </a:rPr>
              <a:t>“6S”</a:t>
            </a:r>
            <a:r>
              <a:rPr lang="zh-CN" altLang="en-US" sz="4400">
                <a:solidFill>
                  <a:srgbClr val="E99347"/>
                </a:solidFill>
                <a:sym typeface="+mn-ea"/>
              </a:rPr>
              <a:t>？</a:t>
            </a:r>
            <a:endParaRPr lang="zh-CN" altLang="en-US" sz="4400">
              <a:solidFill>
                <a:srgbClr val="E99347"/>
              </a:solidFill>
              <a:sym typeface="+mn-ea"/>
            </a:endParaRPr>
          </a:p>
        </p:txBody>
      </p:sp>
      <p:sp>
        <p:nvSpPr>
          <p:cNvPr id="13" name="矩形 12"/>
          <p:cNvSpPr/>
          <p:nvPr/>
        </p:nvSpPr>
        <p:spPr>
          <a:xfrm>
            <a:off x="6296660" y="2378710"/>
            <a:ext cx="5281930" cy="719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marL="742950" lvl="0" indent="-742950" algn="l">
              <a:buClrTx/>
              <a:buSzTx/>
              <a:buFont typeface="Wingdings" panose="05000000000000000000" charset="0"/>
              <a:buChar char="u"/>
            </a:pPr>
            <a:r>
              <a:rPr lang="en-US" altLang="zh-CN" sz="4400">
                <a:solidFill>
                  <a:srgbClr val="54A784"/>
                </a:solidFill>
                <a:sym typeface="+mn-ea"/>
              </a:rPr>
              <a:t>“6S”</a:t>
            </a:r>
            <a:r>
              <a:rPr lang="en-US" altLang="zh-CN" sz="4400">
                <a:solidFill>
                  <a:srgbClr val="54A784"/>
                </a:solidFill>
                <a:sym typeface="+mn-ea"/>
              </a:rPr>
              <a:t>的</a:t>
            </a:r>
            <a:r>
              <a:rPr lang="zh-CN" altLang="en-US" sz="4400">
                <a:solidFill>
                  <a:srgbClr val="54A784"/>
                </a:solidFill>
                <a:sym typeface="+mn-ea"/>
              </a:rPr>
              <a:t>发展过程</a:t>
            </a:r>
            <a:endParaRPr lang="zh-CN" altLang="en-US" sz="4400">
              <a:solidFill>
                <a:srgbClr val="54A784"/>
              </a:solidFill>
              <a:sym typeface="+mn-ea"/>
            </a:endParaRPr>
          </a:p>
        </p:txBody>
      </p:sp>
      <p:sp>
        <p:nvSpPr>
          <p:cNvPr id="14" name="矩形 13"/>
          <p:cNvSpPr/>
          <p:nvPr/>
        </p:nvSpPr>
        <p:spPr>
          <a:xfrm>
            <a:off x="6296660" y="3465195"/>
            <a:ext cx="5782945" cy="719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marL="742950" lvl="0" indent="-742950" algn="l">
              <a:buClrTx/>
              <a:buSzTx/>
              <a:buFont typeface="Wingdings" panose="05000000000000000000" charset="0"/>
              <a:buChar char="u"/>
            </a:pPr>
            <a:r>
              <a:rPr lang="en-US" altLang="zh-CN" sz="4400">
                <a:solidFill>
                  <a:srgbClr val="0295D6"/>
                </a:solidFill>
                <a:sym typeface="+mn-ea"/>
              </a:rPr>
              <a:t>“6S”的定义</a:t>
            </a:r>
            <a:r>
              <a:rPr lang="zh-CN" altLang="en-US" sz="4400">
                <a:solidFill>
                  <a:srgbClr val="0295D6"/>
                </a:solidFill>
                <a:sym typeface="+mn-ea"/>
              </a:rPr>
              <a:t>和实施</a:t>
            </a:r>
            <a:endParaRPr lang="zh-CN" altLang="en-US" sz="4400">
              <a:solidFill>
                <a:srgbClr val="0295D6"/>
              </a:solidFill>
              <a:sym typeface="+mn-ea"/>
            </a:endParaRPr>
          </a:p>
        </p:txBody>
      </p:sp>
      <p:sp>
        <p:nvSpPr>
          <p:cNvPr id="15" name="矩形 14"/>
          <p:cNvSpPr/>
          <p:nvPr/>
        </p:nvSpPr>
        <p:spPr>
          <a:xfrm>
            <a:off x="6296660" y="4551680"/>
            <a:ext cx="5281930" cy="719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marL="742950" lvl="0" indent="-742950" algn="l">
              <a:buClrTx/>
              <a:buSzTx/>
              <a:buFont typeface="Wingdings" panose="05000000000000000000" charset="0"/>
              <a:buChar char="u"/>
            </a:pPr>
            <a:r>
              <a:rPr lang="en-US" altLang="zh-CN" sz="4400">
                <a:solidFill>
                  <a:srgbClr val="E99347"/>
                </a:solidFill>
                <a:sym typeface="+mn-ea"/>
              </a:rPr>
              <a:t>“6S”</a:t>
            </a:r>
            <a:r>
              <a:rPr lang="zh-CN" altLang="en-US" sz="4400">
                <a:solidFill>
                  <a:srgbClr val="E99347"/>
                </a:solidFill>
                <a:sym typeface="+mn-ea"/>
              </a:rPr>
              <a:t>的推行</a:t>
            </a:r>
            <a:endParaRPr lang="zh-CN" altLang="en-US" sz="4400">
              <a:solidFill>
                <a:srgbClr val="E99347"/>
              </a:solidFill>
              <a:sym typeface="+mn-ea"/>
            </a:endParaRPr>
          </a:p>
        </p:txBody>
      </p:sp>
      <p:sp>
        <p:nvSpPr>
          <p:cNvPr id="16" name="矩形 15"/>
          <p:cNvSpPr/>
          <p:nvPr/>
        </p:nvSpPr>
        <p:spPr>
          <a:xfrm>
            <a:off x="6296660" y="5638165"/>
            <a:ext cx="5281930" cy="719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742950" indent="-742950" algn="l">
              <a:buFont typeface="Wingdings" panose="05000000000000000000" charset="0"/>
              <a:buChar char="u"/>
            </a:pPr>
            <a:r>
              <a:rPr lang="en-US" altLang="zh-CN" sz="4400">
                <a:solidFill>
                  <a:srgbClr val="54A784"/>
                </a:solidFill>
              </a:rPr>
              <a:t>“6S”</a:t>
            </a:r>
            <a:r>
              <a:rPr lang="zh-CN" altLang="en-US" sz="4400">
                <a:solidFill>
                  <a:srgbClr val="54A784"/>
                </a:solidFill>
              </a:rPr>
              <a:t>误区</a:t>
            </a:r>
            <a:endParaRPr lang="zh-CN" altLang="en-US" sz="4400">
              <a:solidFill>
                <a:srgbClr val="54A784"/>
              </a:solidFill>
            </a:endParaRPr>
          </a:p>
        </p:txBody>
      </p:sp>
      <p:sp>
        <p:nvSpPr>
          <p:cNvPr id="20" name="圆角矩形 19"/>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4" name="矩形 3"/>
          <p:cNvSpPr/>
          <p:nvPr/>
        </p:nvSpPr>
        <p:spPr>
          <a:xfrm>
            <a:off x="6296660" y="193675"/>
            <a:ext cx="5281930" cy="7200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marL="742950" lvl="0" indent="-742950" algn="l">
              <a:buClrTx/>
              <a:buSzTx/>
              <a:buFont typeface="Wingdings" panose="05000000000000000000" charset="0"/>
              <a:buChar char="u"/>
            </a:pPr>
            <a:r>
              <a:rPr lang="zh-CN" altLang="en-US" sz="4400">
                <a:solidFill>
                  <a:srgbClr val="54A784"/>
                </a:solidFill>
                <a:sym typeface="+mn-ea"/>
              </a:rPr>
              <a:t>推行</a:t>
            </a:r>
            <a:r>
              <a:rPr lang="en-US" altLang="zh-CN" sz="4400">
                <a:solidFill>
                  <a:srgbClr val="54A784"/>
                </a:solidFill>
                <a:sym typeface="+mn-ea"/>
              </a:rPr>
              <a:t>“6S”</a:t>
            </a:r>
            <a:r>
              <a:rPr lang="zh-CN" altLang="en-US" sz="4400">
                <a:solidFill>
                  <a:srgbClr val="54A784"/>
                </a:solidFill>
                <a:sym typeface="+mn-ea"/>
              </a:rPr>
              <a:t>的目的</a:t>
            </a:r>
            <a:endParaRPr lang="zh-CN" altLang="en-US" sz="4400">
              <a:solidFill>
                <a:srgbClr val="54A784"/>
              </a:solidFill>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p:wipe dir="u"/>
      </p:transition>
    </mc:Choice>
    <mc:Fallback>
      <p:transition>
        <p:wipe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500"/>
                                  </p:stCondLst>
                                  <p:childTnLst>
                                    <p:set>
                                      <p:cBhvr>
                                        <p:cTn id="14" dur="1" fill="hold">
                                          <p:stCondLst>
                                            <p:cond delay="0"/>
                                          </p:stCondLst>
                                        </p:cTn>
                                        <p:tgtEl>
                                          <p:spTgt spid="11">
                                            <p:txEl>
                                              <p:pRg st="0" end="0"/>
                                            </p:txEl>
                                          </p:spTgt>
                                        </p:tgtEl>
                                        <p:attrNameLst>
                                          <p:attrName>style.visibility</p:attrName>
                                        </p:attrNameLst>
                                      </p:cBhvr>
                                      <p:to>
                                        <p:strVal val="visible"/>
                                      </p:to>
                                    </p:set>
                                    <p:anim calcmode="lin" valueType="num">
                                      <p:cBhvr additive="base">
                                        <p:cTn id="15"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1">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1+#ppt_w/2"/>
                                          </p:val>
                                        </p:tav>
                                        <p:tav tm="100000">
                                          <p:val>
                                            <p:strVal val="#ppt_x"/>
                                          </p:val>
                                        </p:tav>
                                      </p:tavLst>
                                    </p:anim>
                                    <p:anim calcmode="lin" valueType="num">
                                      <p:cBhvr additive="base">
                                        <p:cTn id="4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1+#ppt_w/2"/>
                                          </p:val>
                                        </p:tav>
                                        <p:tav tm="100000">
                                          <p:val>
                                            <p:strVal val="#ppt_x"/>
                                          </p:val>
                                        </p:tav>
                                      </p:tavLst>
                                    </p:anim>
                                    <p:anim calcmode="lin" valueType="num">
                                      <p:cBhvr additive="base">
                                        <p:cTn id="5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13" grpId="0" animBg="1"/>
      <p:bldP spid="14" grpId="0" animBg="1"/>
      <p:bldP spid="15" grpId="0" animBg="1"/>
      <p:bldP spid="16" grpId="0" animBg="1"/>
      <p:bldP spid="17"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153654" y="1532881"/>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01</a:t>
            </a:r>
            <a:endParaRPr lang="en-US" altLang="zh-CN" spc="100" dirty="0">
              <a:solidFill>
                <a:schemeClr val="bg1"/>
              </a:solidFill>
              <a:latin typeface="Impact" panose="020B0806030902050204" pitchFamily="34" charset="0"/>
              <a:cs typeface="Arial" panose="020B0604020202020204" pitchFamily="34" charset="0"/>
            </a:endParaRPr>
          </a:p>
        </p:txBody>
      </p:sp>
      <p:sp>
        <p:nvSpPr>
          <p:cNvPr id="4" name="文本框 3"/>
          <p:cNvSpPr txBox="1"/>
          <p:nvPr/>
        </p:nvSpPr>
        <p:spPr>
          <a:xfrm>
            <a:off x="5093335" y="2223135"/>
            <a:ext cx="6155690" cy="1014730"/>
          </a:xfrm>
          <a:prstGeom prst="rect">
            <a:avLst/>
          </a:prstGeom>
          <a:noFill/>
        </p:spPr>
        <p:txBody>
          <a:bodyPr wrap="square" rtlCol="0">
            <a:spAutoFit/>
          </a:bodyPr>
          <a:p>
            <a:r>
              <a:rPr lang="zh-CN" altLang="en-US" sz="6000">
                <a:solidFill>
                  <a:srgbClr val="1C3454"/>
                </a:solidFill>
              </a:rPr>
              <a:t>推行</a:t>
            </a:r>
            <a:r>
              <a:rPr lang="en-US" sz="6000">
                <a:solidFill>
                  <a:srgbClr val="1C3454"/>
                </a:solidFill>
              </a:rPr>
              <a:t>“6S”</a:t>
            </a:r>
            <a:r>
              <a:rPr lang="zh-CN" altLang="en-US" sz="6000">
                <a:solidFill>
                  <a:srgbClr val="1C3454"/>
                </a:solidFill>
              </a:rPr>
              <a:t>的目的</a:t>
            </a:r>
            <a:endParaRPr lang="zh-CN" altLang="en-US" sz="6000">
              <a:solidFill>
                <a:srgbClr val="1C3454"/>
              </a:solidFill>
            </a:endParaRPr>
          </a:p>
        </p:txBody>
      </p:sp>
    </p:spTree>
    <p:custDataLst>
      <p:tags r:id="rId2"/>
    </p:custDataLst>
  </p:cSld>
  <p:clrMapOvr>
    <a:masterClrMapping/>
  </p:clrMapOvr>
  <p:transition>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3352165" y="354330"/>
            <a:ext cx="5487670" cy="111379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rgbClr val="54A784"/>
                </a:solidFill>
                <a:latin typeface="+mj-ea"/>
                <a:ea typeface="+mj-ea"/>
                <a:cs typeface="+mj-ea"/>
              </a:rPr>
              <a:t>推行</a:t>
            </a:r>
            <a:r>
              <a:rPr lang="en-US" altLang="zh-CN" sz="3200">
                <a:solidFill>
                  <a:srgbClr val="54A784"/>
                </a:solidFill>
                <a:latin typeface="+mj-ea"/>
                <a:ea typeface="+mj-ea"/>
                <a:cs typeface="+mj-ea"/>
              </a:rPr>
              <a:t>“6S”</a:t>
            </a:r>
            <a:r>
              <a:rPr lang="zh-CN" altLang="en-US" sz="3200">
                <a:solidFill>
                  <a:srgbClr val="54A784"/>
                </a:solidFill>
                <a:latin typeface="+mj-ea"/>
                <a:ea typeface="+mj-ea"/>
                <a:cs typeface="+mj-ea"/>
              </a:rPr>
              <a:t>的目的是什么？</a:t>
            </a:r>
            <a:endParaRPr lang="zh-CN" altLang="en-US" sz="3200">
              <a:solidFill>
                <a:srgbClr val="54A784"/>
              </a:solidFill>
              <a:latin typeface="+mj-ea"/>
              <a:ea typeface="+mj-ea"/>
              <a:cs typeface="+mj-ea"/>
            </a:endParaRPr>
          </a:p>
        </p:txBody>
      </p:sp>
      <p:sp>
        <p:nvSpPr>
          <p:cNvPr id="17" name="圆角矩形 1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6542405" y="2799080"/>
            <a:ext cx="5112000" cy="1260000"/>
          </a:xfrm>
          <a:prstGeom prst="roundRect">
            <a:avLst/>
          </a:prstGeom>
          <a:solidFill>
            <a:srgbClr val="029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t>提高效率</a:t>
            </a:r>
            <a:endParaRPr lang="zh-CN" altLang="en-US" sz="2400"/>
          </a:p>
          <a:p>
            <a:pPr algn="ctr"/>
            <a:endParaRPr lang="zh-CN" altLang="en-US" sz="2400"/>
          </a:p>
          <a:p>
            <a:pPr algn="ctr"/>
            <a:r>
              <a:rPr lang="zh-CN" altLang="en-US" sz="1600"/>
              <a:t>推进生产的标准化，养育员工良好习惯，减少搬运作业，提高工作效率。</a:t>
            </a:r>
            <a:endParaRPr lang="en-US" altLang="zh-CN" sz="1600"/>
          </a:p>
        </p:txBody>
      </p:sp>
      <p:sp>
        <p:nvSpPr>
          <p:cNvPr id="15" name="圆角矩形 14"/>
          <p:cNvSpPr/>
          <p:nvPr/>
        </p:nvSpPr>
        <p:spPr>
          <a:xfrm>
            <a:off x="541655" y="4157345"/>
            <a:ext cx="5112000" cy="1260000"/>
          </a:xfrm>
          <a:prstGeom prst="roundRect">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t>降低成本</a:t>
            </a:r>
            <a:endParaRPr lang="zh-CN" altLang="en-US" sz="2400"/>
          </a:p>
          <a:p>
            <a:pPr algn="ctr"/>
            <a:endParaRPr lang="zh-CN" altLang="en-US" sz="2400"/>
          </a:p>
          <a:p>
            <a:pPr algn="ctr"/>
            <a:r>
              <a:rPr lang="zh-CN" altLang="en-US" sz="1600"/>
              <a:t>定量化管理，降低各类不必要的成本，建立持续改善的</a:t>
            </a:r>
            <a:r>
              <a:rPr lang="zh-CN" altLang="en-US" sz="1600"/>
              <a:t>企业文化。</a:t>
            </a:r>
            <a:endParaRPr lang="zh-CN" altLang="en-US" sz="1600"/>
          </a:p>
        </p:txBody>
      </p:sp>
      <p:sp>
        <p:nvSpPr>
          <p:cNvPr id="16" name="圆角矩形 15"/>
          <p:cNvSpPr/>
          <p:nvPr/>
        </p:nvSpPr>
        <p:spPr>
          <a:xfrm>
            <a:off x="6542405" y="5329555"/>
            <a:ext cx="5112000" cy="1260000"/>
          </a:xfrm>
          <a:prstGeom prst="roundRect">
            <a:avLst/>
          </a:prstGeom>
          <a:solidFill>
            <a:srgbClr val="E993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t>保证质量</a:t>
            </a:r>
            <a:endParaRPr lang="zh-CN" altLang="en-US" sz="2400"/>
          </a:p>
          <a:p>
            <a:pPr algn="ctr"/>
            <a:endParaRPr lang="zh-CN" altLang="en-US" sz="2400"/>
          </a:p>
          <a:p>
            <a:pPr algn="ctr"/>
            <a:r>
              <a:rPr lang="zh-CN" altLang="en-US" sz="1600"/>
              <a:t>做事认真严谨，杜绝马虎，品质可靠，建立良好的品质管理系统</a:t>
            </a:r>
            <a:r>
              <a:rPr lang="zh-CN" altLang="en-US" sz="1600"/>
              <a:t>。</a:t>
            </a:r>
            <a:endParaRPr lang="zh-CN" altLang="en-US" sz="1600"/>
          </a:p>
        </p:txBody>
      </p:sp>
      <p:sp>
        <p:nvSpPr>
          <p:cNvPr id="19" name="圆角矩形 18"/>
          <p:cNvSpPr/>
          <p:nvPr/>
        </p:nvSpPr>
        <p:spPr>
          <a:xfrm>
            <a:off x="541655" y="1586230"/>
            <a:ext cx="5112000" cy="1260000"/>
          </a:xfrm>
          <a:prstGeom prst="roundRect">
            <a:avLst/>
          </a:prstGeom>
          <a:solidFill>
            <a:srgbClr val="E993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t>保证安全</a:t>
            </a:r>
            <a:endParaRPr lang="zh-CN" altLang="en-US" sz="2400"/>
          </a:p>
          <a:p>
            <a:pPr algn="ctr"/>
            <a:endParaRPr lang="zh-CN" altLang="en-US" sz="2400"/>
          </a:p>
          <a:p>
            <a:pPr algn="ctr"/>
            <a:r>
              <a:rPr lang="zh-CN" altLang="en-US" sz="1600"/>
              <a:t>识别安全隐患，消除安全隐患，防范事故发生，培养良好的安全意识。</a:t>
            </a:r>
            <a:endParaRPr lang="zh-CN" altLang="en-US" sz="1600"/>
          </a:p>
        </p:txBody>
      </p:sp>
      <p:cxnSp>
        <p:nvCxnSpPr>
          <p:cNvPr id="20" name="直接连接符 19"/>
          <p:cNvCxnSpPr>
            <a:stCxn id="4" idx="2"/>
          </p:cNvCxnSpPr>
          <p:nvPr/>
        </p:nvCxnSpPr>
        <p:spPr>
          <a:xfrm>
            <a:off x="6096000" y="1468120"/>
            <a:ext cx="10160" cy="5406390"/>
          </a:xfrm>
          <a:prstGeom prst="line">
            <a:avLst/>
          </a:prstGeom>
          <a:ln w="539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849620" y="1964690"/>
            <a:ext cx="502920" cy="502920"/>
          </a:xfrm>
          <a:prstGeom prst="ellipse">
            <a:avLst/>
          </a:prstGeom>
          <a:solidFill>
            <a:srgbClr val="E993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t>1</a:t>
            </a:r>
            <a:endParaRPr lang="en-US" altLang="zh-CN" sz="2400"/>
          </a:p>
        </p:txBody>
      </p:sp>
      <p:sp>
        <p:nvSpPr>
          <p:cNvPr id="24" name="椭圆 23"/>
          <p:cNvSpPr/>
          <p:nvPr/>
        </p:nvSpPr>
        <p:spPr>
          <a:xfrm>
            <a:off x="5849620" y="3212465"/>
            <a:ext cx="502920" cy="502920"/>
          </a:xfrm>
          <a:prstGeom prst="ellipse">
            <a:avLst/>
          </a:prstGeom>
          <a:solidFill>
            <a:srgbClr val="029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t>2</a:t>
            </a:r>
            <a:endParaRPr lang="en-US" altLang="zh-CN" sz="2400"/>
          </a:p>
        </p:txBody>
      </p:sp>
      <p:sp>
        <p:nvSpPr>
          <p:cNvPr id="25" name="椭圆 24"/>
          <p:cNvSpPr/>
          <p:nvPr/>
        </p:nvSpPr>
        <p:spPr>
          <a:xfrm>
            <a:off x="5844540" y="4460240"/>
            <a:ext cx="502920" cy="50292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t>3</a:t>
            </a:r>
            <a:endParaRPr lang="en-US" altLang="zh-CN" sz="2400"/>
          </a:p>
        </p:txBody>
      </p:sp>
      <p:sp>
        <p:nvSpPr>
          <p:cNvPr id="26" name="椭圆 25"/>
          <p:cNvSpPr/>
          <p:nvPr/>
        </p:nvSpPr>
        <p:spPr>
          <a:xfrm>
            <a:off x="5844540" y="5708015"/>
            <a:ext cx="502920" cy="5029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t>4</a:t>
            </a:r>
            <a:endParaRPr lang="en-US" altLang="zh-CN" sz="2400"/>
          </a:p>
        </p:txBody>
      </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500"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p:stCondLst>
                              <p:cond delay="500"/>
                            </p:stCondLst>
                            <p:childTnLst>
                              <p:par>
                                <p:cTn id="10" presetID="22" presetClass="entr" presetSubtype="1" fill="hold" nodeType="afterEffect">
                                  <p:stCondLst>
                                    <p:cond delay="0"/>
                                  </p:stCondLst>
                                  <p:childTnLst>
                                    <p:set>
                                      <p:cBhvr>
                                        <p:cTn id="11" dur="1000" fill="hold">
                                          <p:stCondLst>
                                            <p:cond delay="0"/>
                                          </p:stCondLst>
                                        </p:cTn>
                                        <p:tgtEl>
                                          <p:spTgt spid="20"/>
                                        </p:tgtEl>
                                        <p:attrNameLst>
                                          <p:attrName>style.visibility</p:attrName>
                                        </p:attrNameLst>
                                      </p:cBhvr>
                                      <p:to>
                                        <p:strVal val="visible"/>
                                      </p:to>
                                    </p:set>
                                    <p:animEffect transition="in" filter="wipe(up)">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5" presetClass="entr" presetSubtype="0" fill="hold" grpId="0" nodeType="clickEffect">
                                  <p:stCondLst>
                                    <p:cond delay="0"/>
                                  </p:stCondLst>
                                  <p:childTnLst>
                                    <p:set>
                                      <p:cBhvr>
                                        <p:cTn id="16" dur="500"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anim calcmode="lin" valueType="num">
                                      <p:cBhvr>
                                        <p:cTn id="18" dur="500" fill="hold"/>
                                        <p:tgtEl>
                                          <p:spTgt spid="23"/>
                                        </p:tgtEl>
                                        <p:attrNameLst>
                                          <p:attrName>style.rotation</p:attrName>
                                        </p:attrNameLst>
                                      </p:cBhvr>
                                      <p:tavLst>
                                        <p:tav tm="0">
                                          <p:val>
                                            <p:fltVal val="720"/>
                                          </p:val>
                                        </p:tav>
                                        <p:tav tm="100000">
                                          <p:val>
                                            <p:fltVal val="0"/>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ppt_w</p:attrName>
                                        </p:attrNameLst>
                                      </p:cBhvr>
                                      <p:tavLst>
                                        <p:tav tm="0">
                                          <p:val>
                                            <p:fltVal val="0"/>
                                          </p:val>
                                        </p:tav>
                                        <p:tav tm="100000">
                                          <p:val>
                                            <p:strVal val="#ppt_w"/>
                                          </p:val>
                                        </p:tav>
                                      </p:tavLst>
                                    </p:anim>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right)">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35" presetClass="entr" presetSubtype="0" fill="hold" grpId="0" nodeType="clickEffect">
                                  <p:stCondLst>
                                    <p:cond delay="0"/>
                                  </p:stCondLst>
                                  <p:childTnLst>
                                    <p:set>
                                      <p:cBhvr>
                                        <p:cTn id="28" dur="500"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anim calcmode="lin" valueType="num">
                                      <p:cBhvr>
                                        <p:cTn id="30" dur="500" fill="hold"/>
                                        <p:tgtEl>
                                          <p:spTgt spid="24"/>
                                        </p:tgtEl>
                                        <p:attrNameLst>
                                          <p:attrName>style.rotation</p:attrName>
                                        </p:attrNameLst>
                                      </p:cBhvr>
                                      <p:tavLst>
                                        <p:tav tm="0">
                                          <p:val>
                                            <p:fltVal val="720"/>
                                          </p:val>
                                        </p:tav>
                                        <p:tav tm="100000">
                                          <p:val>
                                            <p:fltVal val="0"/>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 calcmode="lin" valueType="num">
                                      <p:cBhvr>
                                        <p:cTn id="32" dur="500" fill="hold"/>
                                        <p:tgtEl>
                                          <p:spTgt spid="24"/>
                                        </p:tgtEl>
                                        <p:attrNameLst>
                                          <p:attrName>ppt_w</p:attrName>
                                        </p:attrNameLst>
                                      </p:cBhvr>
                                      <p:tavLst>
                                        <p:tav tm="0">
                                          <p:val>
                                            <p:fltVal val="0"/>
                                          </p:val>
                                        </p:tav>
                                        <p:tav tm="100000">
                                          <p:val>
                                            <p:strVal val="#ppt_w"/>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35" presetClass="entr" presetSubtype="0" fill="hold" grpId="0" nodeType="clickEffect">
                                  <p:stCondLst>
                                    <p:cond delay="0"/>
                                  </p:stCondLst>
                                  <p:childTnLst>
                                    <p:set>
                                      <p:cBhvr>
                                        <p:cTn id="40" dur="500"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anim calcmode="lin" valueType="num">
                                      <p:cBhvr>
                                        <p:cTn id="42" dur="500" fill="hold"/>
                                        <p:tgtEl>
                                          <p:spTgt spid="25"/>
                                        </p:tgtEl>
                                        <p:attrNameLst>
                                          <p:attrName>style.rotation</p:attrName>
                                        </p:attrNameLst>
                                      </p:cBhvr>
                                      <p:tavLst>
                                        <p:tav tm="0">
                                          <p:val>
                                            <p:fltVal val="720"/>
                                          </p:val>
                                        </p:tav>
                                        <p:tav tm="100000">
                                          <p:val>
                                            <p:fltVal val="0"/>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ppt_w</p:attrName>
                                        </p:attrNameLst>
                                      </p:cBhvr>
                                      <p:tavLst>
                                        <p:tav tm="0">
                                          <p:val>
                                            <p:fltVal val="0"/>
                                          </p:val>
                                        </p:tav>
                                        <p:tav tm="100000">
                                          <p:val>
                                            <p:strVal val="#ppt_w"/>
                                          </p:val>
                                        </p:tav>
                                      </p:tavLst>
                                    </p:anim>
                                  </p:childTnLst>
                                </p:cTn>
                              </p:par>
                            </p:childTnLst>
                          </p:cTn>
                        </p:par>
                        <p:par>
                          <p:cTn id="45" fill="hold">
                            <p:stCondLst>
                              <p:cond delay="500"/>
                            </p:stCondLst>
                            <p:childTnLst>
                              <p:par>
                                <p:cTn id="46" presetID="22" presetClass="entr" presetSubtype="2"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right)">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35" presetClass="entr" presetSubtype="0" fill="hold" grpId="0" nodeType="clickEffect">
                                  <p:stCondLst>
                                    <p:cond delay="0"/>
                                  </p:stCondLst>
                                  <p:childTnLst>
                                    <p:set>
                                      <p:cBhvr>
                                        <p:cTn id="52" dur="500"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anim calcmode="lin" valueType="num">
                                      <p:cBhvr>
                                        <p:cTn id="54" dur="500" fill="hold"/>
                                        <p:tgtEl>
                                          <p:spTgt spid="26"/>
                                        </p:tgtEl>
                                        <p:attrNameLst>
                                          <p:attrName>style.rotation</p:attrName>
                                        </p:attrNameLst>
                                      </p:cBhvr>
                                      <p:tavLst>
                                        <p:tav tm="0">
                                          <p:val>
                                            <p:fltVal val="720"/>
                                          </p:val>
                                        </p:tav>
                                        <p:tav tm="100000">
                                          <p:val>
                                            <p:fltVal val="0"/>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 calcmode="lin" valueType="num">
                                      <p:cBhvr>
                                        <p:cTn id="56" dur="500" fill="hold"/>
                                        <p:tgtEl>
                                          <p:spTgt spid="26"/>
                                        </p:tgtEl>
                                        <p:attrNameLst>
                                          <p:attrName>ppt_w</p:attrName>
                                        </p:attrNameLst>
                                      </p:cBhvr>
                                      <p:tavLst>
                                        <p:tav tm="0">
                                          <p:val>
                                            <p:fltVal val="0"/>
                                          </p:val>
                                        </p:tav>
                                        <p:tav tm="100000">
                                          <p:val>
                                            <p:strVal val="#ppt_w"/>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left)">
                                      <p:cBhvr>
                                        <p:cTn id="6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animBg="1"/>
      <p:bldP spid="24" grpId="0" animBg="1"/>
      <p:bldP spid="25" grpId="0" animBg="1"/>
      <p:bldP spid="26" grpId="0" animBg="1"/>
      <p:bldP spid="19" grpId="0" animBg="1"/>
      <p:bldP spid="14"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圆角矩形 1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8" name="圆角矩形 7"/>
          <p:cNvSpPr/>
          <p:nvPr/>
        </p:nvSpPr>
        <p:spPr>
          <a:xfrm>
            <a:off x="6720205" y="2204085"/>
            <a:ext cx="5112000" cy="12600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t>减少浪费</a:t>
            </a:r>
            <a:endParaRPr lang="zh-CN" altLang="en-US" sz="2400"/>
          </a:p>
          <a:p>
            <a:pPr algn="ctr"/>
            <a:endParaRPr lang="zh-CN" altLang="en-US" sz="2400"/>
          </a:p>
          <a:p>
            <a:pPr algn="ctr"/>
            <a:r>
              <a:rPr lang="zh-CN" altLang="en-US" sz="1600"/>
              <a:t>现场实施循环改善，重点管理</a:t>
            </a:r>
            <a:r>
              <a:rPr lang="en-US" altLang="zh-CN" sz="1600"/>
              <a:t>8</a:t>
            </a:r>
            <a:r>
              <a:rPr lang="zh-CN" altLang="en-US" sz="1600"/>
              <a:t>大浪费，解决各项成本</a:t>
            </a:r>
            <a:endParaRPr lang="zh-CN" altLang="en-US" sz="1600"/>
          </a:p>
        </p:txBody>
      </p:sp>
      <p:sp>
        <p:nvSpPr>
          <p:cNvPr id="9" name="圆角矩形 8"/>
          <p:cNvSpPr/>
          <p:nvPr/>
        </p:nvSpPr>
        <p:spPr>
          <a:xfrm>
            <a:off x="560705" y="3653790"/>
            <a:ext cx="5112000" cy="12600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t>提高设备寿命</a:t>
            </a:r>
            <a:endParaRPr lang="zh-CN" altLang="en-US" sz="2400" b="1"/>
          </a:p>
          <a:p>
            <a:pPr algn="ctr"/>
            <a:endParaRPr lang="zh-CN" altLang="en-US" sz="2400"/>
          </a:p>
          <a:p>
            <a:pPr algn="ctr"/>
            <a:r>
              <a:rPr lang="zh-CN" altLang="en-US" sz="1600"/>
              <a:t>减少跑冒滴漏，清扫、点检、保养、维护。</a:t>
            </a:r>
            <a:endParaRPr lang="zh-CN" altLang="en-US" sz="1600"/>
          </a:p>
        </p:txBody>
      </p:sp>
      <p:sp>
        <p:nvSpPr>
          <p:cNvPr id="10" name="圆角矩形 9"/>
          <p:cNvSpPr/>
          <p:nvPr/>
        </p:nvSpPr>
        <p:spPr>
          <a:xfrm>
            <a:off x="6789420" y="5081270"/>
            <a:ext cx="5112000" cy="1260000"/>
          </a:xfrm>
          <a:prstGeom prst="roundRect">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t>交期准确</a:t>
            </a:r>
            <a:endParaRPr lang="zh-CN" altLang="en-US" sz="2400"/>
          </a:p>
          <a:p>
            <a:pPr algn="ctr"/>
            <a:endParaRPr lang="zh-CN" altLang="en-US" sz="2400"/>
          </a:p>
          <a:p>
            <a:pPr algn="ctr"/>
            <a:r>
              <a:rPr lang="zh-CN" altLang="en-US" sz="1600"/>
              <a:t>改善生产各个环节，一目了然，异常现象明显化，及时调整作业，</a:t>
            </a:r>
            <a:r>
              <a:rPr lang="zh-CN" altLang="en-US" sz="1600"/>
              <a:t>缩短交货期</a:t>
            </a:r>
            <a:r>
              <a:rPr lang="zh-CN" altLang="en-US" sz="1600"/>
              <a:t>。</a:t>
            </a:r>
            <a:endParaRPr lang="zh-CN" altLang="en-US" sz="1600"/>
          </a:p>
        </p:txBody>
      </p:sp>
      <p:sp>
        <p:nvSpPr>
          <p:cNvPr id="11" name="圆角矩形 10"/>
          <p:cNvSpPr/>
          <p:nvPr/>
        </p:nvSpPr>
        <p:spPr>
          <a:xfrm>
            <a:off x="560705" y="1052830"/>
            <a:ext cx="5112000" cy="1260000"/>
          </a:xfrm>
          <a:prstGeom prst="roundRect">
            <a:avLst/>
          </a:prstGeom>
          <a:solidFill>
            <a:srgbClr val="029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t>提高企业形象</a:t>
            </a:r>
            <a:endParaRPr lang="zh-CN" altLang="en-US" sz="2400"/>
          </a:p>
          <a:p>
            <a:pPr algn="ctr"/>
            <a:endParaRPr lang="zh-CN" altLang="en-US" sz="2400"/>
          </a:p>
          <a:p>
            <a:pPr algn="ctr"/>
            <a:r>
              <a:rPr lang="zh-CN" altLang="en-US" sz="1600"/>
              <a:t>创造一个优美和谐的工作场所，吸引顾客，增强信心。</a:t>
            </a:r>
            <a:endParaRPr lang="zh-CN" altLang="en-US" sz="1600"/>
          </a:p>
        </p:txBody>
      </p:sp>
      <p:cxnSp>
        <p:nvCxnSpPr>
          <p:cNvPr id="20" name="直接连接符 19"/>
          <p:cNvCxnSpPr/>
          <p:nvPr/>
        </p:nvCxnSpPr>
        <p:spPr>
          <a:xfrm>
            <a:off x="6099175" y="-45720"/>
            <a:ext cx="6985" cy="6519545"/>
          </a:xfrm>
          <a:prstGeom prst="line">
            <a:avLst/>
          </a:prstGeom>
          <a:ln w="539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844540" y="1127125"/>
            <a:ext cx="502920" cy="502920"/>
          </a:xfrm>
          <a:prstGeom prst="ellipse">
            <a:avLst/>
          </a:prstGeom>
          <a:solidFill>
            <a:srgbClr val="029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t>5</a:t>
            </a:r>
            <a:endParaRPr lang="en-US" altLang="zh-CN" sz="2400"/>
          </a:p>
        </p:txBody>
      </p:sp>
      <p:sp>
        <p:nvSpPr>
          <p:cNvPr id="24" name="椭圆 23"/>
          <p:cNvSpPr/>
          <p:nvPr/>
        </p:nvSpPr>
        <p:spPr>
          <a:xfrm>
            <a:off x="5844540" y="2519045"/>
            <a:ext cx="502920" cy="502920"/>
          </a:xfrm>
          <a:prstGeom prst="ellipse">
            <a:avLst/>
          </a:prstGeom>
          <a:solidFill>
            <a:srgbClr val="E993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t>6</a:t>
            </a:r>
            <a:endParaRPr lang="en-US" altLang="zh-CN" sz="2400"/>
          </a:p>
        </p:txBody>
      </p:sp>
      <p:sp>
        <p:nvSpPr>
          <p:cNvPr id="25" name="椭圆 24"/>
          <p:cNvSpPr/>
          <p:nvPr/>
        </p:nvSpPr>
        <p:spPr>
          <a:xfrm>
            <a:off x="5843905" y="3910965"/>
            <a:ext cx="502920" cy="502920"/>
          </a:xfrm>
          <a:prstGeom prst="ellipse">
            <a:avLst/>
          </a:prstGeom>
          <a:solidFill>
            <a:srgbClr val="E993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t>7</a:t>
            </a:r>
            <a:endParaRPr lang="en-US" altLang="zh-CN" sz="2400"/>
          </a:p>
        </p:txBody>
      </p:sp>
      <p:sp>
        <p:nvSpPr>
          <p:cNvPr id="26" name="椭圆 25"/>
          <p:cNvSpPr/>
          <p:nvPr/>
        </p:nvSpPr>
        <p:spPr>
          <a:xfrm>
            <a:off x="5851525" y="5302885"/>
            <a:ext cx="502920" cy="50292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t>8</a:t>
            </a:r>
            <a:endParaRPr lang="en-US" altLang="zh-CN" sz="2400"/>
          </a:p>
        </p:txBody>
      </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500"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anim calcmode="lin" valueType="num">
                                      <p:cBhvr>
                                        <p:cTn id="8" dur="500" fill="hold"/>
                                        <p:tgtEl>
                                          <p:spTgt spid="23"/>
                                        </p:tgtEl>
                                        <p:attrNameLst>
                                          <p:attrName>style.rotation</p:attrName>
                                        </p:attrNameLst>
                                      </p:cBhvr>
                                      <p:tavLst>
                                        <p:tav tm="0">
                                          <p:val>
                                            <p:fltVal val="720"/>
                                          </p:val>
                                        </p:tav>
                                        <p:tav tm="100000">
                                          <p:val>
                                            <p:fltVal val="0"/>
                                          </p:val>
                                        </p:tav>
                                      </p:tavLst>
                                    </p:anim>
                                    <p:anim calcmode="lin" valueType="num">
                                      <p:cBhvr>
                                        <p:cTn id="9" dur="500" fill="hold"/>
                                        <p:tgtEl>
                                          <p:spTgt spid="23"/>
                                        </p:tgtEl>
                                        <p:attrNameLst>
                                          <p:attrName>ppt_h</p:attrName>
                                        </p:attrNameLst>
                                      </p:cBhvr>
                                      <p:tavLst>
                                        <p:tav tm="0">
                                          <p:val>
                                            <p:fltVal val="0"/>
                                          </p:val>
                                        </p:tav>
                                        <p:tav tm="100000">
                                          <p:val>
                                            <p:strVal val="#ppt_h"/>
                                          </p:val>
                                        </p:tav>
                                      </p:tavLst>
                                    </p:anim>
                                    <p:anim calcmode="lin" valueType="num">
                                      <p:cBhvr>
                                        <p:cTn id="10" dur="500" fill="hold"/>
                                        <p:tgtEl>
                                          <p:spTgt spid="23"/>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right)">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35" presetClass="entr" presetSubtype="0" fill="hold" grpId="0" nodeType="clickEffect">
                                  <p:stCondLst>
                                    <p:cond delay="0"/>
                                  </p:stCondLst>
                                  <p:childTnLst>
                                    <p:set>
                                      <p:cBhvr>
                                        <p:cTn id="18" dur="500"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style.rotation</p:attrName>
                                        </p:attrNameLst>
                                      </p:cBhvr>
                                      <p:tavLst>
                                        <p:tav tm="0">
                                          <p:val>
                                            <p:fltVal val="720"/>
                                          </p:val>
                                        </p:tav>
                                        <p:tav tm="100000">
                                          <p:val>
                                            <p:fltVal val="0"/>
                                          </p:val>
                                        </p:tav>
                                      </p:tavLst>
                                    </p:anim>
                                    <p:anim calcmode="lin" valueType="num">
                                      <p:cBhvr>
                                        <p:cTn id="21" dur="500" fill="hold"/>
                                        <p:tgtEl>
                                          <p:spTgt spid="24"/>
                                        </p:tgtEl>
                                        <p:attrNameLst>
                                          <p:attrName>ppt_h</p:attrName>
                                        </p:attrNameLst>
                                      </p:cBhvr>
                                      <p:tavLst>
                                        <p:tav tm="0">
                                          <p:val>
                                            <p:fltVal val="0"/>
                                          </p:val>
                                        </p:tav>
                                        <p:tav tm="100000">
                                          <p:val>
                                            <p:strVal val="#ppt_h"/>
                                          </p:val>
                                        </p:tav>
                                      </p:tavLst>
                                    </p:anim>
                                    <p:anim calcmode="lin" valueType="num">
                                      <p:cBhvr>
                                        <p:cTn id="22" dur="500" fill="hold"/>
                                        <p:tgtEl>
                                          <p:spTgt spid="24"/>
                                        </p:tgtEl>
                                        <p:attrNameLst>
                                          <p:attrName>ppt_w</p:attrName>
                                        </p:attrNameLst>
                                      </p:cBhvr>
                                      <p:tavLst>
                                        <p:tav tm="0">
                                          <p:val>
                                            <p:fltVal val="0"/>
                                          </p:val>
                                        </p:tav>
                                        <p:tav tm="100000">
                                          <p:val>
                                            <p:strVal val="#ppt_w"/>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grpId="0" nodeType="clickEffect">
                                  <p:stCondLst>
                                    <p:cond delay="0"/>
                                  </p:stCondLst>
                                  <p:childTnLst>
                                    <p:set>
                                      <p:cBhvr>
                                        <p:cTn id="30" dur="500"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anim calcmode="lin" valueType="num">
                                      <p:cBhvr>
                                        <p:cTn id="32" dur="500" fill="hold"/>
                                        <p:tgtEl>
                                          <p:spTgt spid="25"/>
                                        </p:tgtEl>
                                        <p:attrNameLst>
                                          <p:attrName>style.rotation</p:attrName>
                                        </p:attrNameLst>
                                      </p:cBhvr>
                                      <p:tavLst>
                                        <p:tav tm="0">
                                          <p:val>
                                            <p:fltVal val="720"/>
                                          </p:val>
                                        </p:tav>
                                        <p:tav tm="100000">
                                          <p:val>
                                            <p:fltVal val="0"/>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 calcmode="lin" valueType="num">
                                      <p:cBhvr>
                                        <p:cTn id="34" dur="500" fill="hold"/>
                                        <p:tgtEl>
                                          <p:spTgt spid="25"/>
                                        </p:tgtEl>
                                        <p:attrNameLst>
                                          <p:attrName>ppt_w</p:attrName>
                                        </p:attrNameLst>
                                      </p:cBhvr>
                                      <p:tavLst>
                                        <p:tav tm="0">
                                          <p:val>
                                            <p:fltVal val="0"/>
                                          </p:val>
                                        </p:tav>
                                        <p:tav tm="100000">
                                          <p:val>
                                            <p:strVal val="#ppt_w"/>
                                          </p:val>
                                        </p:tav>
                                      </p:tavLst>
                                    </p:anim>
                                  </p:childTnLst>
                                </p:cTn>
                              </p:par>
                            </p:childTnLst>
                          </p:cTn>
                        </p:par>
                        <p:par>
                          <p:cTn id="35" fill="hold">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35" presetClass="entr" presetSubtype="0" fill="hold" grpId="0" nodeType="clickEffect">
                                  <p:stCondLst>
                                    <p:cond delay="0"/>
                                  </p:stCondLst>
                                  <p:childTnLst>
                                    <p:set>
                                      <p:cBhvr>
                                        <p:cTn id="42" dur="500"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anim calcmode="lin" valueType="num">
                                      <p:cBhvr>
                                        <p:cTn id="44" dur="500" fill="hold"/>
                                        <p:tgtEl>
                                          <p:spTgt spid="26"/>
                                        </p:tgtEl>
                                        <p:attrNameLst>
                                          <p:attrName>style.rotation</p:attrName>
                                        </p:attrNameLst>
                                      </p:cBhvr>
                                      <p:tavLst>
                                        <p:tav tm="0">
                                          <p:val>
                                            <p:fltVal val="720"/>
                                          </p:val>
                                        </p:tav>
                                        <p:tav tm="100000">
                                          <p:val>
                                            <p:fltVal val="0"/>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 calcmode="lin" valueType="num">
                                      <p:cBhvr>
                                        <p:cTn id="46" dur="500" fill="hold"/>
                                        <p:tgtEl>
                                          <p:spTgt spid="26"/>
                                        </p:tgtEl>
                                        <p:attrNameLst>
                                          <p:attrName>ppt_w</p:attrName>
                                        </p:attrNameLst>
                                      </p:cBhvr>
                                      <p:tavLst>
                                        <p:tav tm="0">
                                          <p:val>
                                            <p:fltVal val="0"/>
                                          </p:val>
                                        </p:tav>
                                        <p:tav tm="100000">
                                          <p:val>
                                            <p:strVal val="#ppt_w"/>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11"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153654" y="1532881"/>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02</a:t>
            </a:r>
            <a:endParaRPr lang="en-US" altLang="zh-CN" spc="100" dirty="0">
              <a:solidFill>
                <a:schemeClr val="bg1"/>
              </a:solidFill>
              <a:latin typeface="Impact" panose="020B0806030902050204" pitchFamily="34" charset="0"/>
              <a:cs typeface="Arial" panose="020B0604020202020204" pitchFamily="34" charset="0"/>
            </a:endParaRPr>
          </a:p>
        </p:txBody>
      </p:sp>
      <p:sp>
        <p:nvSpPr>
          <p:cNvPr id="4" name="文本框 3"/>
          <p:cNvSpPr txBox="1"/>
          <p:nvPr/>
        </p:nvSpPr>
        <p:spPr>
          <a:xfrm>
            <a:off x="5093335" y="2223135"/>
            <a:ext cx="4879340" cy="1014730"/>
          </a:xfrm>
          <a:prstGeom prst="rect">
            <a:avLst/>
          </a:prstGeom>
          <a:noFill/>
        </p:spPr>
        <p:txBody>
          <a:bodyPr wrap="square" rtlCol="0">
            <a:spAutoFit/>
          </a:bodyPr>
          <a:p>
            <a:r>
              <a:rPr lang="zh-CN" altLang="en-US" sz="6000">
                <a:solidFill>
                  <a:srgbClr val="1C3454"/>
                </a:solidFill>
              </a:rPr>
              <a:t>什么是</a:t>
            </a:r>
            <a:r>
              <a:rPr lang="en-US" altLang="zh-CN" sz="6000">
                <a:solidFill>
                  <a:srgbClr val="1C3454"/>
                </a:solidFill>
              </a:rPr>
              <a:t>“6S”</a:t>
            </a:r>
            <a:r>
              <a:rPr lang="zh-CN" altLang="en-US" sz="6000">
                <a:solidFill>
                  <a:srgbClr val="1C3454"/>
                </a:solidFill>
              </a:rPr>
              <a:t>？</a:t>
            </a:r>
            <a:endParaRPr lang="zh-CN" altLang="en-US" sz="6000">
              <a:solidFill>
                <a:srgbClr val="1C3454"/>
              </a:solidFill>
            </a:endParaRPr>
          </a:p>
        </p:txBody>
      </p:sp>
    </p:spTree>
    <p:custDataLst>
      <p:tags r:id="rId2"/>
    </p:custDataLst>
  </p:cSld>
  <p:clrMapOvr>
    <a:masterClrMapping/>
  </p:clrMapOvr>
  <p:transition>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3805238" y="354330"/>
            <a:ext cx="4581525" cy="8775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rgbClr val="54A784"/>
                </a:solidFill>
                <a:latin typeface="+mj-ea"/>
                <a:ea typeface="+mj-ea"/>
                <a:cs typeface="+mj-ea"/>
              </a:rPr>
              <a:t>什么是</a:t>
            </a:r>
            <a:r>
              <a:rPr lang="en-US" altLang="zh-CN" sz="3200">
                <a:solidFill>
                  <a:srgbClr val="54A784"/>
                </a:solidFill>
                <a:latin typeface="+mj-ea"/>
                <a:ea typeface="+mj-ea"/>
                <a:cs typeface="+mj-ea"/>
              </a:rPr>
              <a:t>“6S”</a:t>
            </a:r>
            <a:r>
              <a:rPr lang="zh-CN" altLang="en-US" sz="3200">
                <a:solidFill>
                  <a:srgbClr val="54A784"/>
                </a:solidFill>
                <a:latin typeface="+mj-ea"/>
                <a:ea typeface="+mj-ea"/>
                <a:cs typeface="+mj-ea"/>
              </a:rPr>
              <a:t>？</a:t>
            </a:r>
            <a:endParaRPr lang="zh-CN" altLang="en-US" sz="3200">
              <a:solidFill>
                <a:srgbClr val="54A784"/>
              </a:solidFill>
              <a:latin typeface="+mj-ea"/>
              <a:ea typeface="+mj-ea"/>
              <a:cs typeface="+mj-ea"/>
            </a:endParaRPr>
          </a:p>
        </p:txBody>
      </p:sp>
      <p:sp>
        <p:nvSpPr>
          <p:cNvPr id="17" name="圆角矩形 1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2" name="圆角矩形 1"/>
          <p:cNvSpPr/>
          <p:nvPr/>
        </p:nvSpPr>
        <p:spPr>
          <a:xfrm>
            <a:off x="3499485" y="1831340"/>
            <a:ext cx="5192395" cy="62039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rgbClr val="E99347"/>
                </a:solidFill>
              </a:rPr>
              <a:t>“6S”</a:t>
            </a:r>
            <a:r>
              <a:rPr lang="zh-CN" altLang="en-US">
                <a:solidFill>
                  <a:srgbClr val="E99347"/>
                </a:solidFill>
              </a:rPr>
              <a:t>是企业基础管理重要的一环</a:t>
            </a:r>
            <a:endParaRPr lang="zh-CN" altLang="en-US">
              <a:solidFill>
                <a:srgbClr val="E99347"/>
              </a:solidFill>
            </a:endParaRPr>
          </a:p>
        </p:txBody>
      </p:sp>
      <p:sp>
        <p:nvSpPr>
          <p:cNvPr id="3" name="圆角矩形 2"/>
          <p:cNvSpPr/>
          <p:nvPr/>
        </p:nvSpPr>
        <p:spPr>
          <a:xfrm>
            <a:off x="3499485" y="2753360"/>
            <a:ext cx="5192395" cy="62039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rgbClr val="E99347"/>
                </a:solidFill>
              </a:rPr>
              <a:t>“6S”</a:t>
            </a:r>
            <a:r>
              <a:rPr lang="zh-CN" altLang="en-US">
                <a:solidFill>
                  <a:srgbClr val="E99347"/>
                </a:solidFill>
              </a:rPr>
              <a:t>是经营战略实施的重要保证</a:t>
            </a:r>
            <a:endParaRPr lang="zh-CN" altLang="en-US">
              <a:solidFill>
                <a:srgbClr val="E99347"/>
              </a:solidFill>
            </a:endParaRPr>
          </a:p>
        </p:txBody>
      </p:sp>
      <p:sp>
        <p:nvSpPr>
          <p:cNvPr id="5" name="圆角矩形 4"/>
          <p:cNvSpPr/>
          <p:nvPr/>
        </p:nvSpPr>
        <p:spPr>
          <a:xfrm>
            <a:off x="3499485" y="3675380"/>
            <a:ext cx="5192395" cy="62039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rgbClr val="E99347"/>
                </a:solidFill>
              </a:rPr>
              <a:t>“6S”</a:t>
            </a:r>
            <a:r>
              <a:rPr lang="zh-CN" altLang="en-US">
                <a:solidFill>
                  <a:srgbClr val="E99347"/>
                </a:solidFill>
              </a:rPr>
              <a:t>是企业竞争战略实施的重要保证</a:t>
            </a:r>
            <a:endParaRPr lang="zh-CN" altLang="en-US">
              <a:solidFill>
                <a:srgbClr val="E99347"/>
              </a:solidFill>
            </a:endParaRPr>
          </a:p>
        </p:txBody>
      </p:sp>
      <p:sp>
        <p:nvSpPr>
          <p:cNvPr id="6" name="圆角矩形 5"/>
          <p:cNvSpPr/>
          <p:nvPr/>
        </p:nvSpPr>
        <p:spPr>
          <a:xfrm>
            <a:off x="3499485" y="4596765"/>
            <a:ext cx="5192395" cy="62039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rgbClr val="E99347"/>
                </a:solidFill>
              </a:rPr>
              <a:t>“6S”</a:t>
            </a:r>
            <a:r>
              <a:rPr lang="zh-CN" altLang="en-US">
                <a:solidFill>
                  <a:srgbClr val="E99347"/>
                </a:solidFill>
              </a:rPr>
              <a:t>是企业其他相关活动实施的基础</a:t>
            </a:r>
            <a:endParaRPr lang="zh-CN" altLang="en-US">
              <a:solidFill>
                <a:srgbClr val="E99347"/>
              </a:solidFill>
            </a:endParaRPr>
          </a:p>
        </p:txBody>
      </p:sp>
      <p:sp>
        <p:nvSpPr>
          <p:cNvPr id="7" name="圆角矩形 6"/>
          <p:cNvSpPr/>
          <p:nvPr/>
        </p:nvSpPr>
        <p:spPr>
          <a:xfrm>
            <a:off x="3499485" y="5528945"/>
            <a:ext cx="5192395" cy="62039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rgbClr val="E99347"/>
                </a:solidFill>
              </a:rPr>
              <a:t>“6S”</a:t>
            </a:r>
            <a:r>
              <a:rPr lang="zh-CN" altLang="en-US">
                <a:solidFill>
                  <a:srgbClr val="E99347"/>
                </a:solidFill>
              </a:rPr>
              <a:t>是企业管理进一步深化的保证</a:t>
            </a:r>
            <a:endParaRPr lang="zh-CN" altLang="en-US">
              <a:solidFill>
                <a:srgbClr val="E99347"/>
              </a:solidFill>
            </a:endParaRPr>
          </a:p>
        </p:txBody>
      </p:sp>
      <p:sp>
        <p:nvSpPr>
          <p:cNvPr id="8" name="椭圆 7"/>
          <p:cNvSpPr/>
          <p:nvPr/>
        </p:nvSpPr>
        <p:spPr>
          <a:xfrm>
            <a:off x="3222625" y="1863090"/>
            <a:ext cx="520700" cy="52070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1</a:t>
            </a:r>
            <a:endParaRPr lang="en-US" altLang="zh-CN" sz="2800"/>
          </a:p>
        </p:txBody>
      </p:sp>
      <p:sp>
        <p:nvSpPr>
          <p:cNvPr id="9" name="椭圆 8"/>
          <p:cNvSpPr/>
          <p:nvPr/>
        </p:nvSpPr>
        <p:spPr>
          <a:xfrm>
            <a:off x="3222625" y="2796540"/>
            <a:ext cx="520700" cy="52070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2</a:t>
            </a:r>
            <a:endParaRPr lang="en-US" altLang="zh-CN" sz="2800"/>
          </a:p>
        </p:txBody>
      </p:sp>
      <p:sp>
        <p:nvSpPr>
          <p:cNvPr id="10" name="椭圆 9"/>
          <p:cNvSpPr/>
          <p:nvPr/>
        </p:nvSpPr>
        <p:spPr>
          <a:xfrm>
            <a:off x="3222625" y="3729990"/>
            <a:ext cx="520700" cy="52070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3</a:t>
            </a:r>
            <a:endParaRPr lang="en-US" altLang="zh-CN" sz="2800"/>
          </a:p>
        </p:txBody>
      </p:sp>
      <p:sp>
        <p:nvSpPr>
          <p:cNvPr id="11" name="椭圆 10"/>
          <p:cNvSpPr/>
          <p:nvPr/>
        </p:nvSpPr>
        <p:spPr>
          <a:xfrm>
            <a:off x="3222625" y="4663440"/>
            <a:ext cx="520700" cy="52070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4</a:t>
            </a:r>
            <a:endParaRPr lang="en-US" altLang="zh-CN" sz="2800"/>
          </a:p>
        </p:txBody>
      </p:sp>
      <p:sp>
        <p:nvSpPr>
          <p:cNvPr id="12" name="椭圆 11"/>
          <p:cNvSpPr/>
          <p:nvPr/>
        </p:nvSpPr>
        <p:spPr>
          <a:xfrm>
            <a:off x="3222625" y="5596890"/>
            <a:ext cx="520700" cy="52070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5</a:t>
            </a:r>
            <a:endParaRPr lang="en-US" altLang="zh-CN" sz="2800"/>
          </a:p>
        </p:txBody>
      </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1"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decel="50000" fill="hold" grpId="1" nodeType="clickEffect">
                                  <p:stCondLst>
                                    <p:cond delay="0"/>
                                  </p:stCondLst>
                                  <p:childTnLst>
                                    <p:set>
                                      <p:cBhvr>
                                        <p:cTn id="11" dur="2000" fill="hold">
                                          <p:stCondLst>
                                            <p:cond delay="0"/>
                                          </p:stCondLst>
                                        </p:cTn>
                                        <p:tgtEl>
                                          <p:spTgt spid="8"/>
                                        </p:tgtEl>
                                        <p:attrNameLst>
                                          <p:attrName>style.visibility</p:attrName>
                                        </p:attrNameLst>
                                      </p:cBhvr>
                                      <p:to>
                                        <p:strVal val="visible"/>
                                      </p:to>
                                    </p:set>
                                    <p:anim calcmode="lin" valueType="num">
                                      <p:cBhvr additive="base">
                                        <p:cTn id="12" dur="2000" fill="hold"/>
                                        <p:tgtEl>
                                          <p:spTgt spid="8"/>
                                        </p:tgtEl>
                                        <p:attrNameLst>
                                          <p:attrName>ppt_x</p:attrName>
                                        </p:attrNameLst>
                                      </p:cBhvr>
                                      <p:tavLst>
                                        <p:tav tm="0">
                                          <p:val>
                                            <p:strVal val="1+#ppt_w/2"/>
                                          </p:val>
                                        </p:tav>
                                        <p:tav tm="100000">
                                          <p:val>
                                            <p:strVal val="#ppt_x"/>
                                          </p:val>
                                        </p:tav>
                                      </p:tavLst>
                                    </p:anim>
                                    <p:anim calcmode="lin" valueType="num">
                                      <p:cBhvr additive="base">
                                        <p:cTn id="13" dur="2000" fill="hold"/>
                                        <p:tgtEl>
                                          <p:spTgt spid="8"/>
                                        </p:tgtEl>
                                        <p:attrNameLst>
                                          <p:attrName>ppt_y</p:attrName>
                                        </p:attrNameLst>
                                      </p:cBhvr>
                                      <p:tavLst>
                                        <p:tav tm="0">
                                          <p:val>
                                            <p:strVal val="#ppt_y"/>
                                          </p:val>
                                        </p:tav>
                                        <p:tav tm="100000">
                                          <p:val>
                                            <p:strVal val="#ppt_y"/>
                                          </p:val>
                                        </p:tav>
                                      </p:tavLst>
                                    </p:anim>
                                  </p:childTnLst>
                                </p:cTn>
                              </p:par>
                              <p:par>
                                <p:cTn id="14" presetID="49" presetClass="entr" presetSubtype="0" decel="100000" fill="hold" grpId="0" nodeType="withEffect">
                                  <p:stCondLst>
                                    <p:cond delay="0"/>
                                  </p:stCondLst>
                                  <p:childTnLst>
                                    <p:set>
                                      <p:cBhvr>
                                        <p:cTn id="15" dur="2000" fill="hold">
                                          <p:stCondLst>
                                            <p:cond delay="0"/>
                                          </p:stCondLst>
                                        </p:cTn>
                                        <p:tgtEl>
                                          <p:spTgt spid="8"/>
                                        </p:tgtEl>
                                        <p:attrNameLst>
                                          <p:attrName>style.visibility</p:attrName>
                                        </p:attrNameLst>
                                      </p:cBhvr>
                                      <p:to>
                                        <p:strVal val="visible"/>
                                      </p:to>
                                    </p:set>
                                    <p:anim calcmode="lin" valueType="num">
                                      <p:cBhvr>
                                        <p:cTn id="16" dur="2000" fill="hold"/>
                                        <p:tgtEl>
                                          <p:spTgt spid="8"/>
                                        </p:tgtEl>
                                        <p:attrNameLst>
                                          <p:attrName>ppt_w</p:attrName>
                                        </p:attrNameLst>
                                      </p:cBhvr>
                                      <p:tavLst>
                                        <p:tav tm="0">
                                          <p:val>
                                            <p:fltVal val="0"/>
                                          </p:val>
                                        </p:tav>
                                        <p:tav tm="100000">
                                          <p:val>
                                            <p:strVal val="#ppt_w"/>
                                          </p:val>
                                        </p:tav>
                                      </p:tavLst>
                                    </p:anim>
                                    <p:anim calcmode="lin" valueType="num">
                                      <p:cBhvr>
                                        <p:cTn id="17" dur="2000" fill="hold"/>
                                        <p:tgtEl>
                                          <p:spTgt spid="8"/>
                                        </p:tgtEl>
                                        <p:attrNameLst>
                                          <p:attrName>ppt_h</p:attrName>
                                        </p:attrNameLst>
                                      </p:cBhvr>
                                      <p:tavLst>
                                        <p:tav tm="0">
                                          <p:val>
                                            <p:fltVal val="0"/>
                                          </p:val>
                                        </p:tav>
                                        <p:tav tm="100000">
                                          <p:val>
                                            <p:strVal val="#ppt_h"/>
                                          </p:val>
                                        </p:tav>
                                      </p:tavLst>
                                    </p:anim>
                                    <p:anim calcmode="lin" valueType="num">
                                      <p:cBhvr>
                                        <p:cTn id="18" dur="2000" fill="hold"/>
                                        <p:tgtEl>
                                          <p:spTgt spid="8"/>
                                        </p:tgtEl>
                                        <p:attrNameLst>
                                          <p:attrName>style.rotation</p:attrName>
                                        </p:attrNameLst>
                                      </p:cBhvr>
                                      <p:tavLst>
                                        <p:tav tm="0">
                                          <p:val>
                                            <p:fltVal val="360"/>
                                          </p:val>
                                        </p:tav>
                                        <p:tav tm="100000">
                                          <p:val>
                                            <p:fltVal val="0"/>
                                          </p:val>
                                        </p:tav>
                                      </p:tavLst>
                                    </p:anim>
                                    <p:animEffect transition="in" filter="fade">
                                      <p:cBhvr>
                                        <p:cTn id="19" dur="2000"/>
                                        <p:tgtEl>
                                          <p:spTgt spid="8"/>
                                        </p:tgtEl>
                                      </p:cBhvr>
                                    </p:animEffect>
                                  </p:childTnLst>
                                </p:cTn>
                              </p:par>
                              <p:par>
                                <p:cTn id="20" presetID="22" presetClass="entr" presetSubtype="2" fill="hold" grpId="0" nodeType="withEffect">
                                  <p:stCondLst>
                                    <p:cond delay="700"/>
                                  </p:stCondLst>
                                  <p:childTnLst>
                                    <p:set>
                                      <p:cBhvr>
                                        <p:cTn id="21" dur="1000" fill="hold">
                                          <p:stCondLst>
                                            <p:cond delay="0"/>
                                          </p:stCondLst>
                                        </p:cTn>
                                        <p:tgtEl>
                                          <p:spTgt spid="2"/>
                                        </p:tgtEl>
                                        <p:attrNameLst>
                                          <p:attrName>style.visibility</p:attrName>
                                        </p:attrNameLst>
                                      </p:cBhvr>
                                      <p:to>
                                        <p:strVal val="visible"/>
                                      </p:to>
                                    </p:set>
                                    <p:animEffect transition="in" filter="wipe(right)">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decel="50000" fill="hold" grpId="1" nodeType="clickEffect">
                                  <p:stCondLst>
                                    <p:cond delay="0"/>
                                  </p:stCondLst>
                                  <p:childTnLst>
                                    <p:set>
                                      <p:cBhvr>
                                        <p:cTn id="26" dur="2000" fill="hold">
                                          <p:stCondLst>
                                            <p:cond delay="0"/>
                                          </p:stCondLst>
                                        </p:cTn>
                                        <p:tgtEl>
                                          <p:spTgt spid="9"/>
                                        </p:tgtEl>
                                        <p:attrNameLst>
                                          <p:attrName>style.visibility</p:attrName>
                                        </p:attrNameLst>
                                      </p:cBhvr>
                                      <p:to>
                                        <p:strVal val="visible"/>
                                      </p:to>
                                    </p:set>
                                    <p:anim calcmode="lin" valueType="num">
                                      <p:cBhvr additive="base">
                                        <p:cTn id="27" dur="2000" fill="hold"/>
                                        <p:tgtEl>
                                          <p:spTgt spid="9"/>
                                        </p:tgtEl>
                                        <p:attrNameLst>
                                          <p:attrName>ppt_x</p:attrName>
                                        </p:attrNameLst>
                                      </p:cBhvr>
                                      <p:tavLst>
                                        <p:tav tm="0">
                                          <p:val>
                                            <p:strVal val="1+#ppt_w/2"/>
                                          </p:val>
                                        </p:tav>
                                        <p:tav tm="100000">
                                          <p:val>
                                            <p:strVal val="#ppt_x"/>
                                          </p:val>
                                        </p:tav>
                                      </p:tavLst>
                                    </p:anim>
                                    <p:anim calcmode="lin" valueType="num">
                                      <p:cBhvr additive="base">
                                        <p:cTn id="28" dur="2000" fill="hold"/>
                                        <p:tgtEl>
                                          <p:spTgt spid="9"/>
                                        </p:tgtEl>
                                        <p:attrNameLst>
                                          <p:attrName>ppt_y</p:attrName>
                                        </p:attrNameLst>
                                      </p:cBhvr>
                                      <p:tavLst>
                                        <p:tav tm="0">
                                          <p:val>
                                            <p:strVal val="#ppt_y"/>
                                          </p:val>
                                        </p:tav>
                                        <p:tav tm="100000">
                                          <p:val>
                                            <p:strVal val="#ppt_y"/>
                                          </p:val>
                                        </p:tav>
                                      </p:tavLst>
                                    </p:anim>
                                  </p:childTnLst>
                                </p:cTn>
                              </p:par>
                              <p:par>
                                <p:cTn id="29" presetID="49" presetClass="entr" presetSubtype="0" decel="100000" fill="hold" grpId="0" nodeType="withEffect">
                                  <p:stCondLst>
                                    <p:cond delay="0"/>
                                  </p:stCondLst>
                                  <p:childTnLst>
                                    <p:set>
                                      <p:cBhvr>
                                        <p:cTn id="30" dur="2000" fill="hold">
                                          <p:stCondLst>
                                            <p:cond delay="0"/>
                                          </p:stCondLst>
                                        </p:cTn>
                                        <p:tgtEl>
                                          <p:spTgt spid="9"/>
                                        </p:tgtEl>
                                        <p:attrNameLst>
                                          <p:attrName>style.visibility</p:attrName>
                                        </p:attrNameLst>
                                      </p:cBhvr>
                                      <p:to>
                                        <p:strVal val="visible"/>
                                      </p:to>
                                    </p:set>
                                    <p:anim calcmode="lin" valueType="num">
                                      <p:cBhvr>
                                        <p:cTn id="31" dur="2000" fill="hold"/>
                                        <p:tgtEl>
                                          <p:spTgt spid="9"/>
                                        </p:tgtEl>
                                        <p:attrNameLst>
                                          <p:attrName>ppt_w</p:attrName>
                                        </p:attrNameLst>
                                      </p:cBhvr>
                                      <p:tavLst>
                                        <p:tav tm="0">
                                          <p:val>
                                            <p:fltVal val="0"/>
                                          </p:val>
                                        </p:tav>
                                        <p:tav tm="100000">
                                          <p:val>
                                            <p:strVal val="#ppt_w"/>
                                          </p:val>
                                        </p:tav>
                                      </p:tavLst>
                                    </p:anim>
                                    <p:anim calcmode="lin" valueType="num">
                                      <p:cBhvr>
                                        <p:cTn id="32" dur="2000" fill="hold"/>
                                        <p:tgtEl>
                                          <p:spTgt spid="9"/>
                                        </p:tgtEl>
                                        <p:attrNameLst>
                                          <p:attrName>ppt_h</p:attrName>
                                        </p:attrNameLst>
                                      </p:cBhvr>
                                      <p:tavLst>
                                        <p:tav tm="0">
                                          <p:val>
                                            <p:fltVal val="0"/>
                                          </p:val>
                                        </p:tav>
                                        <p:tav tm="100000">
                                          <p:val>
                                            <p:strVal val="#ppt_h"/>
                                          </p:val>
                                        </p:tav>
                                      </p:tavLst>
                                    </p:anim>
                                    <p:anim calcmode="lin" valueType="num">
                                      <p:cBhvr>
                                        <p:cTn id="33" dur="2000" fill="hold"/>
                                        <p:tgtEl>
                                          <p:spTgt spid="9"/>
                                        </p:tgtEl>
                                        <p:attrNameLst>
                                          <p:attrName>style.rotation</p:attrName>
                                        </p:attrNameLst>
                                      </p:cBhvr>
                                      <p:tavLst>
                                        <p:tav tm="0">
                                          <p:val>
                                            <p:fltVal val="360"/>
                                          </p:val>
                                        </p:tav>
                                        <p:tav tm="100000">
                                          <p:val>
                                            <p:fltVal val="0"/>
                                          </p:val>
                                        </p:tav>
                                      </p:tavLst>
                                    </p:anim>
                                    <p:animEffect transition="in" filter="fade">
                                      <p:cBhvr>
                                        <p:cTn id="34" dur="2000"/>
                                        <p:tgtEl>
                                          <p:spTgt spid="9"/>
                                        </p:tgtEl>
                                      </p:cBhvr>
                                    </p:animEffect>
                                  </p:childTnLst>
                                </p:cTn>
                              </p:par>
                              <p:par>
                                <p:cTn id="35" presetID="22" presetClass="entr" presetSubtype="2" fill="hold" grpId="0" nodeType="withEffect">
                                  <p:stCondLst>
                                    <p:cond delay="700"/>
                                  </p:stCondLst>
                                  <p:childTnLst>
                                    <p:set>
                                      <p:cBhvr>
                                        <p:cTn id="36" dur="1000" fill="hold">
                                          <p:stCondLst>
                                            <p:cond delay="0"/>
                                          </p:stCondLst>
                                        </p:cTn>
                                        <p:tgtEl>
                                          <p:spTgt spid="3"/>
                                        </p:tgtEl>
                                        <p:attrNameLst>
                                          <p:attrName>style.visibility</p:attrName>
                                        </p:attrNameLst>
                                      </p:cBhvr>
                                      <p:to>
                                        <p:strVal val="visible"/>
                                      </p:to>
                                    </p:set>
                                    <p:animEffect transition="in" filter="wipe(right)">
                                      <p:cBhvr>
                                        <p:cTn id="37" dur="10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2" decel="50000" fill="hold" grpId="1" nodeType="clickEffect">
                                  <p:stCondLst>
                                    <p:cond delay="0"/>
                                  </p:stCondLst>
                                  <p:childTnLst>
                                    <p:set>
                                      <p:cBhvr>
                                        <p:cTn id="41" dur="2000" fill="hold">
                                          <p:stCondLst>
                                            <p:cond delay="0"/>
                                          </p:stCondLst>
                                        </p:cTn>
                                        <p:tgtEl>
                                          <p:spTgt spid="10"/>
                                        </p:tgtEl>
                                        <p:attrNameLst>
                                          <p:attrName>style.visibility</p:attrName>
                                        </p:attrNameLst>
                                      </p:cBhvr>
                                      <p:to>
                                        <p:strVal val="visible"/>
                                      </p:to>
                                    </p:set>
                                    <p:anim calcmode="lin" valueType="num">
                                      <p:cBhvr additive="base">
                                        <p:cTn id="42" dur="2000" fill="hold"/>
                                        <p:tgtEl>
                                          <p:spTgt spid="10"/>
                                        </p:tgtEl>
                                        <p:attrNameLst>
                                          <p:attrName>ppt_x</p:attrName>
                                        </p:attrNameLst>
                                      </p:cBhvr>
                                      <p:tavLst>
                                        <p:tav tm="0">
                                          <p:val>
                                            <p:strVal val="1+#ppt_w/2"/>
                                          </p:val>
                                        </p:tav>
                                        <p:tav tm="100000">
                                          <p:val>
                                            <p:strVal val="#ppt_x"/>
                                          </p:val>
                                        </p:tav>
                                      </p:tavLst>
                                    </p:anim>
                                    <p:anim calcmode="lin" valueType="num">
                                      <p:cBhvr additive="base">
                                        <p:cTn id="43" dur="2000" fill="hold"/>
                                        <p:tgtEl>
                                          <p:spTgt spid="10"/>
                                        </p:tgtEl>
                                        <p:attrNameLst>
                                          <p:attrName>ppt_y</p:attrName>
                                        </p:attrNameLst>
                                      </p:cBhvr>
                                      <p:tavLst>
                                        <p:tav tm="0">
                                          <p:val>
                                            <p:strVal val="#ppt_y"/>
                                          </p:val>
                                        </p:tav>
                                        <p:tav tm="100000">
                                          <p:val>
                                            <p:strVal val="#ppt_y"/>
                                          </p:val>
                                        </p:tav>
                                      </p:tavLst>
                                    </p:anim>
                                  </p:childTnLst>
                                </p:cTn>
                              </p:par>
                              <p:par>
                                <p:cTn id="44" presetID="49" presetClass="entr" presetSubtype="0" decel="100000" fill="hold" grpId="0" nodeType="withEffect">
                                  <p:stCondLst>
                                    <p:cond delay="0"/>
                                  </p:stCondLst>
                                  <p:childTnLst>
                                    <p:set>
                                      <p:cBhvr>
                                        <p:cTn id="45" dur="2000" fill="hold">
                                          <p:stCondLst>
                                            <p:cond delay="0"/>
                                          </p:stCondLst>
                                        </p:cTn>
                                        <p:tgtEl>
                                          <p:spTgt spid="10"/>
                                        </p:tgtEl>
                                        <p:attrNameLst>
                                          <p:attrName>style.visibility</p:attrName>
                                        </p:attrNameLst>
                                      </p:cBhvr>
                                      <p:to>
                                        <p:strVal val="visible"/>
                                      </p:to>
                                    </p:set>
                                    <p:anim calcmode="lin" valueType="num">
                                      <p:cBhvr>
                                        <p:cTn id="46" dur="2000" fill="hold"/>
                                        <p:tgtEl>
                                          <p:spTgt spid="10"/>
                                        </p:tgtEl>
                                        <p:attrNameLst>
                                          <p:attrName>ppt_w</p:attrName>
                                        </p:attrNameLst>
                                      </p:cBhvr>
                                      <p:tavLst>
                                        <p:tav tm="0">
                                          <p:val>
                                            <p:fltVal val="0"/>
                                          </p:val>
                                        </p:tav>
                                        <p:tav tm="100000">
                                          <p:val>
                                            <p:strVal val="#ppt_w"/>
                                          </p:val>
                                        </p:tav>
                                      </p:tavLst>
                                    </p:anim>
                                    <p:anim calcmode="lin" valueType="num">
                                      <p:cBhvr>
                                        <p:cTn id="47" dur="2000" fill="hold"/>
                                        <p:tgtEl>
                                          <p:spTgt spid="10"/>
                                        </p:tgtEl>
                                        <p:attrNameLst>
                                          <p:attrName>ppt_h</p:attrName>
                                        </p:attrNameLst>
                                      </p:cBhvr>
                                      <p:tavLst>
                                        <p:tav tm="0">
                                          <p:val>
                                            <p:fltVal val="0"/>
                                          </p:val>
                                        </p:tav>
                                        <p:tav tm="100000">
                                          <p:val>
                                            <p:strVal val="#ppt_h"/>
                                          </p:val>
                                        </p:tav>
                                      </p:tavLst>
                                    </p:anim>
                                    <p:anim calcmode="lin" valueType="num">
                                      <p:cBhvr>
                                        <p:cTn id="48" dur="2000" fill="hold"/>
                                        <p:tgtEl>
                                          <p:spTgt spid="10"/>
                                        </p:tgtEl>
                                        <p:attrNameLst>
                                          <p:attrName>style.rotation</p:attrName>
                                        </p:attrNameLst>
                                      </p:cBhvr>
                                      <p:tavLst>
                                        <p:tav tm="0">
                                          <p:val>
                                            <p:fltVal val="360"/>
                                          </p:val>
                                        </p:tav>
                                        <p:tav tm="100000">
                                          <p:val>
                                            <p:fltVal val="0"/>
                                          </p:val>
                                        </p:tav>
                                      </p:tavLst>
                                    </p:anim>
                                    <p:animEffect transition="in" filter="fade">
                                      <p:cBhvr>
                                        <p:cTn id="49" dur="2000"/>
                                        <p:tgtEl>
                                          <p:spTgt spid="10"/>
                                        </p:tgtEl>
                                      </p:cBhvr>
                                    </p:animEffect>
                                  </p:childTnLst>
                                </p:cTn>
                              </p:par>
                              <p:par>
                                <p:cTn id="50" presetID="22" presetClass="entr" presetSubtype="2" fill="hold" grpId="0" nodeType="withEffect">
                                  <p:stCondLst>
                                    <p:cond delay="700"/>
                                  </p:stCondLst>
                                  <p:childTnLst>
                                    <p:set>
                                      <p:cBhvr>
                                        <p:cTn id="51" dur="1000" fill="hold">
                                          <p:stCondLst>
                                            <p:cond delay="0"/>
                                          </p:stCondLst>
                                        </p:cTn>
                                        <p:tgtEl>
                                          <p:spTgt spid="5"/>
                                        </p:tgtEl>
                                        <p:attrNameLst>
                                          <p:attrName>style.visibility</p:attrName>
                                        </p:attrNameLst>
                                      </p:cBhvr>
                                      <p:to>
                                        <p:strVal val="visible"/>
                                      </p:to>
                                    </p:set>
                                    <p:animEffect transition="in" filter="wipe(right)">
                                      <p:cBhvr>
                                        <p:cTn id="52" dur="10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2" decel="50000" fill="hold" grpId="1" nodeType="clickEffect">
                                  <p:stCondLst>
                                    <p:cond delay="0"/>
                                  </p:stCondLst>
                                  <p:childTnLst>
                                    <p:set>
                                      <p:cBhvr>
                                        <p:cTn id="56" dur="2000" fill="hold">
                                          <p:stCondLst>
                                            <p:cond delay="0"/>
                                          </p:stCondLst>
                                        </p:cTn>
                                        <p:tgtEl>
                                          <p:spTgt spid="11"/>
                                        </p:tgtEl>
                                        <p:attrNameLst>
                                          <p:attrName>style.visibility</p:attrName>
                                        </p:attrNameLst>
                                      </p:cBhvr>
                                      <p:to>
                                        <p:strVal val="visible"/>
                                      </p:to>
                                    </p:set>
                                    <p:anim calcmode="lin" valueType="num">
                                      <p:cBhvr additive="base">
                                        <p:cTn id="57" dur="2000" fill="hold"/>
                                        <p:tgtEl>
                                          <p:spTgt spid="11"/>
                                        </p:tgtEl>
                                        <p:attrNameLst>
                                          <p:attrName>ppt_x</p:attrName>
                                        </p:attrNameLst>
                                      </p:cBhvr>
                                      <p:tavLst>
                                        <p:tav tm="0">
                                          <p:val>
                                            <p:strVal val="1+#ppt_w/2"/>
                                          </p:val>
                                        </p:tav>
                                        <p:tav tm="100000">
                                          <p:val>
                                            <p:strVal val="#ppt_x"/>
                                          </p:val>
                                        </p:tav>
                                      </p:tavLst>
                                    </p:anim>
                                    <p:anim calcmode="lin" valueType="num">
                                      <p:cBhvr additive="base">
                                        <p:cTn id="58" dur="2000" fill="hold"/>
                                        <p:tgtEl>
                                          <p:spTgt spid="11"/>
                                        </p:tgtEl>
                                        <p:attrNameLst>
                                          <p:attrName>ppt_y</p:attrName>
                                        </p:attrNameLst>
                                      </p:cBhvr>
                                      <p:tavLst>
                                        <p:tav tm="0">
                                          <p:val>
                                            <p:strVal val="#ppt_y"/>
                                          </p:val>
                                        </p:tav>
                                        <p:tav tm="100000">
                                          <p:val>
                                            <p:strVal val="#ppt_y"/>
                                          </p:val>
                                        </p:tav>
                                      </p:tavLst>
                                    </p:anim>
                                  </p:childTnLst>
                                </p:cTn>
                              </p:par>
                              <p:par>
                                <p:cTn id="59" presetID="49" presetClass="entr" presetSubtype="0" decel="100000" fill="hold" grpId="0" nodeType="withEffect">
                                  <p:stCondLst>
                                    <p:cond delay="0"/>
                                  </p:stCondLst>
                                  <p:childTnLst>
                                    <p:set>
                                      <p:cBhvr>
                                        <p:cTn id="60" dur="2000" fill="hold">
                                          <p:stCondLst>
                                            <p:cond delay="0"/>
                                          </p:stCondLst>
                                        </p:cTn>
                                        <p:tgtEl>
                                          <p:spTgt spid="11"/>
                                        </p:tgtEl>
                                        <p:attrNameLst>
                                          <p:attrName>style.visibility</p:attrName>
                                        </p:attrNameLst>
                                      </p:cBhvr>
                                      <p:to>
                                        <p:strVal val="visible"/>
                                      </p:to>
                                    </p:set>
                                    <p:anim calcmode="lin" valueType="num">
                                      <p:cBhvr>
                                        <p:cTn id="61" dur="2000" fill="hold"/>
                                        <p:tgtEl>
                                          <p:spTgt spid="11"/>
                                        </p:tgtEl>
                                        <p:attrNameLst>
                                          <p:attrName>ppt_w</p:attrName>
                                        </p:attrNameLst>
                                      </p:cBhvr>
                                      <p:tavLst>
                                        <p:tav tm="0">
                                          <p:val>
                                            <p:fltVal val="0"/>
                                          </p:val>
                                        </p:tav>
                                        <p:tav tm="100000">
                                          <p:val>
                                            <p:strVal val="#ppt_w"/>
                                          </p:val>
                                        </p:tav>
                                      </p:tavLst>
                                    </p:anim>
                                    <p:anim calcmode="lin" valueType="num">
                                      <p:cBhvr>
                                        <p:cTn id="62" dur="2000" fill="hold"/>
                                        <p:tgtEl>
                                          <p:spTgt spid="11"/>
                                        </p:tgtEl>
                                        <p:attrNameLst>
                                          <p:attrName>ppt_h</p:attrName>
                                        </p:attrNameLst>
                                      </p:cBhvr>
                                      <p:tavLst>
                                        <p:tav tm="0">
                                          <p:val>
                                            <p:fltVal val="0"/>
                                          </p:val>
                                        </p:tav>
                                        <p:tav tm="100000">
                                          <p:val>
                                            <p:strVal val="#ppt_h"/>
                                          </p:val>
                                        </p:tav>
                                      </p:tavLst>
                                    </p:anim>
                                    <p:anim calcmode="lin" valueType="num">
                                      <p:cBhvr>
                                        <p:cTn id="63" dur="2000" fill="hold"/>
                                        <p:tgtEl>
                                          <p:spTgt spid="11"/>
                                        </p:tgtEl>
                                        <p:attrNameLst>
                                          <p:attrName>style.rotation</p:attrName>
                                        </p:attrNameLst>
                                      </p:cBhvr>
                                      <p:tavLst>
                                        <p:tav tm="0">
                                          <p:val>
                                            <p:fltVal val="360"/>
                                          </p:val>
                                        </p:tav>
                                        <p:tav tm="100000">
                                          <p:val>
                                            <p:fltVal val="0"/>
                                          </p:val>
                                        </p:tav>
                                      </p:tavLst>
                                    </p:anim>
                                    <p:animEffect transition="in" filter="fade">
                                      <p:cBhvr>
                                        <p:cTn id="64" dur="2000"/>
                                        <p:tgtEl>
                                          <p:spTgt spid="11"/>
                                        </p:tgtEl>
                                      </p:cBhvr>
                                    </p:animEffect>
                                  </p:childTnLst>
                                </p:cTn>
                              </p:par>
                              <p:par>
                                <p:cTn id="65" presetID="22" presetClass="entr" presetSubtype="2" fill="hold" grpId="0" nodeType="withEffect">
                                  <p:stCondLst>
                                    <p:cond delay="700"/>
                                  </p:stCondLst>
                                  <p:childTnLst>
                                    <p:set>
                                      <p:cBhvr>
                                        <p:cTn id="66" dur="1000" fill="hold">
                                          <p:stCondLst>
                                            <p:cond delay="0"/>
                                          </p:stCondLst>
                                        </p:cTn>
                                        <p:tgtEl>
                                          <p:spTgt spid="6"/>
                                        </p:tgtEl>
                                        <p:attrNameLst>
                                          <p:attrName>style.visibility</p:attrName>
                                        </p:attrNameLst>
                                      </p:cBhvr>
                                      <p:to>
                                        <p:strVal val="visible"/>
                                      </p:to>
                                    </p:set>
                                    <p:animEffect transition="in" filter="wipe(right)">
                                      <p:cBhvr>
                                        <p:cTn id="67" dur="1000"/>
                                        <p:tgtEl>
                                          <p:spTgt spid="6"/>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2" decel="50000" fill="hold" grpId="1" nodeType="clickEffect">
                                  <p:stCondLst>
                                    <p:cond delay="0"/>
                                  </p:stCondLst>
                                  <p:childTnLst>
                                    <p:set>
                                      <p:cBhvr>
                                        <p:cTn id="71" dur="2000" fill="hold">
                                          <p:stCondLst>
                                            <p:cond delay="0"/>
                                          </p:stCondLst>
                                        </p:cTn>
                                        <p:tgtEl>
                                          <p:spTgt spid="12"/>
                                        </p:tgtEl>
                                        <p:attrNameLst>
                                          <p:attrName>style.visibility</p:attrName>
                                        </p:attrNameLst>
                                      </p:cBhvr>
                                      <p:to>
                                        <p:strVal val="visible"/>
                                      </p:to>
                                    </p:set>
                                    <p:anim calcmode="lin" valueType="num">
                                      <p:cBhvr additive="base">
                                        <p:cTn id="72" dur="2000" fill="hold"/>
                                        <p:tgtEl>
                                          <p:spTgt spid="12"/>
                                        </p:tgtEl>
                                        <p:attrNameLst>
                                          <p:attrName>ppt_x</p:attrName>
                                        </p:attrNameLst>
                                      </p:cBhvr>
                                      <p:tavLst>
                                        <p:tav tm="0">
                                          <p:val>
                                            <p:strVal val="1+#ppt_w/2"/>
                                          </p:val>
                                        </p:tav>
                                        <p:tav tm="100000">
                                          <p:val>
                                            <p:strVal val="#ppt_x"/>
                                          </p:val>
                                        </p:tav>
                                      </p:tavLst>
                                    </p:anim>
                                    <p:anim calcmode="lin" valueType="num">
                                      <p:cBhvr additive="base">
                                        <p:cTn id="73" dur="2000" fill="hold"/>
                                        <p:tgtEl>
                                          <p:spTgt spid="12"/>
                                        </p:tgtEl>
                                        <p:attrNameLst>
                                          <p:attrName>ppt_y</p:attrName>
                                        </p:attrNameLst>
                                      </p:cBhvr>
                                      <p:tavLst>
                                        <p:tav tm="0">
                                          <p:val>
                                            <p:strVal val="#ppt_y"/>
                                          </p:val>
                                        </p:tav>
                                        <p:tav tm="100000">
                                          <p:val>
                                            <p:strVal val="#ppt_y"/>
                                          </p:val>
                                        </p:tav>
                                      </p:tavLst>
                                    </p:anim>
                                  </p:childTnLst>
                                </p:cTn>
                              </p:par>
                              <p:par>
                                <p:cTn id="74" presetID="49" presetClass="entr" presetSubtype="0" decel="100000" fill="hold" grpId="0" nodeType="withEffect">
                                  <p:stCondLst>
                                    <p:cond delay="0"/>
                                  </p:stCondLst>
                                  <p:childTnLst>
                                    <p:set>
                                      <p:cBhvr>
                                        <p:cTn id="75" dur="2000" fill="hold">
                                          <p:stCondLst>
                                            <p:cond delay="0"/>
                                          </p:stCondLst>
                                        </p:cTn>
                                        <p:tgtEl>
                                          <p:spTgt spid="12"/>
                                        </p:tgtEl>
                                        <p:attrNameLst>
                                          <p:attrName>style.visibility</p:attrName>
                                        </p:attrNameLst>
                                      </p:cBhvr>
                                      <p:to>
                                        <p:strVal val="visible"/>
                                      </p:to>
                                    </p:set>
                                    <p:anim calcmode="lin" valueType="num">
                                      <p:cBhvr>
                                        <p:cTn id="76" dur="2000" fill="hold"/>
                                        <p:tgtEl>
                                          <p:spTgt spid="12"/>
                                        </p:tgtEl>
                                        <p:attrNameLst>
                                          <p:attrName>ppt_w</p:attrName>
                                        </p:attrNameLst>
                                      </p:cBhvr>
                                      <p:tavLst>
                                        <p:tav tm="0">
                                          <p:val>
                                            <p:fltVal val="0"/>
                                          </p:val>
                                        </p:tav>
                                        <p:tav tm="100000">
                                          <p:val>
                                            <p:strVal val="#ppt_w"/>
                                          </p:val>
                                        </p:tav>
                                      </p:tavLst>
                                    </p:anim>
                                    <p:anim calcmode="lin" valueType="num">
                                      <p:cBhvr>
                                        <p:cTn id="77" dur="2000" fill="hold"/>
                                        <p:tgtEl>
                                          <p:spTgt spid="12"/>
                                        </p:tgtEl>
                                        <p:attrNameLst>
                                          <p:attrName>ppt_h</p:attrName>
                                        </p:attrNameLst>
                                      </p:cBhvr>
                                      <p:tavLst>
                                        <p:tav tm="0">
                                          <p:val>
                                            <p:fltVal val="0"/>
                                          </p:val>
                                        </p:tav>
                                        <p:tav tm="100000">
                                          <p:val>
                                            <p:strVal val="#ppt_h"/>
                                          </p:val>
                                        </p:tav>
                                      </p:tavLst>
                                    </p:anim>
                                    <p:anim calcmode="lin" valueType="num">
                                      <p:cBhvr>
                                        <p:cTn id="78" dur="2000" fill="hold"/>
                                        <p:tgtEl>
                                          <p:spTgt spid="12"/>
                                        </p:tgtEl>
                                        <p:attrNameLst>
                                          <p:attrName>style.rotation</p:attrName>
                                        </p:attrNameLst>
                                      </p:cBhvr>
                                      <p:tavLst>
                                        <p:tav tm="0">
                                          <p:val>
                                            <p:fltVal val="360"/>
                                          </p:val>
                                        </p:tav>
                                        <p:tav tm="100000">
                                          <p:val>
                                            <p:fltVal val="0"/>
                                          </p:val>
                                        </p:tav>
                                      </p:tavLst>
                                    </p:anim>
                                    <p:animEffect transition="in" filter="fade">
                                      <p:cBhvr>
                                        <p:cTn id="79" dur="2000"/>
                                        <p:tgtEl>
                                          <p:spTgt spid="12"/>
                                        </p:tgtEl>
                                      </p:cBhvr>
                                    </p:animEffect>
                                  </p:childTnLst>
                                </p:cTn>
                              </p:par>
                              <p:par>
                                <p:cTn id="80" presetID="22" presetClass="entr" presetSubtype="2" fill="hold" grpId="0" nodeType="withEffect">
                                  <p:stCondLst>
                                    <p:cond delay="700"/>
                                  </p:stCondLst>
                                  <p:childTnLst>
                                    <p:set>
                                      <p:cBhvr>
                                        <p:cTn id="81" dur="1000" fill="hold">
                                          <p:stCondLst>
                                            <p:cond delay="0"/>
                                          </p:stCondLst>
                                        </p:cTn>
                                        <p:tgtEl>
                                          <p:spTgt spid="7"/>
                                        </p:tgtEl>
                                        <p:attrNameLst>
                                          <p:attrName>style.visibility</p:attrName>
                                        </p:attrNameLst>
                                      </p:cBhvr>
                                      <p:to>
                                        <p:strVal val="visible"/>
                                      </p:to>
                                    </p:set>
                                    <p:animEffect transition="in" filter="wipe(right)">
                                      <p:cBhvr>
                                        <p:cTn id="82" dur="1000"/>
                                        <p:tgtEl>
                                          <p:spTgt spid="7"/>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1" nodeType="clickEffect">
                                  <p:stCondLst>
                                    <p:cond delay="0"/>
                                  </p:stCondLst>
                                  <p:childTnLst>
                                    <p:animEffect transition="out" filter="fade">
                                      <p:cBhvr>
                                        <p:cTn id="86" dur="500"/>
                                        <p:tgtEl>
                                          <p:spTgt spid="2"/>
                                        </p:tgtEl>
                                      </p:cBhvr>
                                    </p:animEffect>
                                    <p:set>
                                      <p:cBhvr>
                                        <p:cTn id="87" dur="1" fill="hold">
                                          <p:stCondLst>
                                            <p:cond delay="499"/>
                                          </p:stCondLst>
                                        </p:cTn>
                                        <p:tgtEl>
                                          <p:spTgt spid="2"/>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3"/>
                                        </p:tgtEl>
                                      </p:cBhvr>
                                    </p:animEffect>
                                    <p:set>
                                      <p:cBhvr>
                                        <p:cTn id="90" dur="1" fill="hold">
                                          <p:stCondLst>
                                            <p:cond delay="499"/>
                                          </p:stCondLst>
                                        </p:cTn>
                                        <p:tgtEl>
                                          <p:spTgt spid="3"/>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5"/>
                                        </p:tgtEl>
                                      </p:cBhvr>
                                    </p:animEffect>
                                    <p:set>
                                      <p:cBhvr>
                                        <p:cTn id="93" dur="1" fill="hold">
                                          <p:stCondLst>
                                            <p:cond delay="499"/>
                                          </p:stCondLst>
                                        </p:cTn>
                                        <p:tgtEl>
                                          <p:spTgt spid="5"/>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500"/>
                                        <p:tgtEl>
                                          <p:spTgt spid="6"/>
                                        </p:tgtEl>
                                      </p:cBhvr>
                                    </p:animEffect>
                                    <p:set>
                                      <p:cBhvr>
                                        <p:cTn id="96" dur="1" fill="hold">
                                          <p:stCondLst>
                                            <p:cond delay="499"/>
                                          </p:stCondLst>
                                        </p:cTn>
                                        <p:tgtEl>
                                          <p:spTgt spid="6"/>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7"/>
                                        </p:tgtEl>
                                      </p:cBhvr>
                                    </p:animEffect>
                                    <p:set>
                                      <p:cBhvr>
                                        <p:cTn id="99" dur="1" fill="hold">
                                          <p:stCondLst>
                                            <p:cond delay="499"/>
                                          </p:stCondLst>
                                        </p:cTn>
                                        <p:tgtEl>
                                          <p:spTgt spid="7"/>
                                        </p:tgtEl>
                                        <p:attrNameLst>
                                          <p:attrName>style.visibility</p:attrName>
                                        </p:attrNameLst>
                                      </p:cBhvr>
                                      <p:to>
                                        <p:strVal val="hidden"/>
                                      </p:to>
                                    </p:set>
                                  </p:childTnLst>
                                </p:cTn>
                              </p:par>
                              <p:par>
                                <p:cTn id="100" presetID="10" presetClass="exit" presetSubtype="0" fill="hold" grpId="2" nodeType="withEffect">
                                  <p:stCondLst>
                                    <p:cond delay="0"/>
                                  </p:stCondLst>
                                  <p:childTnLst>
                                    <p:animEffect transition="out" filter="fade">
                                      <p:cBhvr>
                                        <p:cTn id="101" dur="500"/>
                                        <p:tgtEl>
                                          <p:spTgt spid="8"/>
                                        </p:tgtEl>
                                      </p:cBhvr>
                                    </p:animEffect>
                                    <p:set>
                                      <p:cBhvr>
                                        <p:cTn id="102" dur="1" fill="hold">
                                          <p:stCondLst>
                                            <p:cond delay="499"/>
                                          </p:stCondLst>
                                        </p:cTn>
                                        <p:tgtEl>
                                          <p:spTgt spid="8"/>
                                        </p:tgtEl>
                                        <p:attrNameLst>
                                          <p:attrName>style.visibility</p:attrName>
                                        </p:attrNameLst>
                                      </p:cBhvr>
                                      <p:to>
                                        <p:strVal val="hidden"/>
                                      </p:to>
                                    </p:set>
                                  </p:childTnLst>
                                </p:cTn>
                              </p:par>
                              <p:par>
                                <p:cTn id="103" presetID="10" presetClass="exit" presetSubtype="0" fill="hold" grpId="2" nodeType="withEffect">
                                  <p:stCondLst>
                                    <p:cond delay="0"/>
                                  </p:stCondLst>
                                  <p:childTnLst>
                                    <p:animEffect transition="out" filter="fade">
                                      <p:cBhvr>
                                        <p:cTn id="104" dur="500"/>
                                        <p:tgtEl>
                                          <p:spTgt spid="9"/>
                                        </p:tgtEl>
                                      </p:cBhvr>
                                    </p:animEffect>
                                    <p:set>
                                      <p:cBhvr>
                                        <p:cTn id="105" dur="1" fill="hold">
                                          <p:stCondLst>
                                            <p:cond delay="499"/>
                                          </p:stCondLst>
                                        </p:cTn>
                                        <p:tgtEl>
                                          <p:spTgt spid="9"/>
                                        </p:tgtEl>
                                        <p:attrNameLst>
                                          <p:attrName>style.visibility</p:attrName>
                                        </p:attrNameLst>
                                      </p:cBhvr>
                                      <p:to>
                                        <p:strVal val="hidden"/>
                                      </p:to>
                                    </p:set>
                                  </p:childTnLst>
                                </p:cTn>
                              </p:par>
                              <p:par>
                                <p:cTn id="106" presetID="10" presetClass="exit" presetSubtype="0" fill="hold" grpId="2" nodeType="withEffect">
                                  <p:stCondLst>
                                    <p:cond delay="0"/>
                                  </p:stCondLst>
                                  <p:childTnLst>
                                    <p:animEffect transition="out" filter="fade">
                                      <p:cBhvr>
                                        <p:cTn id="107" dur="500"/>
                                        <p:tgtEl>
                                          <p:spTgt spid="10"/>
                                        </p:tgtEl>
                                      </p:cBhvr>
                                    </p:animEffect>
                                    <p:set>
                                      <p:cBhvr>
                                        <p:cTn id="108" dur="1" fill="hold">
                                          <p:stCondLst>
                                            <p:cond delay="499"/>
                                          </p:stCondLst>
                                        </p:cTn>
                                        <p:tgtEl>
                                          <p:spTgt spid="10"/>
                                        </p:tgtEl>
                                        <p:attrNameLst>
                                          <p:attrName>style.visibility</p:attrName>
                                        </p:attrNameLst>
                                      </p:cBhvr>
                                      <p:to>
                                        <p:strVal val="hidden"/>
                                      </p:to>
                                    </p:set>
                                  </p:childTnLst>
                                </p:cTn>
                              </p:par>
                              <p:par>
                                <p:cTn id="109" presetID="10" presetClass="exit" presetSubtype="0" fill="hold" grpId="2" nodeType="withEffect">
                                  <p:stCondLst>
                                    <p:cond delay="0"/>
                                  </p:stCondLst>
                                  <p:childTnLst>
                                    <p:animEffect transition="out" filter="fade">
                                      <p:cBhvr>
                                        <p:cTn id="110" dur="500"/>
                                        <p:tgtEl>
                                          <p:spTgt spid="11"/>
                                        </p:tgtEl>
                                      </p:cBhvr>
                                    </p:animEffect>
                                    <p:set>
                                      <p:cBhvr>
                                        <p:cTn id="111" dur="1" fill="hold">
                                          <p:stCondLst>
                                            <p:cond delay="499"/>
                                          </p:stCondLst>
                                        </p:cTn>
                                        <p:tgtEl>
                                          <p:spTgt spid="11"/>
                                        </p:tgtEl>
                                        <p:attrNameLst>
                                          <p:attrName>style.visibility</p:attrName>
                                        </p:attrNameLst>
                                      </p:cBhvr>
                                      <p:to>
                                        <p:strVal val="hidden"/>
                                      </p:to>
                                    </p:set>
                                  </p:childTnLst>
                                </p:cTn>
                              </p:par>
                              <p:par>
                                <p:cTn id="112" presetID="10" presetClass="exit" presetSubtype="0" fill="hold" grpId="2" nodeType="withEffect">
                                  <p:stCondLst>
                                    <p:cond delay="0"/>
                                  </p:stCondLst>
                                  <p:childTnLst>
                                    <p:animEffect transition="out" filter="fade">
                                      <p:cBhvr>
                                        <p:cTn id="113" dur="500"/>
                                        <p:tgtEl>
                                          <p:spTgt spid="12"/>
                                        </p:tgtEl>
                                      </p:cBhvr>
                                    </p:animEffect>
                                    <p:set>
                                      <p:cBhvr>
                                        <p:cTn id="11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P spid="8" grpId="0" bldLvl="0" animBg="1"/>
      <p:bldP spid="9" grpId="0" bldLvl="0" animBg="1"/>
      <p:bldP spid="10" grpId="0" bldLvl="0" animBg="1"/>
      <p:bldP spid="11" grpId="0" bldLvl="0" animBg="1"/>
      <p:bldP spid="12" grpId="0" bldLvl="0" animBg="1"/>
      <p:bldP spid="8" grpId="1" bldLvl="0" animBg="1"/>
      <p:bldP spid="9" grpId="1" bldLvl="0" animBg="1"/>
      <p:bldP spid="10" grpId="1" bldLvl="0" animBg="1"/>
      <p:bldP spid="11" grpId="1" bldLvl="0" animBg="1"/>
      <p:bldP spid="12" grpId="1" bldLvl="0" animBg="1"/>
      <p:bldP spid="2" grpId="0" animBg="1"/>
      <p:bldP spid="3" grpId="0" animBg="1"/>
      <p:bldP spid="5" grpId="0" animBg="1"/>
      <p:bldP spid="6" grpId="0" animBg="1"/>
      <p:bldP spid="7" grpId="0" animBg="1"/>
      <p:bldP spid="2" grpId="1" animBg="1"/>
      <p:bldP spid="3" grpId="1" animBg="1"/>
      <p:bldP spid="5" grpId="1" animBg="1"/>
      <p:bldP spid="6" grpId="1" animBg="1"/>
      <p:bldP spid="7" grpId="1" animBg="1"/>
      <p:bldP spid="8" grpId="2" animBg="1"/>
      <p:bldP spid="9" grpId="2" animBg="1"/>
      <p:bldP spid="10" grpId="2" animBg="1"/>
      <p:bldP spid="11" grpId="2" animBg="1"/>
      <p:bldP spid="12" grpId="2"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3805238" y="354330"/>
            <a:ext cx="4581525" cy="8775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rgbClr val="54A784"/>
                </a:solidFill>
                <a:latin typeface="+mj-ea"/>
                <a:ea typeface="+mj-ea"/>
                <a:cs typeface="+mj-ea"/>
              </a:rPr>
              <a:t>什么是</a:t>
            </a:r>
            <a:r>
              <a:rPr lang="en-US" altLang="zh-CN" sz="3200">
                <a:solidFill>
                  <a:srgbClr val="54A784"/>
                </a:solidFill>
                <a:latin typeface="+mj-ea"/>
                <a:ea typeface="+mj-ea"/>
                <a:cs typeface="+mj-ea"/>
              </a:rPr>
              <a:t>“6S”</a:t>
            </a:r>
            <a:r>
              <a:rPr lang="zh-CN" altLang="en-US" sz="3200">
                <a:solidFill>
                  <a:srgbClr val="54A784"/>
                </a:solidFill>
                <a:latin typeface="+mj-ea"/>
                <a:ea typeface="+mj-ea"/>
                <a:cs typeface="+mj-ea"/>
              </a:rPr>
              <a:t>？</a:t>
            </a:r>
            <a:endParaRPr lang="zh-CN" altLang="en-US" sz="3200">
              <a:solidFill>
                <a:srgbClr val="54A784"/>
              </a:solidFill>
              <a:latin typeface="+mj-ea"/>
              <a:ea typeface="+mj-ea"/>
              <a:cs typeface="+mj-ea"/>
            </a:endParaRPr>
          </a:p>
        </p:txBody>
      </p:sp>
      <p:sp>
        <p:nvSpPr>
          <p:cNvPr id="17" name="圆角矩形 1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0" name="圆角矩形 9"/>
          <p:cNvSpPr/>
          <p:nvPr/>
        </p:nvSpPr>
        <p:spPr>
          <a:xfrm>
            <a:off x="2033270" y="1842770"/>
            <a:ext cx="2994025" cy="74104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b="1">
                <a:solidFill>
                  <a:schemeClr val="tx1">
                    <a:lumMod val="85000"/>
                    <a:lumOff val="15000"/>
                  </a:schemeClr>
                </a:solidFill>
              </a:rPr>
              <a:t>“6S”</a:t>
            </a:r>
            <a:r>
              <a:rPr lang="zh-CN" altLang="en-US" sz="2400" b="1">
                <a:solidFill>
                  <a:schemeClr val="tx1">
                    <a:lumMod val="85000"/>
                    <a:lumOff val="15000"/>
                  </a:schemeClr>
                </a:solidFill>
              </a:rPr>
              <a:t>是一种行动。</a:t>
            </a:r>
            <a:endParaRPr lang="zh-CN" altLang="en-US" sz="2400" b="1">
              <a:solidFill>
                <a:schemeClr val="tx1">
                  <a:lumMod val="85000"/>
                  <a:lumOff val="15000"/>
                </a:schemeClr>
              </a:solidFill>
            </a:endParaRPr>
          </a:p>
        </p:txBody>
      </p:sp>
      <p:sp>
        <p:nvSpPr>
          <p:cNvPr id="2" name="矩形 1"/>
          <p:cNvSpPr/>
          <p:nvPr/>
        </p:nvSpPr>
        <p:spPr>
          <a:xfrm>
            <a:off x="3034665" y="3143250"/>
            <a:ext cx="6823710" cy="1383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800">
                <a:solidFill>
                  <a:schemeClr val="tx1">
                    <a:lumMod val="85000"/>
                    <a:lumOff val="15000"/>
                  </a:schemeClr>
                </a:solidFill>
                <a:sym typeface="+mn-ea"/>
              </a:rPr>
              <a:t>集合活动来改变人的</a:t>
            </a:r>
            <a:r>
              <a:rPr lang="zh-CN" altLang="en-US" sz="2800" b="1">
                <a:solidFill>
                  <a:srgbClr val="E99347"/>
                </a:solidFill>
                <a:sym typeface="+mn-ea"/>
              </a:rPr>
              <a:t>思考方</a:t>
            </a:r>
            <a:r>
              <a:rPr lang="zh-CN" altLang="en-US" sz="2800">
                <a:solidFill>
                  <a:srgbClr val="E99347"/>
                </a:solidFill>
                <a:sym typeface="+mn-ea"/>
              </a:rPr>
              <a:t>式</a:t>
            </a:r>
            <a:r>
              <a:rPr lang="zh-CN" altLang="en-US" sz="2800">
                <a:solidFill>
                  <a:schemeClr val="tx1">
                    <a:lumMod val="85000"/>
                    <a:lumOff val="15000"/>
                  </a:schemeClr>
                </a:solidFill>
                <a:sym typeface="+mn-ea"/>
              </a:rPr>
              <a:t>和</a:t>
            </a:r>
            <a:r>
              <a:rPr lang="zh-CN" altLang="en-US" sz="2800" b="1">
                <a:solidFill>
                  <a:srgbClr val="E99347"/>
                </a:solidFill>
                <a:sym typeface="+mn-ea"/>
              </a:rPr>
              <a:t>行动品质</a:t>
            </a:r>
            <a:r>
              <a:rPr lang="zh-CN" altLang="en-US" sz="2800">
                <a:solidFill>
                  <a:schemeClr val="tx1">
                    <a:lumMod val="85000"/>
                    <a:lumOff val="15000"/>
                  </a:schemeClr>
                </a:solidFill>
                <a:sym typeface="+mn-ea"/>
              </a:rPr>
              <a:t>，从而改变公司的管理水准。</a:t>
            </a:r>
            <a:r>
              <a:rPr lang="en-US" altLang="zh-CN">
                <a:solidFill>
                  <a:schemeClr val="tx1">
                    <a:lumMod val="85000"/>
                    <a:lumOff val="15000"/>
                  </a:schemeClr>
                </a:solidFill>
                <a:sym typeface="+mn-ea"/>
              </a:rPr>
              <a:t>	</a:t>
            </a:r>
            <a:endParaRPr lang="zh-CN" altLang="en-US" sz="2800">
              <a:solidFill>
                <a:schemeClr val="tx1">
                  <a:lumMod val="85000"/>
                  <a:lumOff val="15000"/>
                </a:schemeClr>
              </a:solidFill>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9"/>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p:tgtEl>
                                          <p:spTgt spid="10">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10">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iterate type="lt">
                                    <p:tmPct val="5000"/>
                                  </p:iterate>
                                  <p:childTnLst>
                                    <p:set>
                                      <p:cBhvr>
                                        <p:cTn id="12" dur="1000" fill="hold">
                                          <p:stCondLst>
                                            <p:cond delay="0"/>
                                          </p:stCondLst>
                                        </p:cTn>
                                        <p:tgtEl>
                                          <p:spTgt spid="2">
                                            <p:txEl>
                                              <p:pRg st="0" end="0"/>
                                            </p:txEl>
                                          </p:spTgt>
                                        </p:tgtEl>
                                        <p:attrNameLst>
                                          <p:attrName>style.visibility</p:attrName>
                                        </p:attrNameLst>
                                      </p:cBhvr>
                                      <p:to>
                                        <p:strVal val="visible"/>
                                      </p:to>
                                    </p:set>
                                    <p:animEffect transition="in" filter="fade">
                                      <p:cBhvr>
                                        <p:cTn id="13"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uiExpand="1" build="allAtOnce"/>
      <p:bldP spid="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 6"/>
          <p:cNvSpPr/>
          <p:nvPr>
            <p:custDataLst>
              <p:tags r:id="rId1"/>
            </p:custDataLst>
          </p:nvPr>
        </p:nvSpPr>
        <p:spPr>
          <a:xfrm>
            <a:off x="1210310" y="1343025"/>
            <a:ext cx="3290570" cy="822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rgbClr val="54A784"/>
                </a:solidFill>
              </a:rPr>
              <a:t>1</a:t>
            </a:r>
            <a:r>
              <a:rPr lang="zh-CN" altLang="en-US" sz="2800">
                <a:solidFill>
                  <a:srgbClr val="54A784"/>
                </a:solidFill>
              </a:rPr>
              <a:t>、整理（S</a:t>
            </a:r>
            <a:r>
              <a:rPr lang="en-US" altLang="zh-CN" sz="2800">
                <a:solidFill>
                  <a:srgbClr val="54A784"/>
                </a:solidFill>
              </a:rPr>
              <a:t>EIRI)</a:t>
            </a:r>
            <a:endParaRPr lang="en-US" altLang="zh-CN" sz="2800">
              <a:solidFill>
                <a:srgbClr val="54A784"/>
              </a:solidFill>
            </a:endParaRPr>
          </a:p>
        </p:txBody>
      </p:sp>
      <p:sp>
        <p:nvSpPr>
          <p:cNvPr id="8" name="矩形 7"/>
          <p:cNvSpPr/>
          <p:nvPr>
            <p:custDataLst>
              <p:tags r:id="rId2"/>
            </p:custDataLst>
          </p:nvPr>
        </p:nvSpPr>
        <p:spPr>
          <a:xfrm>
            <a:off x="1370965" y="4836795"/>
            <a:ext cx="3290570" cy="822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rgbClr val="54A784"/>
                </a:solidFill>
              </a:rPr>
              <a:t>3</a:t>
            </a:r>
            <a:r>
              <a:rPr lang="zh-CN" altLang="en-US" sz="2800">
                <a:solidFill>
                  <a:srgbClr val="54A784"/>
                </a:solidFill>
              </a:rPr>
              <a:t>、清扫（S</a:t>
            </a:r>
            <a:r>
              <a:rPr lang="en-US" altLang="zh-CN" sz="2800">
                <a:solidFill>
                  <a:srgbClr val="54A784"/>
                </a:solidFill>
              </a:rPr>
              <a:t>EISO)</a:t>
            </a:r>
            <a:endParaRPr lang="en-US" altLang="zh-CN" sz="2800">
              <a:solidFill>
                <a:srgbClr val="54A784"/>
              </a:solidFill>
            </a:endParaRPr>
          </a:p>
        </p:txBody>
      </p:sp>
      <p:sp>
        <p:nvSpPr>
          <p:cNvPr id="9" name="矩形 8"/>
          <p:cNvSpPr/>
          <p:nvPr>
            <p:custDataLst>
              <p:tags r:id="rId3"/>
            </p:custDataLst>
          </p:nvPr>
        </p:nvSpPr>
        <p:spPr>
          <a:xfrm>
            <a:off x="897255" y="3091815"/>
            <a:ext cx="3290570" cy="822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rgbClr val="54A784"/>
                </a:solidFill>
              </a:rPr>
              <a:t>2</a:t>
            </a:r>
            <a:r>
              <a:rPr lang="zh-CN" altLang="en-US" sz="2800">
                <a:solidFill>
                  <a:srgbClr val="54A784"/>
                </a:solidFill>
              </a:rPr>
              <a:t>、整顿（S</a:t>
            </a:r>
            <a:r>
              <a:rPr lang="en-US" altLang="zh-CN" sz="2800">
                <a:solidFill>
                  <a:srgbClr val="54A784"/>
                </a:solidFill>
              </a:rPr>
              <a:t>EITON)</a:t>
            </a:r>
            <a:endParaRPr lang="en-US" altLang="zh-CN" sz="2800">
              <a:solidFill>
                <a:srgbClr val="54A784"/>
              </a:solidFill>
            </a:endParaRPr>
          </a:p>
        </p:txBody>
      </p:sp>
      <p:sp>
        <p:nvSpPr>
          <p:cNvPr id="10" name="矩形 9"/>
          <p:cNvSpPr/>
          <p:nvPr>
            <p:custDataLst>
              <p:tags r:id="rId4"/>
            </p:custDataLst>
          </p:nvPr>
        </p:nvSpPr>
        <p:spPr>
          <a:xfrm>
            <a:off x="7705090" y="4836795"/>
            <a:ext cx="3290570" cy="822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rgbClr val="54A784"/>
                </a:solidFill>
              </a:rPr>
              <a:t>6</a:t>
            </a:r>
            <a:r>
              <a:rPr lang="zh-CN" altLang="en-US" sz="2800">
                <a:solidFill>
                  <a:srgbClr val="54A784"/>
                </a:solidFill>
              </a:rPr>
              <a:t>、安全（S</a:t>
            </a:r>
            <a:r>
              <a:rPr lang="en-US" altLang="zh-CN" sz="2800">
                <a:solidFill>
                  <a:srgbClr val="54A784"/>
                </a:solidFill>
              </a:rPr>
              <a:t>AFETY)</a:t>
            </a:r>
            <a:endParaRPr lang="en-US" altLang="zh-CN" sz="2800">
              <a:solidFill>
                <a:srgbClr val="54A784"/>
              </a:solidFill>
            </a:endParaRPr>
          </a:p>
        </p:txBody>
      </p:sp>
      <p:sp>
        <p:nvSpPr>
          <p:cNvPr id="11" name="矩形 10"/>
          <p:cNvSpPr/>
          <p:nvPr>
            <p:custDataLst>
              <p:tags r:id="rId5"/>
            </p:custDataLst>
          </p:nvPr>
        </p:nvSpPr>
        <p:spPr>
          <a:xfrm>
            <a:off x="8021320" y="3091815"/>
            <a:ext cx="3290570" cy="822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rgbClr val="54A784"/>
                </a:solidFill>
              </a:rPr>
              <a:t>5</a:t>
            </a:r>
            <a:r>
              <a:rPr lang="zh-CN" altLang="en-US" sz="2800">
                <a:solidFill>
                  <a:srgbClr val="54A784"/>
                </a:solidFill>
              </a:rPr>
              <a:t>、素养（S</a:t>
            </a:r>
            <a:r>
              <a:rPr lang="en-US" altLang="zh-CN" sz="2800">
                <a:solidFill>
                  <a:srgbClr val="54A784"/>
                </a:solidFill>
              </a:rPr>
              <a:t>EIMEI)</a:t>
            </a:r>
            <a:endParaRPr lang="en-US" altLang="zh-CN" sz="2800">
              <a:solidFill>
                <a:srgbClr val="54A784"/>
              </a:solidFill>
            </a:endParaRPr>
          </a:p>
        </p:txBody>
      </p:sp>
      <p:sp>
        <p:nvSpPr>
          <p:cNvPr id="12" name="矩形 11"/>
          <p:cNvSpPr/>
          <p:nvPr>
            <p:custDataLst>
              <p:tags r:id="rId6"/>
            </p:custDataLst>
          </p:nvPr>
        </p:nvSpPr>
        <p:spPr>
          <a:xfrm>
            <a:off x="7474585" y="1346835"/>
            <a:ext cx="3751580" cy="822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rgbClr val="54A784"/>
                </a:solidFill>
              </a:rPr>
              <a:t>4</a:t>
            </a:r>
            <a:r>
              <a:rPr lang="zh-CN" altLang="en-US" sz="2800">
                <a:solidFill>
                  <a:srgbClr val="54A784"/>
                </a:solidFill>
              </a:rPr>
              <a:t>、清洁</a:t>
            </a:r>
            <a:r>
              <a:rPr lang="zh-CN" altLang="en-US" sz="2800">
                <a:solidFill>
                  <a:srgbClr val="54A784"/>
                </a:solidFill>
              </a:rPr>
              <a:t>（S</a:t>
            </a:r>
            <a:r>
              <a:rPr lang="en-US" altLang="zh-CN" sz="2800">
                <a:solidFill>
                  <a:srgbClr val="54A784"/>
                </a:solidFill>
              </a:rPr>
              <a:t>EIKETSU)</a:t>
            </a:r>
            <a:endParaRPr lang="en-US" altLang="zh-CN" sz="2800">
              <a:solidFill>
                <a:srgbClr val="54A784"/>
              </a:solidFill>
            </a:endParaRPr>
          </a:p>
        </p:txBody>
      </p:sp>
      <p:sp>
        <p:nvSpPr>
          <p:cNvPr id="17" name="圆角矩形 16"/>
          <p:cNvSpPr/>
          <p:nvPr>
            <p:custDataLst>
              <p:tags r:id="rId7"/>
            </p:custDataLst>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4" name="圆角矩形 3"/>
          <p:cNvSpPr/>
          <p:nvPr>
            <p:custDataLst>
              <p:tags r:id="rId8"/>
            </p:custDataLst>
          </p:nvPr>
        </p:nvSpPr>
        <p:spPr>
          <a:xfrm>
            <a:off x="3805238" y="354330"/>
            <a:ext cx="4581525" cy="8775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rgbClr val="E99347"/>
                </a:solidFill>
                <a:latin typeface="+mj-ea"/>
                <a:ea typeface="+mj-ea"/>
                <a:cs typeface="+mj-ea"/>
              </a:rPr>
              <a:t>什么是</a:t>
            </a:r>
            <a:r>
              <a:rPr lang="en-US" altLang="zh-CN" sz="3200">
                <a:solidFill>
                  <a:srgbClr val="E99347"/>
                </a:solidFill>
                <a:latin typeface="+mj-ea"/>
                <a:ea typeface="+mj-ea"/>
                <a:cs typeface="+mj-ea"/>
              </a:rPr>
              <a:t>“6S”</a:t>
            </a:r>
            <a:r>
              <a:rPr lang="zh-CN" altLang="en-US" sz="3200">
                <a:solidFill>
                  <a:srgbClr val="E99347"/>
                </a:solidFill>
                <a:latin typeface="+mj-ea"/>
                <a:ea typeface="+mj-ea"/>
                <a:cs typeface="+mj-ea"/>
              </a:rPr>
              <a:t>？</a:t>
            </a:r>
            <a:endParaRPr lang="zh-CN" altLang="en-US" sz="3200">
              <a:solidFill>
                <a:srgbClr val="E99347"/>
              </a:solidFill>
              <a:latin typeface="+mj-ea"/>
              <a:ea typeface="+mj-ea"/>
              <a:cs typeface="+mj-ea"/>
            </a:endParaRPr>
          </a:p>
        </p:txBody>
      </p:sp>
      <p:grpSp>
        <p:nvGrpSpPr>
          <p:cNvPr id="13" name="组合 12"/>
          <p:cNvGrpSpPr/>
          <p:nvPr/>
        </p:nvGrpSpPr>
        <p:grpSpPr>
          <a:xfrm>
            <a:off x="1491615" y="2165350"/>
            <a:ext cx="3604260" cy="684530"/>
            <a:chOff x="2349" y="3410"/>
            <a:chExt cx="5676" cy="1078"/>
          </a:xfrm>
        </p:grpSpPr>
        <p:cxnSp>
          <p:nvCxnSpPr>
            <p:cNvPr id="3" name="直接连接符 2"/>
            <p:cNvCxnSpPr/>
            <p:nvPr>
              <p:custDataLst>
                <p:tags r:id="rId9"/>
              </p:custDataLst>
            </p:nvPr>
          </p:nvCxnSpPr>
          <p:spPr>
            <a:xfrm>
              <a:off x="2349" y="3410"/>
              <a:ext cx="4530" cy="0"/>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cxnSp>
          <p:nvCxnSpPr>
            <p:cNvPr id="6" name="直接连接符 5"/>
            <p:cNvCxnSpPr/>
            <p:nvPr>
              <p:custDataLst>
                <p:tags r:id="rId10"/>
              </p:custDataLst>
            </p:nvPr>
          </p:nvCxnSpPr>
          <p:spPr>
            <a:xfrm>
              <a:off x="6879" y="3410"/>
              <a:ext cx="1147" cy="1079"/>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grpSp>
      <p:grpSp>
        <p:nvGrpSpPr>
          <p:cNvPr id="14" name="组合 13"/>
          <p:cNvGrpSpPr/>
          <p:nvPr/>
        </p:nvGrpSpPr>
        <p:grpSpPr>
          <a:xfrm flipH="1">
            <a:off x="7184390" y="2169160"/>
            <a:ext cx="3810635" cy="684530"/>
            <a:chOff x="2349" y="3410"/>
            <a:chExt cx="5676" cy="1078"/>
          </a:xfrm>
        </p:grpSpPr>
        <p:cxnSp>
          <p:nvCxnSpPr>
            <p:cNvPr id="16" name="直接连接符 15"/>
            <p:cNvCxnSpPr/>
            <p:nvPr>
              <p:custDataLst>
                <p:tags r:id="rId11"/>
              </p:custDataLst>
            </p:nvPr>
          </p:nvCxnSpPr>
          <p:spPr>
            <a:xfrm>
              <a:off x="2349" y="3410"/>
              <a:ext cx="4530" cy="0"/>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cxnSp>
          <p:nvCxnSpPr>
            <p:cNvPr id="18" name="直接连接符 17"/>
            <p:cNvCxnSpPr/>
            <p:nvPr>
              <p:custDataLst>
                <p:tags r:id="rId12"/>
              </p:custDataLst>
            </p:nvPr>
          </p:nvCxnSpPr>
          <p:spPr>
            <a:xfrm>
              <a:off x="6879" y="3410"/>
              <a:ext cx="1147" cy="1079"/>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grpSp>
      <p:grpSp>
        <p:nvGrpSpPr>
          <p:cNvPr id="22" name="组合 21"/>
          <p:cNvGrpSpPr/>
          <p:nvPr/>
        </p:nvGrpSpPr>
        <p:grpSpPr>
          <a:xfrm>
            <a:off x="1036320" y="3681095"/>
            <a:ext cx="3918585" cy="233045"/>
            <a:chOff x="1413" y="5797"/>
            <a:chExt cx="6390" cy="367"/>
          </a:xfrm>
        </p:grpSpPr>
        <p:cxnSp>
          <p:nvCxnSpPr>
            <p:cNvPr id="20" name="直接连接符 19"/>
            <p:cNvCxnSpPr/>
            <p:nvPr>
              <p:custDataLst>
                <p:tags r:id="rId13"/>
              </p:custDataLst>
            </p:nvPr>
          </p:nvCxnSpPr>
          <p:spPr>
            <a:xfrm>
              <a:off x="1413" y="6164"/>
              <a:ext cx="5184" cy="0"/>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cxnSp>
          <p:nvCxnSpPr>
            <p:cNvPr id="21" name="直接连接符 20"/>
            <p:cNvCxnSpPr/>
            <p:nvPr>
              <p:custDataLst>
                <p:tags r:id="rId14"/>
              </p:custDataLst>
            </p:nvPr>
          </p:nvCxnSpPr>
          <p:spPr>
            <a:xfrm flipV="1">
              <a:off x="6597" y="5797"/>
              <a:ext cx="1206" cy="367"/>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grpSp>
      <p:grpSp>
        <p:nvGrpSpPr>
          <p:cNvPr id="23" name="组合 22"/>
          <p:cNvGrpSpPr/>
          <p:nvPr/>
        </p:nvGrpSpPr>
        <p:grpSpPr>
          <a:xfrm flipH="1">
            <a:off x="7255510" y="3681095"/>
            <a:ext cx="4057650" cy="233045"/>
            <a:chOff x="1413" y="5797"/>
            <a:chExt cx="6390" cy="367"/>
          </a:xfrm>
        </p:grpSpPr>
        <p:cxnSp>
          <p:nvCxnSpPr>
            <p:cNvPr id="24" name="直接连接符 23"/>
            <p:cNvCxnSpPr/>
            <p:nvPr>
              <p:custDataLst>
                <p:tags r:id="rId15"/>
              </p:custDataLst>
            </p:nvPr>
          </p:nvCxnSpPr>
          <p:spPr>
            <a:xfrm>
              <a:off x="1413" y="6164"/>
              <a:ext cx="5184" cy="0"/>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cxnSp>
          <p:nvCxnSpPr>
            <p:cNvPr id="25" name="直接连接符 24"/>
            <p:cNvCxnSpPr/>
            <p:nvPr>
              <p:custDataLst>
                <p:tags r:id="rId16"/>
              </p:custDataLst>
            </p:nvPr>
          </p:nvCxnSpPr>
          <p:spPr>
            <a:xfrm flipV="1">
              <a:off x="6597" y="5797"/>
              <a:ext cx="1206" cy="367"/>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grpSp>
      <p:grpSp>
        <p:nvGrpSpPr>
          <p:cNvPr id="33" name="组合 32"/>
          <p:cNvGrpSpPr/>
          <p:nvPr/>
        </p:nvGrpSpPr>
        <p:grpSpPr>
          <a:xfrm>
            <a:off x="1461135" y="4511040"/>
            <a:ext cx="4043680" cy="1148080"/>
            <a:chOff x="2811" y="7104"/>
            <a:chExt cx="5858" cy="1808"/>
          </a:xfrm>
        </p:grpSpPr>
        <p:cxnSp>
          <p:nvCxnSpPr>
            <p:cNvPr id="27" name="直接连接符 26"/>
            <p:cNvCxnSpPr/>
            <p:nvPr>
              <p:custDataLst>
                <p:tags r:id="rId17"/>
              </p:custDataLst>
            </p:nvPr>
          </p:nvCxnSpPr>
          <p:spPr>
            <a:xfrm flipV="1">
              <a:off x="2811" y="8912"/>
              <a:ext cx="4530" cy="0"/>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cxnSp>
          <p:nvCxnSpPr>
            <p:cNvPr id="28" name="直接连接符 27"/>
            <p:cNvCxnSpPr/>
            <p:nvPr>
              <p:custDataLst>
                <p:tags r:id="rId18"/>
              </p:custDataLst>
            </p:nvPr>
          </p:nvCxnSpPr>
          <p:spPr>
            <a:xfrm flipV="1">
              <a:off x="7341" y="7104"/>
              <a:ext cx="1329" cy="1808"/>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grpSp>
      <p:grpSp>
        <p:nvGrpSpPr>
          <p:cNvPr id="30" name="组合 29"/>
          <p:cNvGrpSpPr/>
          <p:nvPr/>
        </p:nvGrpSpPr>
        <p:grpSpPr>
          <a:xfrm flipH="1">
            <a:off x="6896735" y="4531360"/>
            <a:ext cx="4096385" cy="1139190"/>
            <a:chOff x="2811" y="7173"/>
            <a:chExt cx="6158" cy="1739"/>
          </a:xfrm>
        </p:grpSpPr>
        <p:cxnSp>
          <p:nvCxnSpPr>
            <p:cNvPr id="31" name="直接连接符 30"/>
            <p:cNvCxnSpPr/>
            <p:nvPr>
              <p:custDataLst>
                <p:tags r:id="rId19"/>
              </p:custDataLst>
            </p:nvPr>
          </p:nvCxnSpPr>
          <p:spPr>
            <a:xfrm flipV="1">
              <a:off x="2811" y="8912"/>
              <a:ext cx="4530" cy="0"/>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cxnSp>
          <p:nvCxnSpPr>
            <p:cNvPr id="32" name="直接连接符 31"/>
            <p:cNvCxnSpPr/>
            <p:nvPr>
              <p:custDataLst>
                <p:tags r:id="rId20"/>
              </p:custDataLst>
            </p:nvPr>
          </p:nvCxnSpPr>
          <p:spPr>
            <a:xfrm flipV="1">
              <a:off x="7341" y="7173"/>
              <a:ext cx="1629" cy="1739"/>
            </a:xfrm>
            <a:prstGeom prst="line">
              <a:avLst/>
            </a:prstGeom>
            <a:ln w="25400">
              <a:solidFill>
                <a:srgbClr val="54A784"/>
              </a:solidFill>
              <a:prstDash val="dash"/>
            </a:ln>
          </p:spPr>
          <p:style>
            <a:lnRef idx="1">
              <a:schemeClr val="dk1"/>
            </a:lnRef>
            <a:fillRef idx="0">
              <a:schemeClr val="dk1"/>
            </a:fillRef>
            <a:effectRef idx="0">
              <a:schemeClr val="dk1"/>
            </a:effectRef>
            <a:fontRef idx="minor">
              <a:schemeClr val="tx1"/>
            </a:fontRef>
          </p:style>
        </p:cxnSp>
      </p:grpSp>
      <p:sp>
        <p:nvSpPr>
          <p:cNvPr id="34" name="椭圆 33"/>
          <p:cNvSpPr/>
          <p:nvPr/>
        </p:nvSpPr>
        <p:spPr>
          <a:xfrm>
            <a:off x="5520690" y="2873375"/>
            <a:ext cx="1149985" cy="1149985"/>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椭圆 34"/>
          <p:cNvSpPr/>
          <p:nvPr/>
        </p:nvSpPr>
        <p:spPr>
          <a:xfrm>
            <a:off x="5267325" y="2599690"/>
            <a:ext cx="1657985" cy="1657985"/>
          </a:xfrm>
          <a:prstGeom prst="ellipse">
            <a:avLst/>
          </a:prstGeom>
          <a:solidFill>
            <a:srgbClr val="69AF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椭圆 35"/>
          <p:cNvSpPr/>
          <p:nvPr/>
        </p:nvSpPr>
        <p:spPr>
          <a:xfrm>
            <a:off x="5101590" y="2453005"/>
            <a:ext cx="1989455" cy="1989455"/>
          </a:xfrm>
          <a:prstGeom prst="ellipse">
            <a:avLst/>
          </a:prstGeom>
          <a:solidFill>
            <a:srgbClr val="029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椭圆 4"/>
          <p:cNvSpPr/>
          <p:nvPr/>
        </p:nvSpPr>
        <p:spPr>
          <a:xfrm>
            <a:off x="4817110" y="2169160"/>
            <a:ext cx="2558415" cy="25584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4800" b="1"/>
              <a:t>“6S”</a:t>
            </a:r>
            <a:endParaRPr lang="en-US" altLang="zh-CN" sz="4800" b="1"/>
          </a:p>
        </p:txBody>
      </p:sp>
      <p:sp>
        <p:nvSpPr>
          <p:cNvPr id="39" name="PA-文本框 3"/>
          <p:cNvSpPr txBox="1"/>
          <p:nvPr/>
        </p:nvSpPr>
        <p:spPr>
          <a:xfrm>
            <a:off x="2163445" y="6368415"/>
            <a:ext cx="9062720" cy="368300"/>
          </a:xfrm>
          <a:prstGeom prst="rect">
            <a:avLst/>
          </a:prstGeom>
          <a:noFill/>
        </p:spPr>
        <p:txBody>
          <a:bodyPr vert="horz" wrap="square" rtlCol="0" anchor="t">
            <a:noAutofit/>
          </a:bodyPr>
          <a:p>
            <a:pPr lvl="0" algn="l">
              <a:buClrTx/>
              <a:buSzTx/>
              <a:buFontTx/>
            </a:pPr>
            <a:r>
              <a:rPr lang="en-US" altLang="zh-CN">
                <a:cs typeface="+mn-lt"/>
                <a:sym typeface="+mn-ea"/>
              </a:rPr>
              <a:t>*</a:t>
            </a:r>
            <a:r>
              <a:rPr lang="zh-CN" altLang="en-US">
                <a:cs typeface="+mn-lt"/>
                <a:sym typeface="+mn-ea"/>
              </a:rPr>
              <a:t>因</a:t>
            </a:r>
            <a:r>
              <a:rPr lang="en-US" altLang="zh-CN">
                <a:cs typeface="+mn-lt"/>
                <a:sym typeface="+mn-ea"/>
              </a:rPr>
              <a:t>5</a:t>
            </a:r>
            <a:r>
              <a:rPr lang="zh-CN" altLang="en-US">
                <a:cs typeface="+mn-lt"/>
                <a:sym typeface="+mn-ea"/>
              </a:rPr>
              <a:t>个内容的日文罗马标注发音和最后一项</a:t>
            </a:r>
            <a:r>
              <a:rPr lang="en-US" altLang="zh-CN">
                <a:cs typeface="+mn-lt"/>
                <a:sym typeface="+mn-ea"/>
              </a:rPr>
              <a:t>“</a:t>
            </a:r>
            <a:r>
              <a:rPr lang="zh-CN" altLang="en-US">
                <a:cs typeface="+mn-lt"/>
                <a:sym typeface="+mn-ea"/>
              </a:rPr>
              <a:t>安全</a:t>
            </a:r>
            <a:r>
              <a:rPr lang="en-US" altLang="zh-CN">
                <a:cs typeface="+mn-lt"/>
                <a:sym typeface="+mn-ea"/>
              </a:rPr>
              <a:t>”</a:t>
            </a:r>
            <a:r>
              <a:rPr lang="zh-CN" altLang="en-US">
                <a:cs typeface="+mn-lt"/>
                <a:sym typeface="+mn-ea"/>
              </a:rPr>
              <a:t>的英文单词都是</a:t>
            </a:r>
            <a:r>
              <a:rPr lang="en-US" altLang="zh-CN">
                <a:cs typeface="+mn-lt"/>
                <a:sym typeface="+mn-ea"/>
              </a:rPr>
              <a:t>“S”</a:t>
            </a:r>
            <a:r>
              <a:rPr lang="zh-CN" altLang="en-US">
                <a:cs typeface="+mn-lt"/>
                <a:sym typeface="+mn-ea"/>
              </a:rPr>
              <a:t>开头，所以叫</a:t>
            </a:r>
            <a:r>
              <a:rPr lang="en-US" altLang="zh-CN">
                <a:cs typeface="+mn-lt"/>
                <a:sym typeface="+mn-ea"/>
              </a:rPr>
              <a:t>“6S”</a:t>
            </a:r>
            <a:endParaRPr lang="en-US" altLang="zh-CN">
              <a:cs typeface="+mn-lt"/>
              <a:sym typeface="+mn-ea"/>
            </a:endParaRPr>
          </a:p>
        </p:txBody>
      </p:sp>
    </p:spTree>
    <p:custDataLst>
      <p:tags r:id="rId2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p:stCondLst>
                              <p:cond delay="500"/>
                            </p:stCondLst>
                            <p:childTnLst>
                              <p:par>
                                <p:cTn id="10" presetID="6" presetClass="entr" presetSubtype="32" fill="hold" grpId="0" nodeType="afterEffect">
                                  <p:stCondLst>
                                    <p:cond delay="0"/>
                                  </p:stCondLst>
                                  <p:childTnLst>
                                    <p:set>
                                      <p:cBhvr>
                                        <p:cTn id="11" dur="1000" fill="hold">
                                          <p:stCondLst>
                                            <p:cond delay="0"/>
                                          </p:stCondLst>
                                        </p:cTn>
                                        <p:tgtEl>
                                          <p:spTgt spid="34"/>
                                        </p:tgtEl>
                                        <p:attrNameLst>
                                          <p:attrName>style.visibility</p:attrName>
                                        </p:attrNameLst>
                                      </p:cBhvr>
                                      <p:to>
                                        <p:strVal val="visible"/>
                                      </p:to>
                                    </p:set>
                                    <p:animEffect transition="in" filter="circle(out)">
                                      <p:cBhvr>
                                        <p:cTn id="12" dur="1000"/>
                                        <p:tgtEl>
                                          <p:spTgt spid="34"/>
                                        </p:tgtEl>
                                      </p:cBhvr>
                                    </p:animEffect>
                                  </p:childTnLst>
                                </p:cTn>
                              </p:par>
                              <p:par>
                                <p:cTn id="13" presetID="6" presetClass="entr" presetSubtype="32" fill="hold" grpId="0" nodeType="withEffect">
                                  <p:stCondLst>
                                    <p:cond delay="300"/>
                                  </p:stCondLst>
                                  <p:childTnLst>
                                    <p:set>
                                      <p:cBhvr>
                                        <p:cTn id="14" dur="1000" fill="hold">
                                          <p:stCondLst>
                                            <p:cond delay="0"/>
                                          </p:stCondLst>
                                        </p:cTn>
                                        <p:tgtEl>
                                          <p:spTgt spid="35"/>
                                        </p:tgtEl>
                                        <p:attrNameLst>
                                          <p:attrName>style.visibility</p:attrName>
                                        </p:attrNameLst>
                                      </p:cBhvr>
                                      <p:to>
                                        <p:strVal val="visible"/>
                                      </p:to>
                                    </p:set>
                                    <p:animEffect transition="in" filter="circle(out)">
                                      <p:cBhvr>
                                        <p:cTn id="15" dur="1000"/>
                                        <p:tgtEl>
                                          <p:spTgt spid="35"/>
                                        </p:tgtEl>
                                      </p:cBhvr>
                                    </p:animEffect>
                                  </p:childTnLst>
                                </p:cTn>
                              </p:par>
                              <p:par>
                                <p:cTn id="16" presetID="6" presetClass="entr" presetSubtype="32" fill="hold" grpId="0" nodeType="withEffect">
                                  <p:stCondLst>
                                    <p:cond delay="600"/>
                                  </p:stCondLst>
                                  <p:childTnLst>
                                    <p:set>
                                      <p:cBhvr>
                                        <p:cTn id="17" dur="1000" fill="hold">
                                          <p:stCondLst>
                                            <p:cond delay="0"/>
                                          </p:stCondLst>
                                        </p:cTn>
                                        <p:tgtEl>
                                          <p:spTgt spid="36"/>
                                        </p:tgtEl>
                                        <p:attrNameLst>
                                          <p:attrName>style.visibility</p:attrName>
                                        </p:attrNameLst>
                                      </p:cBhvr>
                                      <p:to>
                                        <p:strVal val="visible"/>
                                      </p:to>
                                    </p:set>
                                    <p:animEffect transition="in" filter="circle(out)">
                                      <p:cBhvr>
                                        <p:cTn id="18" dur="1000"/>
                                        <p:tgtEl>
                                          <p:spTgt spid="36"/>
                                        </p:tgtEl>
                                      </p:cBhvr>
                                    </p:animEffect>
                                  </p:childTnLst>
                                </p:cTn>
                              </p:par>
                              <p:par>
                                <p:cTn id="19" presetID="6" presetClass="entr" presetSubtype="32" fill="hold" grpId="0" nodeType="withEffect">
                                  <p:stCondLst>
                                    <p:cond delay="800"/>
                                  </p:stCondLst>
                                  <p:childTnLst>
                                    <p:set>
                                      <p:cBhvr>
                                        <p:cTn id="20" dur="1000" fill="hold">
                                          <p:stCondLst>
                                            <p:cond delay="0"/>
                                          </p:stCondLst>
                                        </p:cTn>
                                        <p:tgtEl>
                                          <p:spTgt spid="5"/>
                                        </p:tgtEl>
                                        <p:attrNameLst>
                                          <p:attrName>style.visibility</p:attrName>
                                        </p:attrNameLst>
                                      </p:cBhvr>
                                      <p:to>
                                        <p:strVal val="visible"/>
                                      </p:to>
                                    </p:set>
                                    <p:animEffect transition="in" filter="circle(out)">
                                      <p:cBhvr>
                                        <p:cTn id="21" dur="1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nodeType="clickEffect">
                                  <p:stCondLst>
                                    <p:cond delay="0"/>
                                  </p:stCondLst>
                                  <p:childTnLst>
                                    <p:set>
                                      <p:cBhvr>
                                        <p:cTn id="25" dur="500" fill="hold">
                                          <p:stCondLst>
                                            <p:cond delay="0"/>
                                          </p:stCondLst>
                                        </p:cTn>
                                        <p:tgtEl>
                                          <p:spTgt spid="13"/>
                                        </p:tgtEl>
                                        <p:attrNameLst>
                                          <p:attrName>style.visibility</p:attrName>
                                        </p:attrNameLst>
                                      </p:cBhvr>
                                      <p:to>
                                        <p:strVal val="visible"/>
                                      </p:to>
                                    </p:set>
                                    <p:animEffect transition="in" filter="wipe(right)">
                                      <p:cBhvr>
                                        <p:cTn id="26" dur="500"/>
                                        <p:tgtEl>
                                          <p:spTgt spid="13"/>
                                        </p:tgtEl>
                                      </p:cBhvr>
                                    </p:animEffect>
                                  </p:childTnLst>
                                </p:cTn>
                              </p:par>
                              <p:par>
                                <p:cTn id="27" presetID="22" presetClass="entr" presetSubtype="2" fill="hold" grpId="0" nodeType="withEffect">
                                  <p:stCondLst>
                                    <p:cond delay="0"/>
                                  </p:stCondLst>
                                  <p:childTnLst>
                                    <p:set>
                                      <p:cBhvr>
                                        <p:cTn id="28" dur="500" fill="hold">
                                          <p:stCondLst>
                                            <p:cond delay="0"/>
                                          </p:stCondLst>
                                        </p:cTn>
                                        <p:tgtEl>
                                          <p:spTgt spid="7"/>
                                        </p:tgtEl>
                                        <p:attrNameLst>
                                          <p:attrName>style.visibility</p:attrName>
                                        </p:attrNameLst>
                                      </p:cBhvr>
                                      <p:to>
                                        <p:strVal val="visible"/>
                                      </p:to>
                                    </p:set>
                                    <p:animEffect transition="in" filter="wipe(right)">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500" fill="hold">
                                          <p:stCondLst>
                                            <p:cond delay="0"/>
                                          </p:stCondLst>
                                        </p:cTn>
                                        <p:tgtEl>
                                          <p:spTgt spid="22"/>
                                        </p:tgtEl>
                                        <p:attrNameLst>
                                          <p:attrName>style.visibility</p:attrName>
                                        </p:attrNameLst>
                                      </p:cBhvr>
                                      <p:to>
                                        <p:strVal val="visible"/>
                                      </p:to>
                                    </p:set>
                                    <p:animEffect transition="in" filter="wipe(right)">
                                      <p:cBhvr>
                                        <p:cTn id="34" dur="500"/>
                                        <p:tgtEl>
                                          <p:spTgt spid="22"/>
                                        </p:tgtEl>
                                      </p:cBhvr>
                                    </p:animEffect>
                                  </p:childTnLst>
                                </p:cTn>
                              </p:par>
                              <p:par>
                                <p:cTn id="35" presetID="22" presetClass="entr" presetSubtype="2" fill="hold" grpId="0" nodeType="withEffect">
                                  <p:stCondLst>
                                    <p:cond delay="0"/>
                                  </p:stCondLst>
                                  <p:childTnLst>
                                    <p:set>
                                      <p:cBhvr>
                                        <p:cTn id="36" dur="500" fill="hold">
                                          <p:stCondLst>
                                            <p:cond delay="0"/>
                                          </p:stCondLst>
                                        </p:cTn>
                                        <p:tgtEl>
                                          <p:spTgt spid="9"/>
                                        </p:tgtEl>
                                        <p:attrNameLst>
                                          <p:attrName>style.visibility</p:attrName>
                                        </p:attrNameLst>
                                      </p:cBhvr>
                                      <p:to>
                                        <p:strVal val="visible"/>
                                      </p:to>
                                    </p:set>
                                    <p:animEffect transition="in" filter="wipe(righ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500"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2" fill="hold" grpId="0" nodeType="withEffect">
                                  <p:stCondLst>
                                    <p:cond delay="0"/>
                                  </p:stCondLst>
                                  <p:childTnLst>
                                    <p:set>
                                      <p:cBhvr>
                                        <p:cTn id="44" dur="500" fill="hold">
                                          <p:stCondLst>
                                            <p:cond delay="0"/>
                                          </p:stCondLst>
                                        </p:cTn>
                                        <p:tgtEl>
                                          <p:spTgt spid="8"/>
                                        </p:tgtEl>
                                        <p:attrNameLst>
                                          <p:attrName>style.visibility</p:attrName>
                                        </p:attrNameLst>
                                      </p:cBhvr>
                                      <p:to>
                                        <p:strVal val="visible"/>
                                      </p:to>
                                    </p:set>
                                    <p:animEffect transition="in" filter="wipe(right)">
                                      <p:cBhvr>
                                        <p:cTn id="45" dur="500"/>
                                        <p:tgtEl>
                                          <p:spTgt spid="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500"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par>
                                <p:cTn id="51" presetID="22" presetClass="entr" presetSubtype="8" fill="hold" grpId="0" nodeType="withEffect">
                                  <p:stCondLst>
                                    <p:cond delay="0"/>
                                  </p:stCondLst>
                                  <p:childTnLst>
                                    <p:set>
                                      <p:cBhvr>
                                        <p:cTn id="52" dur="500"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500"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par>
                                <p:cTn id="59" presetID="22" presetClass="entr" presetSubtype="8" fill="hold" grpId="0" nodeType="withEffect">
                                  <p:stCondLst>
                                    <p:cond delay="0"/>
                                  </p:stCondLst>
                                  <p:childTnLst>
                                    <p:set>
                                      <p:cBhvr>
                                        <p:cTn id="60" dur="500" fill="hold">
                                          <p:stCondLst>
                                            <p:cond delay="0"/>
                                          </p:stCondLst>
                                        </p:cTn>
                                        <p:tgtEl>
                                          <p:spTgt spid="11"/>
                                        </p:tgtEl>
                                        <p:attrNameLst>
                                          <p:attrName>style.visibility</p:attrName>
                                        </p:attrNameLst>
                                      </p:cBhvr>
                                      <p:to>
                                        <p:strVal val="visible"/>
                                      </p:to>
                                    </p:set>
                                    <p:animEffect transition="in" filter="wipe(left)">
                                      <p:cBhvr>
                                        <p:cTn id="61" dur="500"/>
                                        <p:tgtEl>
                                          <p:spTgt spid="11"/>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500" fill="hold">
                                          <p:stCondLst>
                                            <p:cond delay="0"/>
                                          </p:stCondLst>
                                        </p:cTn>
                                        <p:tgtEl>
                                          <p:spTgt spid="30"/>
                                        </p:tgtEl>
                                        <p:attrNameLst>
                                          <p:attrName>style.visibility</p:attrName>
                                        </p:attrNameLst>
                                      </p:cBhvr>
                                      <p:to>
                                        <p:strVal val="visible"/>
                                      </p:to>
                                    </p:set>
                                    <p:animEffect transition="in" filter="wipe(left)">
                                      <p:cBhvr>
                                        <p:cTn id="66" dur="500"/>
                                        <p:tgtEl>
                                          <p:spTgt spid="30"/>
                                        </p:tgtEl>
                                      </p:cBhvr>
                                    </p:animEffect>
                                  </p:childTnLst>
                                </p:cTn>
                              </p:par>
                              <p:par>
                                <p:cTn id="67" presetID="22" presetClass="entr" presetSubtype="8" fill="hold" grpId="0" nodeType="withEffect">
                                  <p:stCondLst>
                                    <p:cond delay="0"/>
                                  </p:stCondLst>
                                  <p:childTnLst>
                                    <p:set>
                                      <p:cBhvr>
                                        <p:cTn id="68" dur="500" fill="hold">
                                          <p:stCondLst>
                                            <p:cond delay="0"/>
                                          </p:stCondLst>
                                        </p:cTn>
                                        <p:tgtEl>
                                          <p:spTgt spid="10"/>
                                        </p:tgtEl>
                                        <p:attrNameLst>
                                          <p:attrName>style.visibility</p:attrName>
                                        </p:attrNameLst>
                                      </p:cBhvr>
                                      <p:to>
                                        <p:strVal val="visible"/>
                                      </p:to>
                                    </p:set>
                                    <p:animEffect transition="in" filter="wipe(left)">
                                      <p:cBhvr>
                                        <p:cTn id="69" dur="500"/>
                                        <p:tgtEl>
                                          <p:spTgt spid="10"/>
                                        </p:tgtEl>
                                      </p:cBhvr>
                                    </p:animEffect>
                                  </p:childTnLst>
                                </p:cTn>
                              </p:par>
                            </p:childTnLst>
                          </p:cTn>
                        </p:par>
                        <p:par>
                          <p:cTn id="70" fill="hold">
                            <p:stCondLst>
                              <p:cond delay="500"/>
                            </p:stCondLst>
                            <p:childTnLst>
                              <p:par>
                                <p:cTn id="71" presetID="0" presetClass="entr" presetSubtype="0" decel="70000" fill="hold" grpId="0" nodeType="afterEffect">
                                  <p:stCondLst>
                                    <p:cond delay="0"/>
                                  </p:stCondLst>
                                  <p:iterate type="lt">
                                    <p:tmPct val="2000"/>
                                  </p:iterate>
                                  <p:childTnLst>
                                    <p:set>
                                      <p:cBhvr>
                                        <p:cTn id="72" dur="428" fill="hold">
                                          <p:stCondLst>
                                            <p:cond delay="0"/>
                                          </p:stCondLst>
                                        </p:cTn>
                                        <p:tgtEl>
                                          <p:spTgt spid="39">
                                            <p:txEl>
                                              <p:pRg st="0" end="0"/>
                                            </p:txEl>
                                          </p:spTgt>
                                        </p:tgtEl>
                                        <p:attrNameLst>
                                          <p:attrName>style.visibility</p:attrName>
                                        </p:attrNameLst>
                                      </p:cBhvr>
                                      <p:to>
                                        <p:strVal val="visible"/>
                                      </p:to>
                                    </p:set>
                                    <p:anim to="" calcmode="lin" valueType="num">
                                      <p:cBhvr>
                                        <p:cTn id="73" dur="1" fill="hold">
                                          <p:stCondLst>
                                            <p:cond delay="0"/>
                                          </p:stCondLst>
                                        </p:cTn>
                                        <p:tgtEl>
                                          <p:spTgt spid="39">
                                            <p:txEl>
                                              <p:pRg st="0" end="0"/>
                                            </p:txEl>
                                          </p:spTgt>
                                        </p:tgtEl>
                                        <p:attrNameLst>
                                          <p:attrName>ppt_x</p:attrName>
                                        </p:attrNameLst>
                                      </p:cBhvr>
                                      <p:tavLst>
                                        <p:tav tm="0">
                                          <p:val>
                                            <p:strVal val="#ppt_x"/>
                                          </p:val>
                                        </p:tav>
                                        <p:tav tm="100000">
                                          <p:val>
                                            <p:strVal val="#ppt_x+0.15*sin(rand(0-360)+0)+2"/>
                                          </p:val>
                                        </p:tav>
                                      </p:tavLst>
                                    </p:anim>
                                    <p:anim to="" calcmode="lin" valueType="num">
                                      <p:cBhvr>
                                        <p:cTn id="74" dur="1" fill="hold">
                                          <p:stCondLst>
                                            <p:cond delay="0"/>
                                          </p:stCondLst>
                                        </p:cTn>
                                        <p:tgtEl>
                                          <p:spTgt spid="39">
                                            <p:txEl>
                                              <p:pRg st="0" end="0"/>
                                            </p:txEl>
                                          </p:spTgt>
                                        </p:tgtEl>
                                        <p:attrNameLst>
                                          <p:attrName>ppt_y</p:attrName>
                                        </p:attrNameLst>
                                      </p:cBhvr>
                                      <p:tavLst>
                                        <p:tav tm="0">
                                          <p:val>
                                            <p:strVal val="#ppt_y"/>
                                          </p:val>
                                        </p:tav>
                                        <p:tav tm="100000">
                                          <p:val>
                                            <p:strVal val="#ppt_y+0.15*sin(rand(0-360)+0)+2"/>
                                          </p:val>
                                        </p:tav>
                                      </p:tavLst>
                                    </p:anim>
                                    <p:anim to="" calcmode="lin" valueType="num">
                                      <p:cBhvr>
                                        <p:cTn id="75" dur="500" fill="hold">
                                          <p:stCondLst>
                                            <p:cond delay="0"/>
                                          </p:stCondLst>
                                        </p:cTn>
                                        <p:tgtEl>
                                          <p:spTgt spid="39">
                                            <p:txEl>
                                              <p:pRg st="0" end="0"/>
                                            </p:txEl>
                                          </p:spTgt>
                                        </p:tgtEl>
                                        <p:attrNameLst>
                                          <p:attrName>style.opacity</p:attrName>
                                        </p:attrNameLst>
                                      </p:cBhvr>
                                      <p:tavLst>
                                        <p:tav tm="0">
                                          <p:val>
                                            <p:fltVal val="0"/>
                                          </p:val>
                                        </p:tav>
                                        <p:tav tm="100000">
                                          <p:val>
                                            <p:fltVal val="1"/>
                                          </p:val>
                                        </p:tav>
                                      </p:tavLst>
                                    </p:anim>
                                    <p:animScale>
                                      <p:cBhvr>
                                        <p:cTn id="76" dur="500" fill="hold">
                                          <p:stCondLst>
                                            <p:cond delay="0"/>
                                          </p:stCondLst>
                                        </p:cTn>
                                        <p:tgtEl>
                                          <p:spTgt spid="39">
                                            <p:txEl>
                                              <p:pRg st="0" end="0"/>
                                            </p:txEl>
                                          </p:spTgt>
                                        </p:tgtEl>
                                      </p:cBhvr>
                                      <p:from x="500000" y="500000"/>
                                      <p:to x="100000" y="100000"/>
                                    </p:animScale>
                                    <p:anim to="" calcmode="lin" valueType="num">
                                      <p:cBhvr>
                                        <p:cTn id="77" dur="358" fill="hold">
                                          <p:stCondLst>
                                            <p:cond delay="142"/>
                                          </p:stCondLst>
                                        </p:cTn>
                                        <p:tgtEl>
                                          <p:spTgt spid="39">
                                            <p:txEl>
                                              <p:pRg st="0" end="0"/>
                                            </p:txEl>
                                          </p:spTgt>
                                        </p:tgtEl>
                                        <p:attrNameLst>
                                          <p:attrName>ppt_x</p:attrName>
                                        </p:attrNameLst>
                                      </p:cBhvr>
                                      <p:tavLst>
                                        <p:tav tm="0">
                                          <p:val>
                                            <p:strVal val="ppt_x-2"/>
                                          </p:val>
                                        </p:tav>
                                        <p:tav tm="100000">
                                          <p:val>
                                            <p:strVal val="#ppt_x"/>
                                          </p:val>
                                        </p:tav>
                                      </p:tavLst>
                                    </p:anim>
                                    <p:anim to="" calcmode="lin" valueType="num">
                                      <p:cBhvr>
                                        <p:cTn id="78" dur="358" fill="hold">
                                          <p:stCondLst>
                                            <p:cond delay="142"/>
                                          </p:stCondLst>
                                        </p:cTn>
                                        <p:tgtEl>
                                          <p:spTgt spid="39">
                                            <p:txEl>
                                              <p:pRg st="0" end="0"/>
                                            </p:txEl>
                                          </p:spTgt>
                                        </p:tgtEl>
                                        <p:attrNameLst>
                                          <p:attrName>ppt_y</p:attrName>
                                        </p:attrNameLst>
                                      </p:cBhvr>
                                      <p:tavLst>
                                        <p:tav tm="0">
                                          <p:val>
                                            <p:strVal val="ppt_y-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bldLvl="0" animBg="1"/>
      <p:bldP spid="35" grpId="0" bldLvl="0" animBg="1"/>
      <p:bldP spid="36" grpId="0" bldLvl="0" animBg="1"/>
      <p:bldP spid="5" grpId="0" animBg="1"/>
      <p:bldP spid="7" grpId="0" animBg="1"/>
      <p:bldP spid="9" grpId="0" animBg="1"/>
      <p:bldP spid="8" grpId="0" bldLvl="0" animBg="1"/>
      <p:bldP spid="12" grpId="0" animBg="1"/>
      <p:bldP spid="11" grpId="0" animBg="1"/>
      <p:bldP spid="10" grpId="0" bldLvl="0" animBg="1"/>
      <p:bldP spid="39" grpId="0" bldLvl="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153654" y="1532881"/>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03</a:t>
            </a:r>
            <a:endParaRPr lang="en-US" altLang="zh-CN" spc="100" dirty="0">
              <a:solidFill>
                <a:schemeClr val="bg1"/>
              </a:solidFill>
              <a:latin typeface="Impact" panose="020B0806030902050204" pitchFamily="34" charset="0"/>
              <a:cs typeface="Arial" panose="020B0604020202020204" pitchFamily="34" charset="0"/>
            </a:endParaRPr>
          </a:p>
        </p:txBody>
      </p:sp>
      <p:sp>
        <p:nvSpPr>
          <p:cNvPr id="4" name="文本框 3"/>
          <p:cNvSpPr txBox="1"/>
          <p:nvPr/>
        </p:nvSpPr>
        <p:spPr>
          <a:xfrm>
            <a:off x="5093335" y="2223135"/>
            <a:ext cx="6155690" cy="1014730"/>
          </a:xfrm>
          <a:prstGeom prst="rect">
            <a:avLst/>
          </a:prstGeom>
          <a:noFill/>
        </p:spPr>
        <p:txBody>
          <a:bodyPr wrap="square" rtlCol="0">
            <a:spAutoFit/>
          </a:bodyPr>
          <a:p>
            <a:r>
              <a:rPr lang="en-US" sz="6000">
                <a:solidFill>
                  <a:srgbClr val="1C3454"/>
                </a:solidFill>
              </a:rPr>
              <a:t>“6S”</a:t>
            </a:r>
            <a:r>
              <a:rPr lang="zh-CN" altLang="en-US" sz="6000">
                <a:solidFill>
                  <a:srgbClr val="1C3454"/>
                </a:solidFill>
              </a:rPr>
              <a:t>的发展过程</a:t>
            </a:r>
            <a:endParaRPr lang="zh-CN" altLang="en-US" sz="6000">
              <a:solidFill>
                <a:srgbClr val="1C3454"/>
              </a:solidFill>
            </a:endParaRPr>
          </a:p>
        </p:txBody>
      </p:sp>
    </p:spTree>
    <p:custDataLst>
      <p:tags r:id="rId2"/>
    </p:custDataLst>
  </p:cSld>
  <p:clrMapOvr>
    <a:masterClrMapping/>
  </p:clrMapOvr>
  <p:transition>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 name="圆角矩形 32"/>
          <p:cNvSpPr/>
          <p:nvPr/>
        </p:nvSpPr>
        <p:spPr>
          <a:xfrm>
            <a:off x="813435" y="1981835"/>
            <a:ext cx="3188970" cy="4112895"/>
          </a:xfrm>
          <a:prstGeom prst="roundRect">
            <a:avLst/>
          </a:prstGeom>
          <a:noFill/>
          <a:ln>
            <a:solidFill>
              <a:srgbClr val="54A7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1052195" y="2112010"/>
            <a:ext cx="329057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54A784"/>
                </a:solidFill>
              </a:rPr>
              <a:t>1</a:t>
            </a:r>
            <a:r>
              <a:rPr lang="zh-CN" altLang="en-US" sz="2000">
                <a:solidFill>
                  <a:srgbClr val="54A784"/>
                </a:solidFill>
              </a:rPr>
              <a:t>、整理（S</a:t>
            </a:r>
            <a:r>
              <a:rPr lang="en-US" altLang="zh-CN" sz="2000">
                <a:solidFill>
                  <a:srgbClr val="54A784"/>
                </a:solidFill>
              </a:rPr>
              <a:t>EIRI)</a:t>
            </a:r>
            <a:endParaRPr lang="en-US" altLang="zh-CN" sz="2000">
              <a:solidFill>
                <a:srgbClr val="54A784"/>
              </a:solidFill>
            </a:endParaRPr>
          </a:p>
        </p:txBody>
      </p:sp>
      <p:sp>
        <p:nvSpPr>
          <p:cNvPr id="9" name="矩形 8"/>
          <p:cNvSpPr/>
          <p:nvPr/>
        </p:nvSpPr>
        <p:spPr>
          <a:xfrm>
            <a:off x="1052195" y="3593130"/>
            <a:ext cx="329057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54A784"/>
                </a:solidFill>
              </a:rPr>
              <a:t>3</a:t>
            </a:r>
            <a:r>
              <a:rPr lang="zh-CN" altLang="en-US" sz="2000">
                <a:solidFill>
                  <a:srgbClr val="54A784"/>
                </a:solidFill>
              </a:rPr>
              <a:t>、清扫（S</a:t>
            </a:r>
            <a:r>
              <a:rPr lang="en-US" altLang="zh-CN" sz="2000">
                <a:solidFill>
                  <a:srgbClr val="54A784"/>
                </a:solidFill>
              </a:rPr>
              <a:t>EISO)</a:t>
            </a:r>
            <a:endParaRPr lang="en-US" altLang="zh-CN" sz="2000">
              <a:solidFill>
                <a:srgbClr val="54A784"/>
              </a:solidFill>
            </a:endParaRPr>
          </a:p>
        </p:txBody>
      </p:sp>
      <p:sp>
        <p:nvSpPr>
          <p:cNvPr id="10" name="矩形 9"/>
          <p:cNvSpPr/>
          <p:nvPr/>
        </p:nvSpPr>
        <p:spPr>
          <a:xfrm>
            <a:off x="1052195" y="2852720"/>
            <a:ext cx="329057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54A784"/>
                </a:solidFill>
              </a:rPr>
              <a:t>2</a:t>
            </a:r>
            <a:r>
              <a:rPr lang="zh-CN" altLang="en-US" sz="2000">
                <a:solidFill>
                  <a:srgbClr val="54A784"/>
                </a:solidFill>
              </a:rPr>
              <a:t>、整顿（S</a:t>
            </a:r>
            <a:r>
              <a:rPr lang="en-US" altLang="zh-CN" sz="2000">
                <a:solidFill>
                  <a:srgbClr val="54A784"/>
                </a:solidFill>
              </a:rPr>
              <a:t>EITON)</a:t>
            </a:r>
            <a:endParaRPr lang="en-US" altLang="zh-CN" sz="2000">
              <a:solidFill>
                <a:srgbClr val="54A784"/>
              </a:solidFill>
            </a:endParaRPr>
          </a:p>
        </p:txBody>
      </p:sp>
      <p:sp>
        <p:nvSpPr>
          <p:cNvPr id="12" name="矩形 11"/>
          <p:cNvSpPr/>
          <p:nvPr/>
        </p:nvSpPr>
        <p:spPr>
          <a:xfrm>
            <a:off x="1052195" y="5073950"/>
            <a:ext cx="329057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54A784"/>
                </a:solidFill>
              </a:rPr>
              <a:t>5</a:t>
            </a:r>
            <a:r>
              <a:rPr lang="zh-CN" altLang="en-US" sz="2000">
                <a:solidFill>
                  <a:srgbClr val="54A784"/>
                </a:solidFill>
              </a:rPr>
              <a:t>、素养（S</a:t>
            </a:r>
            <a:r>
              <a:rPr lang="en-US" altLang="zh-CN" sz="2000">
                <a:solidFill>
                  <a:srgbClr val="54A784"/>
                </a:solidFill>
              </a:rPr>
              <a:t>EIMEI)</a:t>
            </a:r>
            <a:endParaRPr lang="en-US" altLang="zh-CN" sz="2000">
              <a:solidFill>
                <a:srgbClr val="54A784"/>
              </a:solidFill>
            </a:endParaRPr>
          </a:p>
        </p:txBody>
      </p:sp>
      <p:sp>
        <p:nvSpPr>
          <p:cNvPr id="13" name="矩形 12"/>
          <p:cNvSpPr/>
          <p:nvPr/>
        </p:nvSpPr>
        <p:spPr>
          <a:xfrm>
            <a:off x="1052195" y="4333540"/>
            <a:ext cx="375158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54A784"/>
                </a:solidFill>
              </a:rPr>
              <a:t>4</a:t>
            </a:r>
            <a:r>
              <a:rPr lang="zh-CN" altLang="en-US" sz="2000">
                <a:solidFill>
                  <a:srgbClr val="54A784"/>
                </a:solidFill>
              </a:rPr>
              <a:t>、清洁（S</a:t>
            </a:r>
            <a:r>
              <a:rPr lang="en-US" altLang="zh-CN" sz="2000">
                <a:solidFill>
                  <a:srgbClr val="54A784"/>
                </a:solidFill>
              </a:rPr>
              <a:t>EIKETSU)</a:t>
            </a:r>
            <a:endParaRPr lang="en-US" altLang="zh-CN" sz="2000">
              <a:solidFill>
                <a:srgbClr val="54A784"/>
              </a:solidFill>
            </a:endParaRPr>
          </a:p>
        </p:txBody>
      </p:sp>
      <p:sp>
        <p:nvSpPr>
          <p:cNvPr id="14" name="矩形 13"/>
          <p:cNvSpPr/>
          <p:nvPr/>
        </p:nvSpPr>
        <p:spPr>
          <a:xfrm>
            <a:off x="4690110" y="5717205"/>
            <a:ext cx="329057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0295D6"/>
                </a:solidFill>
              </a:rPr>
              <a:t>6</a:t>
            </a:r>
            <a:r>
              <a:rPr lang="zh-CN" altLang="en-US" sz="2000">
                <a:solidFill>
                  <a:srgbClr val="0295D6"/>
                </a:solidFill>
              </a:rPr>
              <a:t>、安全（S</a:t>
            </a:r>
            <a:r>
              <a:rPr lang="en-US" altLang="zh-CN" sz="2000">
                <a:solidFill>
                  <a:srgbClr val="0295D6"/>
                </a:solidFill>
              </a:rPr>
              <a:t>AFETY)</a:t>
            </a:r>
            <a:endParaRPr lang="en-US" altLang="zh-CN" sz="2000">
              <a:solidFill>
                <a:srgbClr val="0295D6"/>
              </a:solidFill>
            </a:endParaRPr>
          </a:p>
        </p:txBody>
      </p:sp>
      <p:sp>
        <p:nvSpPr>
          <p:cNvPr id="15" name="矩形 14"/>
          <p:cNvSpPr/>
          <p:nvPr/>
        </p:nvSpPr>
        <p:spPr>
          <a:xfrm>
            <a:off x="4690110" y="2011045"/>
            <a:ext cx="329057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0295D6"/>
                </a:solidFill>
              </a:rPr>
              <a:t>1</a:t>
            </a:r>
            <a:r>
              <a:rPr lang="zh-CN" altLang="en-US" sz="2000">
                <a:solidFill>
                  <a:srgbClr val="0295D6"/>
                </a:solidFill>
              </a:rPr>
              <a:t>、整理（</a:t>
            </a:r>
            <a:r>
              <a:rPr lang="en-US" sz="2000">
                <a:solidFill>
                  <a:srgbClr val="0295D6"/>
                </a:solidFill>
              </a:rPr>
              <a:t>SORT</a:t>
            </a:r>
            <a:r>
              <a:rPr lang="en-US" altLang="zh-CN" sz="2000">
                <a:solidFill>
                  <a:srgbClr val="0295D6"/>
                </a:solidFill>
              </a:rPr>
              <a:t>)</a:t>
            </a:r>
            <a:endParaRPr lang="en-US" altLang="zh-CN" sz="2000">
              <a:solidFill>
                <a:srgbClr val="0295D6"/>
              </a:solidFill>
            </a:endParaRPr>
          </a:p>
        </p:txBody>
      </p:sp>
      <p:sp>
        <p:nvSpPr>
          <p:cNvPr id="16" name="矩形 15"/>
          <p:cNvSpPr/>
          <p:nvPr/>
        </p:nvSpPr>
        <p:spPr>
          <a:xfrm>
            <a:off x="4690110" y="3492165"/>
            <a:ext cx="329057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0295D6"/>
                </a:solidFill>
              </a:rPr>
              <a:t>3</a:t>
            </a:r>
            <a:r>
              <a:rPr lang="zh-CN" altLang="en-US" sz="2000">
                <a:solidFill>
                  <a:srgbClr val="0295D6"/>
                </a:solidFill>
              </a:rPr>
              <a:t>、清扫（</a:t>
            </a:r>
            <a:r>
              <a:rPr lang="en-US" sz="2000">
                <a:solidFill>
                  <a:srgbClr val="0295D6"/>
                </a:solidFill>
              </a:rPr>
              <a:t>SWEEP</a:t>
            </a:r>
            <a:r>
              <a:rPr lang="en-US" altLang="zh-CN" sz="2000">
                <a:solidFill>
                  <a:srgbClr val="0295D6"/>
                </a:solidFill>
              </a:rPr>
              <a:t>)</a:t>
            </a:r>
            <a:endParaRPr lang="en-US" altLang="zh-CN" sz="2000">
              <a:solidFill>
                <a:srgbClr val="0295D6"/>
              </a:solidFill>
            </a:endParaRPr>
          </a:p>
        </p:txBody>
      </p:sp>
      <p:sp>
        <p:nvSpPr>
          <p:cNvPr id="17" name="矩形 16"/>
          <p:cNvSpPr/>
          <p:nvPr/>
        </p:nvSpPr>
        <p:spPr>
          <a:xfrm>
            <a:off x="4690110" y="2751755"/>
            <a:ext cx="329057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0295D6"/>
                </a:solidFill>
              </a:rPr>
              <a:t>2</a:t>
            </a:r>
            <a:r>
              <a:rPr lang="zh-CN" altLang="en-US" sz="2000">
                <a:solidFill>
                  <a:srgbClr val="0295D6"/>
                </a:solidFill>
              </a:rPr>
              <a:t>、整顿（</a:t>
            </a:r>
            <a:r>
              <a:rPr lang="en-US" altLang="zh-CN" sz="2000">
                <a:solidFill>
                  <a:srgbClr val="0295D6"/>
                </a:solidFill>
              </a:rPr>
              <a:t>STRAIGHTEN)</a:t>
            </a:r>
            <a:endParaRPr lang="en-US" altLang="zh-CN" sz="2000">
              <a:solidFill>
                <a:srgbClr val="0295D6"/>
              </a:solidFill>
            </a:endParaRPr>
          </a:p>
        </p:txBody>
      </p:sp>
      <p:sp>
        <p:nvSpPr>
          <p:cNvPr id="19" name="矩形 18"/>
          <p:cNvSpPr/>
          <p:nvPr/>
        </p:nvSpPr>
        <p:spPr>
          <a:xfrm>
            <a:off x="4690110" y="4972985"/>
            <a:ext cx="329057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0295D6"/>
                </a:solidFill>
              </a:rPr>
              <a:t>5</a:t>
            </a:r>
            <a:r>
              <a:rPr lang="zh-CN" altLang="en-US" sz="2000">
                <a:solidFill>
                  <a:srgbClr val="0295D6"/>
                </a:solidFill>
              </a:rPr>
              <a:t>、素养（S</a:t>
            </a:r>
            <a:r>
              <a:rPr lang="en-US" altLang="zh-CN" sz="2000">
                <a:solidFill>
                  <a:srgbClr val="0295D6"/>
                </a:solidFill>
              </a:rPr>
              <a:t>USTAIN)</a:t>
            </a:r>
            <a:endParaRPr lang="en-US" altLang="zh-CN" sz="2000">
              <a:solidFill>
                <a:srgbClr val="0295D6"/>
              </a:solidFill>
            </a:endParaRPr>
          </a:p>
        </p:txBody>
      </p:sp>
      <p:sp>
        <p:nvSpPr>
          <p:cNvPr id="20" name="矩形 19"/>
          <p:cNvSpPr/>
          <p:nvPr/>
        </p:nvSpPr>
        <p:spPr>
          <a:xfrm>
            <a:off x="4690110" y="4240830"/>
            <a:ext cx="375158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0295D6"/>
                </a:solidFill>
              </a:rPr>
              <a:t>4</a:t>
            </a:r>
            <a:r>
              <a:rPr lang="zh-CN" altLang="en-US" sz="2000">
                <a:solidFill>
                  <a:srgbClr val="0295D6"/>
                </a:solidFill>
              </a:rPr>
              <a:t>、清洁（S</a:t>
            </a:r>
            <a:r>
              <a:rPr lang="en-US" altLang="zh-CN" sz="2000">
                <a:solidFill>
                  <a:srgbClr val="0295D6"/>
                </a:solidFill>
              </a:rPr>
              <a:t>TANDARDIZE)</a:t>
            </a:r>
            <a:endParaRPr lang="en-US" altLang="zh-CN" sz="2000">
              <a:solidFill>
                <a:srgbClr val="0295D6"/>
              </a:solidFill>
            </a:endParaRPr>
          </a:p>
        </p:txBody>
      </p:sp>
      <p:sp>
        <p:nvSpPr>
          <p:cNvPr id="21" name="矩形 20"/>
          <p:cNvSpPr/>
          <p:nvPr>
            <p:custDataLst>
              <p:tags r:id="rId1"/>
            </p:custDataLst>
          </p:nvPr>
        </p:nvSpPr>
        <p:spPr>
          <a:xfrm>
            <a:off x="1330325" y="1058545"/>
            <a:ext cx="2222500" cy="952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solidFill>
                  <a:schemeClr val="tx1">
                    <a:lumMod val="75000"/>
                    <a:lumOff val="25000"/>
                  </a:schemeClr>
                </a:solidFill>
                <a:latin typeface="+mj-ea"/>
                <a:ea typeface="+mj-ea"/>
              </a:rPr>
              <a:t>起源日本</a:t>
            </a:r>
            <a:endParaRPr lang="zh-CN" altLang="en-US" sz="2400" b="1">
              <a:solidFill>
                <a:schemeClr val="tx1">
                  <a:lumMod val="75000"/>
                  <a:lumOff val="25000"/>
                </a:schemeClr>
              </a:solidFill>
              <a:latin typeface="+mj-ea"/>
              <a:ea typeface="+mj-ea"/>
            </a:endParaRPr>
          </a:p>
        </p:txBody>
      </p:sp>
      <p:sp>
        <p:nvSpPr>
          <p:cNvPr id="22" name="矩形 21"/>
          <p:cNvSpPr/>
          <p:nvPr/>
        </p:nvSpPr>
        <p:spPr>
          <a:xfrm>
            <a:off x="4984750" y="1058545"/>
            <a:ext cx="2222500" cy="952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solidFill>
                  <a:schemeClr val="tx1">
                    <a:lumMod val="75000"/>
                    <a:lumOff val="25000"/>
                  </a:schemeClr>
                </a:solidFill>
                <a:latin typeface="+mj-ea"/>
                <a:ea typeface="+mj-ea"/>
              </a:rPr>
              <a:t>发展于美国</a:t>
            </a:r>
            <a:endParaRPr lang="zh-CN" altLang="en-US" sz="2400" b="1">
              <a:solidFill>
                <a:schemeClr val="tx1">
                  <a:lumMod val="75000"/>
                  <a:lumOff val="25000"/>
                </a:schemeClr>
              </a:solidFill>
              <a:latin typeface="+mj-ea"/>
              <a:ea typeface="+mj-ea"/>
            </a:endParaRPr>
          </a:p>
        </p:txBody>
      </p:sp>
      <p:sp>
        <p:nvSpPr>
          <p:cNvPr id="24" name="矩形 23"/>
          <p:cNvSpPr/>
          <p:nvPr/>
        </p:nvSpPr>
        <p:spPr>
          <a:xfrm>
            <a:off x="8443595" y="5717205"/>
            <a:ext cx="329057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E99347"/>
                </a:solidFill>
              </a:rPr>
              <a:t>6</a:t>
            </a:r>
            <a:r>
              <a:rPr lang="zh-CN" altLang="en-US" sz="2000">
                <a:solidFill>
                  <a:srgbClr val="E99347"/>
                </a:solidFill>
              </a:rPr>
              <a:t>、安全（S</a:t>
            </a:r>
            <a:r>
              <a:rPr lang="en-US" altLang="zh-CN" sz="2000">
                <a:solidFill>
                  <a:srgbClr val="E99347"/>
                </a:solidFill>
              </a:rPr>
              <a:t>AFETY)</a:t>
            </a:r>
            <a:endParaRPr lang="en-US" altLang="zh-CN" sz="2000">
              <a:solidFill>
                <a:srgbClr val="E99347"/>
              </a:solidFill>
            </a:endParaRPr>
          </a:p>
        </p:txBody>
      </p:sp>
      <p:sp>
        <p:nvSpPr>
          <p:cNvPr id="25" name="矩形 24"/>
          <p:cNvSpPr/>
          <p:nvPr/>
        </p:nvSpPr>
        <p:spPr>
          <a:xfrm>
            <a:off x="8443595" y="2011045"/>
            <a:ext cx="3290570"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E99347"/>
                </a:solidFill>
              </a:rPr>
              <a:t>1</a:t>
            </a:r>
            <a:r>
              <a:rPr lang="zh-CN" altLang="en-US" sz="2000">
                <a:solidFill>
                  <a:srgbClr val="E99347"/>
                </a:solidFill>
              </a:rPr>
              <a:t>、整理（</a:t>
            </a:r>
            <a:r>
              <a:rPr lang="en-US" sz="2000">
                <a:solidFill>
                  <a:srgbClr val="E99347"/>
                </a:solidFill>
              </a:rPr>
              <a:t>SEIRI</a:t>
            </a:r>
            <a:r>
              <a:rPr lang="en-US" altLang="zh-CN" sz="2000">
                <a:solidFill>
                  <a:srgbClr val="E99347"/>
                </a:solidFill>
              </a:rPr>
              <a:t>)</a:t>
            </a:r>
            <a:endParaRPr lang="en-US" altLang="zh-CN" sz="2000">
              <a:solidFill>
                <a:srgbClr val="E99347"/>
              </a:solidFill>
            </a:endParaRPr>
          </a:p>
        </p:txBody>
      </p:sp>
      <p:sp>
        <p:nvSpPr>
          <p:cNvPr id="26" name="矩形 25"/>
          <p:cNvSpPr/>
          <p:nvPr/>
        </p:nvSpPr>
        <p:spPr>
          <a:xfrm>
            <a:off x="8443595" y="3492165"/>
            <a:ext cx="329057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E99347"/>
                </a:solidFill>
              </a:rPr>
              <a:t>3</a:t>
            </a:r>
            <a:r>
              <a:rPr lang="zh-CN" altLang="en-US" sz="2000">
                <a:solidFill>
                  <a:srgbClr val="E99347"/>
                </a:solidFill>
              </a:rPr>
              <a:t>、清扫（</a:t>
            </a:r>
            <a:r>
              <a:rPr lang="en-US" sz="2000">
                <a:solidFill>
                  <a:srgbClr val="E99347"/>
                </a:solidFill>
              </a:rPr>
              <a:t>SEISO</a:t>
            </a:r>
            <a:r>
              <a:rPr lang="en-US" altLang="zh-CN" sz="2000">
                <a:solidFill>
                  <a:srgbClr val="E99347"/>
                </a:solidFill>
              </a:rPr>
              <a:t>)</a:t>
            </a:r>
            <a:endParaRPr lang="en-US" altLang="zh-CN" sz="2000">
              <a:solidFill>
                <a:srgbClr val="E99347"/>
              </a:solidFill>
            </a:endParaRPr>
          </a:p>
        </p:txBody>
      </p:sp>
      <p:sp>
        <p:nvSpPr>
          <p:cNvPr id="27" name="矩形 26"/>
          <p:cNvSpPr/>
          <p:nvPr/>
        </p:nvSpPr>
        <p:spPr>
          <a:xfrm>
            <a:off x="8443595" y="2751755"/>
            <a:ext cx="329057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E99347"/>
                </a:solidFill>
              </a:rPr>
              <a:t>2</a:t>
            </a:r>
            <a:r>
              <a:rPr lang="zh-CN" altLang="en-US" sz="2000">
                <a:solidFill>
                  <a:srgbClr val="E99347"/>
                </a:solidFill>
              </a:rPr>
              <a:t>、整顿（</a:t>
            </a:r>
            <a:r>
              <a:rPr lang="en-US" altLang="zh-CN" sz="2000">
                <a:solidFill>
                  <a:srgbClr val="E99347"/>
                </a:solidFill>
              </a:rPr>
              <a:t>S</a:t>
            </a:r>
            <a:r>
              <a:rPr lang="en-US" altLang="zh-CN" sz="2000">
                <a:solidFill>
                  <a:srgbClr val="E99347"/>
                </a:solidFill>
              </a:rPr>
              <a:t>EITON</a:t>
            </a:r>
            <a:r>
              <a:rPr lang="en-US" altLang="zh-CN" sz="2000">
                <a:solidFill>
                  <a:srgbClr val="E99347"/>
                </a:solidFill>
              </a:rPr>
              <a:t>)</a:t>
            </a:r>
            <a:endParaRPr lang="en-US" altLang="zh-CN" sz="2000">
              <a:solidFill>
                <a:srgbClr val="E99347"/>
              </a:solidFill>
            </a:endParaRPr>
          </a:p>
        </p:txBody>
      </p:sp>
      <p:sp>
        <p:nvSpPr>
          <p:cNvPr id="28" name="矩形 27"/>
          <p:cNvSpPr/>
          <p:nvPr/>
        </p:nvSpPr>
        <p:spPr>
          <a:xfrm>
            <a:off x="8443595" y="4972985"/>
            <a:ext cx="329057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E99347"/>
                </a:solidFill>
              </a:rPr>
              <a:t>5</a:t>
            </a:r>
            <a:r>
              <a:rPr lang="zh-CN" altLang="en-US" sz="2000">
                <a:solidFill>
                  <a:srgbClr val="E99347"/>
                </a:solidFill>
              </a:rPr>
              <a:t>、素养（S</a:t>
            </a:r>
            <a:r>
              <a:rPr lang="en-US" altLang="zh-CN" sz="2000">
                <a:solidFill>
                  <a:srgbClr val="E99347"/>
                </a:solidFill>
              </a:rPr>
              <a:t>EIMEI</a:t>
            </a:r>
            <a:r>
              <a:rPr lang="en-US" altLang="zh-CN" sz="2000">
                <a:solidFill>
                  <a:srgbClr val="E99347"/>
                </a:solidFill>
              </a:rPr>
              <a:t>)</a:t>
            </a:r>
            <a:endParaRPr lang="en-US" altLang="zh-CN" sz="2000">
              <a:solidFill>
                <a:srgbClr val="E99347"/>
              </a:solidFill>
            </a:endParaRPr>
          </a:p>
        </p:txBody>
      </p:sp>
      <p:sp>
        <p:nvSpPr>
          <p:cNvPr id="29" name="矩形 28"/>
          <p:cNvSpPr/>
          <p:nvPr/>
        </p:nvSpPr>
        <p:spPr>
          <a:xfrm>
            <a:off x="8443595" y="4240830"/>
            <a:ext cx="375158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2000">
                <a:solidFill>
                  <a:srgbClr val="E99347"/>
                </a:solidFill>
              </a:rPr>
              <a:t>4</a:t>
            </a:r>
            <a:r>
              <a:rPr lang="zh-CN" altLang="en-US" sz="2000">
                <a:solidFill>
                  <a:srgbClr val="E99347"/>
                </a:solidFill>
              </a:rPr>
              <a:t>、清洁（S</a:t>
            </a:r>
            <a:r>
              <a:rPr lang="en-US" altLang="zh-CN" sz="2000">
                <a:solidFill>
                  <a:srgbClr val="E99347"/>
                </a:solidFill>
              </a:rPr>
              <a:t>EIKETSU</a:t>
            </a:r>
            <a:r>
              <a:rPr lang="en-US" altLang="zh-CN" sz="2000">
                <a:solidFill>
                  <a:srgbClr val="E99347"/>
                </a:solidFill>
              </a:rPr>
              <a:t>)</a:t>
            </a:r>
            <a:endParaRPr lang="en-US" altLang="zh-CN" sz="2000">
              <a:solidFill>
                <a:srgbClr val="E99347"/>
              </a:solidFill>
            </a:endParaRPr>
          </a:p>
        </p:txBody>
      </p:sp>
      <p:sp>
        <p:nvSpPr>
          <p:cNvPr id="30" name="矩形 29"/>
          <p:cNvSpPr/>
          <p:nvPr/>
        </p:nvSpPr>
        <p:spPr>
          <a:xfrm>
            <a:off x="8557260" y="1058545"/>
            <a:ext cx="2510790" cy="952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solidFill>
                  <a:schemeClr val="tx1">
                    <a:lumMod val="75000"/>
                    <a:lumOff val="25000"/>
                  </a:schemeClr>
                </a:solidFill>
                <a:latin typeface="+mj-ea"/>
                <a:ea typeface="+mj-ea"/>
              </a:rPr>
              <a:t>希望完善在中国</a:t>
            </a:r>
            <a:endParaRPr lang="zh-CN" altLang="en-US" sz="2400" b="1">
              <a:solidFill>
                <a:schemeClr val="tx1">
                  <a:lumMod val="75000"/>
                  <a:lumOff val="25000"/>
                </a:schemeClr>
              </a:solidFill>
              <a:latin typeface="+mj-ea"/>
              <a:ea typeface="+mj-ea"/>
            </a:endParaRPr>
          </a:p>
        </p:txBody>
      </p:sp>
      <p:sp>
        <p:nvSpPr>
          <p:cNvPr id="34" name="圆角矩形 33"/>
          <p:cNvSpPr/>
          <p:nvPr/>
        </p:nvSpPr>
        <p:spPr>
          <a:xfrm>
            <a:off x="4558665" y="1981835"/>
            <a:ext cx="3328670" cy="4383405"/>
          </a:xfrm>
          <a:prstGeom prst="roundRect">
            <a:avLst/>
          </a:prstGeom>
          <a:noFill/>
          <a:ln>
            <a:solidFill>
              <a:srgbClr val="0295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圆角矩形 34"/>
          <p:cNvSpPr/>
          <p:nvPr/>
        </p:nvSpPr>
        <p:spPr>
          <a:xfrm>
            <a:off x="8308340" y="1981200"/>
            <a:ext cx="3328670" cy="4383405"/>
          </a:xfrm>
          <a:prstGeom prst="roundRect">
            <a:avLst/>
          </a:prstGeom>
          <a:noFill/>
          <a:ln>
            <a:solidFill>
              <a:srgbClr val="E993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圆角矩形 3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4" name="圆角矩形 3"/>
          <p:cNvSpPr/>
          <p:nvPr/>
        </p:nvSpPr>
        <p:spPr>
          <a:xfrm>
            <a:off x="3552825" y="354330"/>
            <a:ext cx="4627880" cy="57086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rgbClr val="54A784"/>
                </a:solidFill>
                <a:latin typeface="+mj-ea"/>
                <a:ea typeface="+mj-ea"/>
                <a:cs typeface="+mj-ea"/>
              </a:rPr>
              <a:t>“6S”</a:t>
            </a:r>
            <a:r>
              <a:rPr lang="zh-CN" altLang="en-US" sz="3200">
                <a:solidFill>
                  <a:srgbClr val="54A784"/>
                </a:solidFill>
                <a:latin typeface="+mj-ea"/>
                <a:ea typeface="+mj-ea"/>
                <a:cs typeface="+mj-ea"/>
              </a:rPr>
              <a:t>的发展</a:t>
            </a:r>
            <a:endParaRPr lang="zh-CN" altLang="en-US" sz="3200">
              <a:solidFill>
                <a:srgbClr val="54A784"/>
              </a:solidFill>
              <a:latin typeface="+mj-ea"/>
              <a:ea typeface="+mj-ea"/>
              <a:cs typeface="+mj-ea"/>
            </a:endParaRPr>
          </a:p>
        </p:txBody>
      </p:sp>
    </p:spTree>
    <p:custDataLst>
      <p:tags r:id="rId2"/>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p:tgtEl>
                                          <p:spTgt spid="21"/>
                                        </p:tgtEl>
                                        <p:attrNameLst>
                                          <p:attrName>ppt_y</p:attrName>
                                        </p:attrNameLst>
                                      </p:cBhvr>
                                      <p:tavLst>
                                        <p:tav tm="0">
                                          <p:val>
                                            <p:strVal val="#ppt_y+#ppt_h*1.125000"/>
                                          </p:val>
                                        </p:tav>
                                        <p:tav tm="100000">
                                          <p:val>
                                            <p:strVal val="#ppt_y"/>
                                          </p:val>
                                        </p:tav>
                                      </p:tavLst>
                                    </p:anim>
                                    <p:animEffect transition="in" filter="wipe(up)">
                                      <p:cBhvr>
                                        <p:cTn id="14" dur="500"/>
                                        <p:tgtEl>
                                          <p:spTgt spid="21"/>
                                        </p:tgtEl>
                                      </p:cBhvr>
                                    </p:animEffect>
                                  </p:childTnLst>
                                </p:cTn>
                              </p:par>
                              <p:par>
                                <p:cTn id="15" presetID="22" presetClass="entr" presetSubtype="4" fill="hold" grpId="0" nodeType="withEffect">
                                  <p:stCondLst>
                                    <p:cond delay="300"/>
                                  </p:stCondLst>
                                  <p:childTnLst>
                                    <p:set>
                                      <p:cBhvr>
                                        <p:cTn id="16" dur="1000" fill="hold">
                                          <p:stCondLst>
                                            <p:cond delay="0"/>
                                          </p:stCondLst>
                                        </p:cTn>
                                        <p:tgtEl>
                                          <p:spTgt spid="33"/>
                                        </p:tgtEl>
                                        <p:attrNameLst>
                                          <p:attrName>style.visibility</p:attrName>
                                        </p:attrNameLst>
                                      </p:cBhvr>
                                      <p:to>
                                        <p:strVal val="visible"/>
                                      </p:to>
                                    </p:set>
                                    <p:animEffect transition="in" filter="wipe(down)">
                                      <p:cBhvr>
                                        <p:cTn id="17" dur="1000"/>
                                        <p:tgtEl>
                                          <p:spTgt spid="33"/>
                                        </p:tgtEl>
                                      </p:cBhvr>
                                    </p:animEffect>
                                  </p:childTnLst>
                                </p:cTn>
                              </p:par>
                              <p:par>
                                <p:cTn id="18" presetID="42" presetClass="entr" presetSubtype="0" fill="hold" grpId="0" nodeType="withEffect">
                                  <p:stCondLst>
                                    <p:cond delay="500"/>
                                  </p:stCondLst>
                                  <p:childTnLst>
                                    <p:set>
                                      <p:cBhvr>
                                        <p:cTn id="19" dur="500"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anim calcmode="lin" valueType="num">
                                      <p:cBhvr>
                                        <p:cTn id="21" dur="500" fill="hold"/>
                                        <p:tgtEl>
                                          <p:spTgt spid="8"/>
                                        </p:tgtEl>
                                        <p:attrNameLst>
                                          <p:attrName>ppt_x</p:attrName>
                                        </p:attrNameLst>
                                      </p:cBhvr>
                                      <p:tavLst>
                                        <p:tav tm="0">
                                          <p:val>
                                            <p:strVal val="#ppt_x"/>
                                          </p:val>
                                        </p:tav>
                                        <p:tav tm="100000">
                                          <p:val>
                                            <p:strVal val="#ppt_x"/>
                                          </p:val>
                                        </p:tav>
                                      </p:tavLst>
                                    </p:anim>
                                    <p:anim calcmode="lin" valueType="num">
                                      <p:cBhvr>
                                        <p:cTn id="22" dur="500" fill="hold"/>
                                        <p:tgtEl>
                                          <p:spTgt spid="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700"/>
                                  </p:stCondLst>
                                  <p:childTnLst>
                                    <p:set>
                                      <p:cBhvr>
                                        <p:cTn id="24" dur="500"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strVal val="#ppt_x"/>
                                          </p:val>
                                        </p:tav>
                                        <p:tav tm="100000">
                                          <p:val>
                                            <p:strVal val="#ppt_x"/>
                                          </p:val>
                                        </p:tav>
                                      </p:tavLst>
                                    </p:anim>
                                    <p:anim calcmode="lin" valueType="num">
                                      <p:cBhvr>
                                        <p:cTn id="27" dur="500" fill="hold"/>
                                        <p:tgtEl>
                                          <p:spTgt spid="10"/>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900"/>
                                  </p:stCondLst>
                                  <p:childTnLst>
                                    <p:set>
                                      <p:cBhvr>
                                        <p:cTn id="29" dur="500"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fill="hold"/>
                                        <p:tgtEl>
                                          <p:spTgt spid="9"/>
                                        </p:tgtEl>
                                        <p:attrNameLst>
                                          <p:attrName>ppt_x</p:attrName>
                                        </p:attrNameLst>
                                      </p:cBhvr>
                                      <p:tavLst>
                                        <p:tav tm="0">
                                          <p:val>
                                            <p:strVal val="#ppt_x"/>
                                          </p:val>
                                        </p:tav>
                                        <p:tav tm="100000">
                                          <p:val>
                                            <p:strVal val="#ppt_x"/>
                                          </p:val>
                                        </p:tav>
                                      </p:tavLst>
                                    </p:anim>
                                    <p:anim calcmode="lin" valueType="num">
                                      <p:cBhvr>
                                        <p:cTn id="32" dur="500" fill="hold"/>
                                        <p:tgtEl>
                                          <p:spTgt spid="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100"/>
                                  </p:stCondLst>
                                  <p:childTnLst>
                                    <p:set>
                                      <p:cBhvr>
                                        <p:cTn id="34" dur="500"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anim calcmode="lin" valueType="num">
                                      <p:cBhvr>
                                        <p:cTn id="36" dur="500" fill="hold"/>
                                        <p:tgtEl>
                                          <p:spTgt spid="13"/>
                                        </p:tgtEl>
                                        <p:attrNameLst>
                                          <p:attrName>ppt_x</p:attrName>
                                        </p:attrNameLst>
                                      </p:cBhvr>
                                      <p:tavLst>
                                        <p:tav tm="0">
                                          <p:val>
                                            <p:strVal val="#ppt_x"/>
                                          </p:val>
                                        </p:tav>
                                        <p:tav tm="100000">
                                          <p:val>
                                            <p:strVal val="#ppt_x"/>
                                          </p:val>
                                        </p:tav>
                                      </p:tavLst>
                                    </p:anim>
                                    <p:anim calcmode="lin" valueType="num">
                                      <p:cBhvr>
                                        <p:cTn id="37" dur="500" fill="hold"/>
                                        <p:tgtEl>
                                          <p:spTgt spid="1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300"/>
                                  </p:stCondLst>
                                  <p:childTnLst>
                                    <p:set>
                                      <p:cBhvr>
                                        <p:cTn id="39" dur="500"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anim calcmode="lin" valueType="num">
                                      <p:cBhvr>
                                        <p:cTn id="41" dur="500" fill="hold"/>
                                        <p:tgtEl>
                                          <p:spTgt spid="12"/>
                                        </p:tgtEl>
                                        <p:attrNameLst>
                                          <p:attrName>ppt_x</p:attrName>
                                        </p:attrNameLst>
                                      </p:cBhvr>
                                      <p:tavLst>
                                        <p:tav tm="0">
                                          <p:val>
                                            <p:strVal val="#ppt_x"/>
                                          </p:val>
                                        </p:tav>
                                        <p:tav tm="100000">
                                          <p:val>
                                            <p:strVal val="#ppt_x"/>
                                          </p:val>
                                        </p:tav>
                                      </p:tavLst>
                                    </p:anim>
                                    <p:anim calcmode="lin" valueType="num">
                                      <p:cBhvr>
                                        <p:cTn id="42"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p:tgtEl>
                                          <p:spTgt spid="22"/>
                                        </p:tgtEl>
                                        <p:attrNameLst>
                                          <p:attrName>ppt_y</p:attrName>
                                        </p:attrNameLst>
                                      </p:cBhvr>
                                      <p:tavLst>
                                        <p:tav tm="0">
                                          <p:val>
                                            <p:strVal val="#ppt_y+#ppt_h*1.125000"/>
                                          </p:val>
                                        </p:tav>
                                        <p:tav tm="100000">
                                          <p:val>
                                            <p:strVal val="#ppt_y"/>
                                          </p:val>
                                        </p:tav>
                                      </p:tavLst>
                                    </p:anim>
                                    <p:animEffect transition="in" filter="wipe(up)">
                                      <p:cBhvr>
                                        <p:cTn id="48" dur="500"/>
                                        <p:tgtEl>
                                          <p:spTgt spid="22"/>
                                        </p:tgtEl>
                                      </p:cBhvr>
                                    </p:animEffect>
                                  </p:childTnLst>
                                </p:cTn>
                              </p:par>
                              <p:par>
                                <p:cTn id="49" presetID="22" presetClass="entr" presetSubtype="4" fill="hold" grpId="0" nodeType="withEffect">
                                  <p:stCondLst>
                                    <p:cond delay="300"/>
                                  </p:stCondLst>
                                  <p:childTnLst>
                                    <p:set>
                                      <p:cBhvr>
                                        <p:cTn id="50" dur="1000" fill="hold">
                                          <p:stCondLst>
                                            <p:cond delay="0"/>
                                          </p:stCondLst>
                                        </p:cTn>
                                        <p:tgtEl>
                                          <p:spTgt spid="34"/>
                                        </p:tgtEl>
                                        <p:attrNameLst>
                                          <p:attrName>style.visibility</p:attrName>
                                        </p:attrNameLst>
                                      </p:cBhvr>
                                      <p:to>
                                        <p:strVal val="visible"/>
                                      </p:to>
                                    </p:set>
                                    <p:animEffect transition="in" filter="wipe(down)">
                                      <p:cBhvr>
                                        <p:cTn id="51" dur="1000"/>
                                        <p:tgtEl>
                                          <p:spTgt spid="34"/>
                                        </p:tgtEl>
                                      </p:cBhvr>
                                    </p:animEffect>
                                  </p:childTnLst>
                                </p:cTn>
                              </p:par>
                              <p:par>
                                <p:cTn id="52" presetID="42" presetClass="entr" presetSubtype="0" fill="hold" grpId="0" nodeType="withEffect">
                                  <p:stCondLst>
                                    <p:cond delay="500"/>
                                  </p:stCondLst>
                                  <p:childTnLst>
                                    <p:set>
                                      <p:cBhvr>
                                        <p:cTn id="53" dur="500"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anim calcmode="lin" valueType="num">
                                      <p:cBhvr>
                                        <p:cTn id="55" dur="500" fill="hold"/>
                                        <p:tgtEl>
                                          <p:spTgt spid="15"/>
                                        </p:tgtEl>
                                        <p:attrNameLst>
                                          <p:attrName>ppt_x</p:attrName>
                                        </p:attrNameLst>
                                      </p:cBhvr>
                                      <p:tavLst>
                                        <p:tav tm="0">
                                          <p:val>
                                            <p:strVal val="#ppt_x"/>
                                          </p:val>
                                        </p:tav>
                                        <p:tav tm="100000">
                                          <p:val>
                                            <p:strVal val="#ppt_x"/>
                                          </p:val>
                                        </p:tav>
                                      </p:tavLst>
                                    </p:anim>
                                    <p:anim calcmode="lin" valueType="num">
                                      <p:cBhvr>
                                        <p:cTn id="56" dur="500" fill="hold"/>
                                        <p:tgtEl>
                                          <p:spTgt spid="1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700"/>
                                  </p:stCondLst>
                                  <p:childTnLst>
                                    <p:set>
                                      <p:cBhvr>
                                        <p:cTn id="58" dur="500"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anim calcmode="lin" valueType="num">
                                      <p:cBhvr>
                                        <p:cTn id="60" dur="500" fill="hold"/>
                                        <p:tgtEl>
                                          <p:spTgt spid="17"/>
                                        </p:tgtEl>
                                        <p:attrNameLst>
                                          <p:attrName>ppt_x</p:attrName>
                                        </p:attrNameLst>
                                      </p:cBhvr>
                                      <p:tavLst>
                                        <p:tav tm="0">
                                          <p:val>
                                            <p:strVal val="#ppt_x"/>
                                          </p:val>
                                        </p:tav>
                                        <p:tav tm="100000">
                                          <p:val>
                                            <p:strVal val="#ppt_x"/>
                                          </p:val>
                                        </p:tav>
                                      </p:tavLst>
                                    </p:anim>
                                    <p:anim calcmode="lin" valueType="num">
                                      <p:cBhvr>
                                        <p:cTn id="61" dur="500" fill="hold"/>
                                        <p:tgtEl>
                                          <p:spTgt spid="1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900"/>
                                  </p:stCondLst>
                                  <p:childTnLst>
                                    <p:set>
                                      <p:cBhvr>
                                        <p:cTn id="63" dur="500"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anim calcmode="lin" valueType="num">
                                      <p:cBhvr>
                                        <p:cTn id="65" dur="500" fill="hold"/>
                                        <p:tgtEl>
                                          <p:spTgt spid="16"/>
                                        </p:tgtEl>
                                        <p:attrNameLst>
                                          <p:attrName>ppt_x</p:attrName>
                                        </p:attrNameLst>
                                      </p:cBhvr>
                                      <p:tavLst>
                                        <p:tav tm="0">
                                          <p:val>
                                            <p:strVal val="#ppt_x"/>
                                          </p:val>
                                        </p:tav>
                                        <p:tav tm="100000">
                                          <p:val>
                                            <p:strVal val="#ppt_x"/>
                                          </p:val>
                                        </p:tav>
                                      </p:tavLst>
                                    </p:anim>
                                    <p:anim calcmode="lin" valueType="num">
                                      <p:cBhvr>
                                        <p:cTn id="66" dur="500" fill="hold"/>
                                        <p:tgtEl>
                                          <p:spTgt spid="1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1100"/>
                                  </p:stCondLst>
                                  <p:childTnLst>
                                    <p:set>
                                      <p:cBhvr>
                                        <p:cTn id="68" dur="500"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anim calcmode="lin" valueType="num">
                                      <p:cBhvr>
                                        <p:cTn id="70" dur="500" fill="hold"/>
                                        <p:tgtEl>
                                          <p:spTgt spid="20"/>
                                        </p:tgtEl>
                                        <p:attrNameLst>
                                          <p:attrName>ppt_x</p:attrName>
                                        </p:attrNameLst>
                                      </p:cBhvr>
                                      <p:tavLst>
                                        <p:tav tm="0">
                                          <p:val>
                                            <p:strVal val="#ppt_x"/>
                                          </p:val>
                                        </p:tav>
                                        <p:tav tm="100000">
                                          <p:val>
                                            <p:strVal val="#ppt_x"/>
                                          </p:val>
                                        </p:tav>
                                      </p:tavLst>
                                    </p:anim>
                                    <p:anim calcmode="lin" valueType="num">
                                      <p:cBhvr>
                                        <p:cTn id="71" dur="500" fill="hold"/>
                                        <p:tgtEl>
                                          <p:spTgt spid="20"/>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1300"/>
                                  </p:stCondLst>
                                  <p:childTnLst>
                                    <p:set>
                                      <p:cBhvr>
                                        <p:cTn id="73" dur="500"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anim calcmode="lin" valueType="num">
                                      <p:cBhvr>
                                        <p:cTn id="75" dur="500" fill="hold"/>
                                        <p:tgtEl>
                                          <p:spTgt spid="19"/>
                                        </p:tgtEl>
                                        <p:attrNameLst>
                                          <p:attrName>ppt_x</p:attrName>
                                        </p:attrNameLst>
                                      </p:cBhvr>
                                      <p:tavLst>
                                        <p:tav tm="0">
                                          <p:val>
                                            <p:strVal val="#ppt_x"/>
                                          </p:val>
                                        </p:tav>
                                        <p:tav tm="100000">
                                          <p:val>
                                            <p:strVal val="#ppt_x"/>
                                          </p:val>
                                        </p:tav>
                                      </p:tavLst>
                                    </p:anim>
                                    <p:anim calcmode="lin" valueType="num">
                                      <p:cBhvr>
                                        <p:cTn id="76" dur="500" fill="hold"/>
                                        <p:tgtEl>
                                          <p:spTgt spid="1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1500"/>
                                  </p:stCondLst>
                                  <p:childTnLst>
                                    <p:set>
                                      <p:cBhvr>
                                        <p:cTn id="78" dur="500"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anim calcmode="lin" valueType="num">
                                      <p:cBhvr>
                                        <p:cTn id="80" dur="500" fill="hold"/>
                                        <p:tgtEl>
                                          <p:spTgt spid="14"/>
                                        </p:tgtEl>
                                        <p:attrNameLst>
                                          <p:attrName>ppt_x</p:attrName>
                                        </p:attrNameLst>
                                      </p:cBhvr>
                                      <p:tavLst>
                                        <p:tav tm="0">
                                          <p:val>
                                            <p:strVal val="#ppt_x"/>
                                          </p:val>
                                        </p:tav>
                                        <p:tav tm="100000">
                                          <p:val>
                                            <p:strVal val="#ppt_x"/>
                                          </p:val>
                                        </p:tav>
                                      </p:tavLst>
                                    </p:anim>
                                    <p:anim calcmode="lin" valueType="num">
                                      <p:cBhvr>
                                        <p:cTn id="81"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2" presetClass="entr" presetSubtype="4" fill="hold" grpId="0" nodeType="clickEffect">
                                  <p:stCondLst>
                                    <p:cond delay="0"/>
                                  </p:stCondLst>
                                  <p:childTnLst>
                                    <p:set>
                                      <p:cBhvr>
                                        <p:cTn id="85" dur="500" fill="hold">
                                          <p:stCondLst>
                                            <p:cond delay="0"/>
                                          </p:stCondLst>
                                        </p:cTn>
                                        <p:tgtEl>
                                          <p:spTgt spid="30"/>
                                        </p:tgtEl>
                                        <p:attrNameLst>
                                          <p:attrName>style.visibility</p:attrName>
                                        </p:attrNameLst>
                                      </p:cBhvr>
                                      <p:to>
                                        <p:strVal val="visible"/>
                                      </p:to>
                                    </p:set>
                                    <p:anim calcmode="lin" valueType="num">
                                      <p:cBhvr additive="base">
                                        <p:cTn id="86" dur="500"/>
                                        <p:tgtEl>
                                          <p:spTgt spid="30"/>
                                        </p:tgtEl>
                                        <p:attrNameLst>
                                          <p:attrName>ppt_y</p:attrName>
                                        </p:attrNameLst>
                                      </p:cBhvr>
                                      <p:tavLst>
                                        <p:tav tm="0">
                                          <p:val>
                                            <p:strVal val="#ppt_y+#ppt_h*1.125000"/>
                                          </p:val>
                                        </p:tav>
                                        <p:tav tm="100000">
                                          <p:val>
                                            <p:strVal val="#ppt_y"/>
                                          </p:val>
                                        </p:tav>
                                      </p:tavLst>
                                    </p:anim>
                                    <p:animEffect transition="in" filter="wipe(up)">
                                      <p:cBhvr>
                                        <p:cTn id="87" dur="500"/>
                                        <p:tgtEl>
                                          <p:spTgt spid="30"/>
                                        </p:tgtEl>
                                      </p:cBhvr>
                                    </p:animEffect>
                                  </p:childTnLst>
                                </p:cTn>
                              </p:par>
                              <p:par>
                                <p:cTn id="88" presetID="22" presetClass="entr" presetSubtype="4" fill="hold" grpId="0" nodeType="withEffect">
                                  <p:stCondLst>
                                    <p:cond delay="300"/>
                                  </p:stCondLst>
                                  <p:childTnLst>
                                    <p:set>
                                      <p:cBhvr>
                                        <p:cTn id="89" dur="1000" fill="hold">
                                          <p:stCondLst>
                                            <p:cond delay="0"/>
                                          </p:stCondLst>
                                        </p:cTn>
                                        <p:tgtEl>
                                          <p:spTgt spid="35"/>
                                        </p:tgtEl>
                                        <p:attrNameLst>
                                          <p:attrName>style.visibility</p:attrName>
                                        </p:attrNameLst>
                                      </p:cBhvr>
                                      <p:to>
                                        <p:strVal val="visible"/>
                                      </p:to>
                                    </p:set>
                                    <p:animEffect transition="in" filter="wipe(down)">
                                      <p:cBhvr>
                                        <p:cTn id="90" dur="1000"/>
                                        <p:tgtEl>
                                          <p:spTgt spid="35"/>
                                        </p:tgtEl>
                                      </p:cBhvr>
                                    </p:animEffect>
                                  </p:childTnLst>
                                </p:cTn>
                              </p:par>
                              <p:par>
                                <p:cTn id="91" presetID="42" presetClass="entr" presetSubtype="0" fill="hold" grpId="0" nodeType="withEffect">
                                  <p:stCondLst>
                                    <p:cond delay="300"/>
                                  </p:stCondLst>
                                  <p:childTnLst>
                                    <p:set>
                                      <p:cBhvr>
                                        <p:cTn id="92" dur="500" fill="hold">
                                          <p:stCondLst>
                                            <p:cond delay="0"/>
                                          </p:stCondLst>
                                        </p:cTn>
                                        <p:tgtEl>
                                          <p:spTgt spid="25"/>
                                        </p:tgtEl>
                                        <p:attrNameLst>
                                          <p:attrName>style.visibility</p:attrName>
                                        </p:attrNameLst>
                                      </p:cBhvr>
                                      <p:to>
                                        <p:strVal val="visible"/>
                                      </p:to>
                                    </p:set>
                                    <p:animEffect transition="in" filter="fade">
                                      <p:cBhvr>
                                        <p:cTn id="93" dur="500"/>
                                        <p:tgtEl>
                                          <p:spTgt spid="25"/>
                                        </p:tgtEl>
                                      </p:cBhvr>
                                    </p:animEffect>
                                    <p:anim calcmode="lin" valueType="num">
                                      <p:cBhvr>
                                        <p:cTn id="94" dur="500" fill="hold"/>
                                        <p:tgtEl>
                                          <p:spTgt spid="25"/>
                                        </p:tgtEl>
                                        <p:attrNameLst>
                                          <p:attrName>ppt_x</p:attrName>
                                        </p:attrNameLst>
                                      </p:cBhvr>
                                      <p:tavLst>
                                        <p:tav tm="0">
                                          <p:val>
                                            <p:strVal val="#ppt_x"/>
                                          </p:val>
                                        </p:tav>
                                        <p:tav tm="100000">
                                          <p:val>
                                            <p:strVal val="#ppt_x"/>
                                          </p:val>
                                        </p:tav>
                                      </p:tavLst>
                                    </p:anim>
                                    <p:anim calcmode="lin" valueType="num">
                                      <p:cBhvr>
                                        <p:cTn id="95" dur="500" fill="hold"/>
                                        <p:tgtEl>
                                          <p:spTgt spid="25"/>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500"/>
                                  </p:stCondLst>
                                  <p:childTnLst>
                                    <p:set>
                                      <p:cBhvr>
                                        <p:cTn id="97" dur="500" fill="hold">
                                          <p:stCondLst>
                                            <p:cond delay="0"/>
                                          </p:stCondLst>
                                        </p:cTn>
                                        <p:tgtEl>
                                          <p:spTgt spid="27"/>
                                        </p:tgtEl>
                                        <p:attrNameLst>
                                          <p:attrName>style.visibility</p:attrName>
                                        </p:attrNameLst>
                                      </p:cBhvr>
                                      <p:to>
                                        <p:strVal val="visible"/>
                                      </p:to>
                                    </p:set>
                                    <p:animEffect transition="in" filter="fade">
                                      <p:cBhvr>
                                        <p:cTn id="98" dur="500"/>
                                        <p:tgtEl>
                                          <p:spTgt spid="27"/>
                                        </p:tgtEl>
                                      </p:cBhvr>
                                    </p:animEffect>
                                    <p:anim calcmode="lin" valueType="num">
                                      <p:cBhvr>
                                        <p:cTn id="99" dur="500" fill="hold"/>
                                        <p:tgtEl>
                                          <p:spTgt spid="27"/>
                                        </p:tgtEl>
                                        <p:attrNameLst>
                                          <p:attrName>ppt_x</p:attrName>
                                        </p:attrNameLst>
                                      </p:cBhvr>
                                      <p:tavLst>
                                        <p:tav tm="0">
                                          <p:val>
                                            <p:strVal val="#ppt_x"/>
                                          </p:val>
                                        </p:tav>
                                        <p:tav tm="100000">
                                          <p:val>
                                            <p:strVal val="#ppt_x"/>
                                          </p:val>
                                        </p:tav>
                                      </p:tavLst>
                                    </p:anim>
                                    <p:anim calcmode="lin" valueType="num">
                                      <p:cBhvr>
                                        <p:cTn id="100" dur="500" fill="hold"/>
                                        <p:tgtEl>
                                          <p:spTgt spid="2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700"/>
                                  </p:stCondLst>
                                  <p:childTnLst>
                                    <p:set>
                                      <p:cBhvr>
                                        <p:cTn id="102" dur="500" fill="hold">
                                          <p:stCondLst>
                                            <p:cond delay="0"/>
                                          </p:stCondLst>
                                        </p:cTn>
                                        <p:tgtEl>
                                          <p:spTgt spid="26"/>
                                        </p:tgtEl>
                                        <p:attrNameLst>
                                          <p:attrName>style.visibility</p:attrName>
                                        </p:attrNameLst>
                                      </p:cBhvr>
                                      <p:to>
                                        <p:strVal val="visible"/>
                                      </p:to>
                                    </p:set>
                                    <p:animEffect transition="in" filter="fade">
                                      <p:cBhvr>
                                        <p:cTn id="103" dur="500"/>
                                        <p:tgtEl>
                                          <p:spTgt spid="26"/>
                                        </p:tgtEl>
                                      </p:cBhvr>
                                    </p:animEffect>
                                    <p:anim calcmode="lin" valueType="num">
                                      <p:cBhvr>
                                        <p:cTn id="104" dur="500" fill="hold"/>
                                        <p:tgtEl>
                                          <p:spTgt spid="26"/>
                                        </p:tgtEl>
                                        <p:attrNameLst>
                                          <p:attrName>ppt_x</p:attrName>
                                        </p:attrNameLst>
                                      </p:cBhvr>
                                      <p:tavLst>
                                        <p:tav tm="0">
                                          <p:val>
                                            <p:strVal val="#ppt_x"/>
                                          </p:val>
                                        </p:tav>
                                        <p:tav tm="100000">
                                          <p:val>
                                            <p:strVal val="#ppt_x"/>
                                          </p:val>
                                        </p:tav>
                                      </p:tavLst>
                                    </p:anim>
                                    <p:anim calcmode="lin" valueType="num">
                                      <p:cBhvr>
                                        <p:cTn id="105" dur="500" fill="hold"/>
                                        <p:tgtEl>
                                          <p:spTgt spid="2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900"/>
                                  </p:stCondLst>
                                  <p:childTnLst>
                                    <p:set>
                                      <p:cBhvr>
                                        <p:cTn id="107" dur="500" fill="hold">
                                          <p:stCondLst>
                                            <p:cond delay="0"/>
                                          </p:stCondLst>
                                        </p:cTn>
                                        <p:tgtEl>
                                          <p:spTgt spid="29"/>
                                        </p:tgtEl>
                                        <p:attrNameLst>
                                          <p:attrName>style.visibility</p:attrName>
                                        </p:attrNameLst>
                                      </p:cBhvr>
                                      <p:to>
                                        <p:strVal val="visible"/>
                                      </p:to>
                                    </p:set>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strVal val="#ppt_x"/>
                                          </p:val>
                                        </p:tav>
                                        <p:tav tm="100000">
                                          <p:val>
                                            <p:strVal val="#ppt_x"/>
                                          </p:val>
                                        </p:tav>
                                      </p:tavLst>
                                    </p:anim>
                                    <p:anim calcmode="lin" valueType="num">
                                      <p:cBhvr>
                                        <p:cTn id="110" dur="500" fill="hold"/>
                                        <p:tgtEl>
                                          <p:spTgt spid="29"/>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1100"/>
                                  </p:stCondLst>
                                  <p:childTnLst>
                                    <p:set>
                                      <p:cBhvr>
                                        <p:cTn id="112" dur="500" fill="hold">
                                          <p:stCondLst>
                                            <p:cond delay="0"/>
                                          </p:stCondLst>
                                        </p:cTn>
                                        <p:tgtEl>
                                          <p:spTgt spid="28"/>
                                        </p:tgtEl>
                                        <p:attrNameLst>
                                          <p:attrName>style.visibility</p:attrName>
                                        </p:attrNameLst>
                                      </p:cBhvr>
                                      <p:to>
                                        <p:strVal val="visible"/>
                                      </p:to>
                                    </p:set>
                                    <p:animEffect transition="in" filter="fade">
                                      <p:cBhvr>
                                        <p:cTn id="113" dur="500"/>
                                        <p:tgtEl>
                                          <p:spTgt spid="28"/>
                                        </p:tgtEl>
                                      </p:cBhvr>
                                    </p:animEffect>
                                    <p:anim calcmode="lin" valueType="num">
                                      <p:cBhvr>
                                        <p:cTn id="114" dur="500" fill="hold"/>
                                        <p:tgtEl>
                                          <p:spTgt spid="28"/>
                                        </p:tgtEl>
                                        <p:attrNameLst>
                                          <p:attrName>ppt_x</p:attrName>
                                        </p:attrNameLst>
                                      </p:cBhvr>
                                      <p:tavLst>
                                        <p:tav tm="0">
                                          <p:val>
                                            <p:strVal val="#ppt_x"/>
                                          </p:val>
                                        </p:tav>
                                        <p:tav tm="100000">
                                          <p:val>
                                            <p:strVal val="#ppt_x"/>
                                          </p:val>
                                        </p:tav>
                                      </p:tavLst>
                                    </p:anim>
                                    <p:anim calcmode="lin" valueType="num">
                                      <p:cBhvr>
                                        <p:cTn id="115" dur="500" fill="hold"/>
                                        <p:tgtEl>
                                          <p:spTgt spid="28"/>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1300"/>
                                  </p:stCondLst>
                                  <p:childTnLst>
                                    <p:set>
                                      <p:cBhvr>
                                        <p:cTn id="117" dur="500" fill="hold">
                                          <p:stCondLst>
                                            <p:cond delay="0"/>
                                          </p:stCondLst>
                                        </p:cTn>
                                        <p:tgtEl>
                                          <p:spTgt spid="24"/>
                                        </p:tgtEl>
                                        <p:attrNameLst>
                                          <p:attrName>style.visibility</p:attrName>
                                        </p:attrNameLst>
                                      </p:cBhvr>
                                      <p:to>
                                        <p:strVal val="visible"/>
                                      </p:to>
                                    </p:set>
                                    <p:animEffect transition="in" filter="fade">
                                      <p:cBhvr>
                                        <p:cTn id="118" dur="500"/>
                                        <p:tgtEl>
                                          <p:spTgt spid="24"/>
                                        </p:tgtEl>
                                      </p:cBhvr>
                                    </p:animEffect>
                                    <p:anim calcmode="lin" valueType="num">
                                      <p:cBhvr>
                                        <p:cTn id="119" dur="500" fill="hold"/>
                                        <p:tgtEl>
                                          <p:spTgt spid="24"/>
                                        </p:tgtEl>
                                        <p:attrNameLst>
                                          <p:attrName>ppt_x</p:attrName>
                                        </p:attrNameLst>
                                      </p:cBhvr>
                                      <p:tavLst>
                                        <p:tav tm="0">
                                          <p:val>
                                            <p:strVal val="#ppt_x"/>
                                          </p:val>
                                        </p:tav>
                                        <p:tav tm="100000">
                                          <p:val>
                                            <p:strVal val="#ppt_x"/>
                                          </p:val>
                                        </p:tav>
                                      </p:tavLst>
                                    </p:anim>
                                    <p:anim calcmode="lin" valueType="num">
                                      <p:cBhvr>
                                        <p:cTn id="120"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2" grpId="0" animBg="1"/>
      <p:bldP spid="30" grpId="0" animBg="1"/>
      <p:bldP spid="33" grpId="0" animBg="1"/>
      <p:bldP spid="34" grpId="0" animBg="1"/>
      <p:bldP spid="35" grpId="0" animBg="1"/>
      <p:bldP spid="8" grpId="0" animBg="1"/>
      <p:bldP spid="10" grpId="0" animBg="1"/>
      <p:bldP spid="9" grpId="0" animBg="1"/>
      <p:bldP spid="13" grpId="0" animBg="1"/>
      <p:bldP spid="12" grpId="0" animBg="1"/>
      <p:bldP spid="15" grpId="0" animBg="1"/>
      <p:bldP spid="17" grpId="0" animBg="1"/>
      <p:bldP spid="16" grpId="0" animBg="1"/>
      <p:bldP spid="20" grpId="0" animBg="1"/>
      <p:bldP spid="19" grpId="0" animBg="1"/>
      <p:bldP spid="14" grpId="0" animBg="1"/>
      <p:bldP spid="25" grpId="0" animBg="1"/>
      <p:bldP spid="27" grpId="0" animBg="1"/>
      <p:bldP spid="26" grpId="0" animBg="1"/>
      <p:bldP spid="29" grpId="0" animBg="1"/>
      <p:bldP spid="28"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圆角矩形 4"/>
          <p:cNvSpPr/>
          <p:nvPr/>
        </p:nvSpPr>
        <p:spPr>
          <a:xfrm>
            <a:off x="1171575" y="1235710"/>
            <a:ext cx="10145395" cy="4733925"/>
          </a:xfrm>
          <a:prstGeom prst="roundRect">
            <a:avLst/>
          </a:prstGeom>
          <a:solidFill>
            <a:srgbClr val="54A78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745490" algn="l" fontAlgn="auto"/>
            <a:r>
              <a:rPr lang="zh-CN" altLang="en-US" sz="2800">
                <a:solidFill>
                  <a:schemeClr val="bg2">
                    <a:lumMod val="10000"/>
                  </a:schemeClr>
                </a:solidFill>
              </a:rPr>
              <a:t>根据企业发展的需求，有些公司在原来</a:t>
            </a:r>
            <a:r>
              <a:rPr lang="en-US" altLang="zh-CN" sz="2800">
                <a:solidFill>
                  <a:schemeClr val="bg2">
                    <a:lumMod val="10000"/>
                  </a:schemeClr>
                </a:solidFill>
              </a:rPr>
              <a:t>“5S”</a:t>
            </a:r>
            <a:r>
              <a:rPr lang="zh-CN" altLang="en-US" sz="2800">
                <a:solidFill>
                  <a:schemeClr val="bg2">
                    <a:lumMod val="10000"/>
                  </a:schemeClr>
                </a:solidFill>
              </a:rPr>
              <a:t>的基础上又增加了节约（</a:t>
            </a:r>
            <a:r>
              <a:rPr lang="en-US" altLang="zh-CN" sz="2800">
                <a:solidFill>
                  <a:schemeClr val="bg2">
                    <a:lumMod val="10000"/>
                  </a:schemeClr>
                </a:solidFill>
              </a:rPr>
              <a:t>SAVE)</a:t>
            </a:r>
            <a:r>
              <a:rPr lang="zh-CN" altLang="en-US" sz="2800">
                <a:solidFill>
                  <a:schemeClr val="bg2">
                    <a:lumMod val="10000"/>
                  </a:schemeClr>
                </a:solidFill>
              </a:rPr>
              <a:t>，安全（</a:t>
            </a:r>
            <a:r>
              <a:rPr lang="en-US" altLang="zh-CN" sz="2800">
                <a:solidFill>
                  <a:schemeClr val="bg2">
                    <a:lumMod val="10000"/>
                  </a:schemeClr>
                </a:solidFill>
              </a:rPr>
              <a:t>SAFETY),</a:t>
            </a:r>
            <a:r>
              <a:rPr lang="zh-CN" altLang="en-US" sz="2800">
                <a:solidFill>
                  <a:schemeClr val="bg2">
                    <a:lumMod val="10000"/>
                  </a:schemeClr>
                </a:solidFill>
              </a:rPr>
              <a:t>形成了</a:t>
            </a:r>
            <a:r>
              <a:rPr lang="en-US" altLang="zh-CN" sz="2800">
                <a:solidFill>
                  <a:schemeClr val="bg2">
                    <a:lumMod val="10000"/>
                  </a:schemeClr>
                </a:solidFill>
              </a:rPr>
              <a:t>“7S”</a:t>
            </a:r>
            <a:r>
              <a:rPr lang="zh-CN" altLang="en-US" sz="2800">
                <a:solidFill>
                  <a:schemeClr val="bg2">
                    <a:lumMod val="10000"/>
                  </a:schemeClr>
                </a:solidFill>
              </a:rPr>
              <a:t>，也有的企业加上习惯化（</a:t>
            </a:r>
            <a:r>
              <a:rPr lang="en-US" altLang="zh-CN" sz="2800">
                <a:solidFill>
                  <a:schemeClr val="bg2">
                    <a:lumMod val="10000"/>
                  </a:schemeClr>
                </a:solidFill>
              </a:rPr>
              <a:t>SHIUKANKA)</a:t>
            </a:r>
            <a:r>
              <a:rPr lang="zh-CN" altLang="en-US" sz="2800">
                <a:solidFill>
                  <a:schemeClr val="bg2">
                    <a:lumMod val="10000"/>
                  </a:schemeClr>
                </a:solidFill>
              </a:rPr>
              <a:t>、服务（</a:t>
            </a:r>
            <a:r>
              <a:rPr lang="en-US" altLang="zh-CN" sz="2800">
                <a:solidFill>
                  <a:schemeClr val="bg2">
                    <a:lumMod val="10000"/>
                  </a:schemeClr>
                </a:solidFill>
              </a:rPr>
              <a:t>SERVICE)</a:t>
            </a:r>
            <a:r>
              <a:rPr lang="zh-CN" altLang="en-US" sz="2800">
                <a:solidFill>
                  <a:schemeClr val="bg2">
                    <a:lumMod val="10000"/>
                  </a:schemeClr>
                </a:solidFill>
              </a:rPr>
              <a:t>、以及坚持（</a:t>
            </a:r>
            <a:r>
              <a:rPr lang="en-US" altLang="zh-CN" sz="2800">
                <a:solidFill>
                  <a:schemeClr val="bg2">
                    <a:lumMod val="10000"/>
                  </a:schemeClr>
                </a:solidFill>
              </a:rPr>
              <a:t>SHIKOKU)</a:t>
            </a:r>
            <a:r>
              <a:rPr lang="zh-CN" altLang="en-US" sz="2800">
                <a:solidFill>
                  <a:schemeClr val="bg2">
                    <a:lumMod val="10000"/>
                  </a:schemeClr>
                </a:solidFill>
              </a:rPr>
              <a:t>，形成了</a:t>
            </a:r>
            <a:r>
              <a:rPr lang="en-US" altLang="zh-CN" sz="2800">
                <a:solidFill>
                  <a:schemeClr val="bg2">
                    <a:lumMod val="10000"/>
                  </a:schemeClr>
                </a:solidFill>
              </a:rPr>
              <a:t>“10S”</a:t>
            </a:r>
            <a:r>
              <a:rPr lang="zh-CN" altLang="en-US" sz="2800">
                <a:solidFill>
                  <a:schemeClr val="bg2">
                    <a:lumMod val="10000"/>
                  </a:schemeClr>
                </a:solidFill>
              </a:rPr>
              <a:t>。但是万变不离其宗，所谓</a:t>
            </a:r>
            <a:r>
              <a:rPr lang="en-US" altLang="zh-CN" sz="2800">
                <a:solidFill>
                  <a:schemeClr val="bg2">
                    <a:lumMod val="10000"/>
                  </a:schemeClr>
                </a:solidFill>
              </a:rPr>
              <a:t>“7S”</a:t>
            </a:r>
            <a:r>
              <a:rPr lang="zh-CN" altLang="en-US" sz="2800">
                <a:solidFill>
                  <a:schemeClr val="bg2">
                    <a:lumMod val="10000"/>
                  </a:schemeClr>
                </a:solidFill>
              </a:rPr>
              <a:t>、</a:t>
            </a:r>
            <a:r>
              <a:rPr lang="en-US" altLang="zh-CN" sz="2800">
                <a:solidFill>
                  <a:schemeClr val="bg2">
                    <a:lumMod val="10000"/>
                  </a:schemeClr>
                </a:solidFill>
              </a:rPr>
              <a:t>“10S”</a:t>
            </a:r>
            <a:r>
              <a:rPr lang="zh-CN" altLang="en-US" sz="2800">
                <a:solidFill>
                  <a:schemeClr val="bg2">
                    <a:lumMod val="10000"/>
                  </a:schemeClr>
                </a:solidFill>
              </a:rPr>
              <a:t>都是从</a:t>
            </a:r>
            <a:r>
              <a:rPr lang="en-US" altLang="zh-CN" sz="2800">
                <a:solidFill>
                  <a:schemeClr val="bg2">
                    <a:lumMod val="10000"/>
                  </a:schemeClr>
                </a:solidFill>
              </a:rPr>
              <a:t>“5S”</a:t>
            </a:r>
            <a:r>
              <a:rPr lang="zh-CN" altLang="en-US" sz="2800">
                <a:solidFill>
                  <a:schemeClr val="bg2">
                    <a:lumMod val="10000"/>
                  </a:schemeClr>
                </a:solidFill>
              </a:rPr>
              <a:t>里面衍生出来的</a:t>
            </a:r>
            <a:r>
              <a:rPr lang="zh-CN" altLang="en-US">
                <a:solidFill>
                  <a:schemeClr val="bg2">
                    <a:lumMod val="10000"/>
                  </a:schemeClr>
                </a:solidFill>
              </a:rPr>
              <a:t>。</a:t>
            </a:r>
            <a:endParaRPr lang="zh-CN" altLang="en-US"/>
          </a:p>
          <a:p>
            <a:pPr algn="ctr"/>
            <a:endParaRPr lang="zh-CN" altLang="en-US"/>
          </a:p>
          <a:p>
            <a:pPr algn="ctr"/>
            <a:endParaRPr lang="zh-CN" altLang="en-US"/>
          </a:p>
        </p:txBody>
      </p:sp>
      <p:sp>
        <p:nvSpPr>
          <p:cNvPr id="6" name="圆角矩形 5"/>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4" name="圆角矩形 3"/>
          <p:cNvSpPr/>
          <p:nvPr/>
        </p:nvSpPr>
        <p:spPr>
          <a:xfrm>
            <a:off x="3552825" y="354330"/>
            <a:ext cx="4627880" cy="57086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solidFill>
                <a:latin typeface="+mj-ea"/>
                <a:ea typeface="+mj-ea"/>
                <a:cs typeface="+mj-ea"/>
              </a:rPr>
              <a:t>“6S”</a:t>
            </a:r>
            <a:r>
              <a:rPr lang="zh-CN" altLang="en-US" sz="3200">
                <a:solidFill>
                  <a:schemeClr val="tx1"/>
                </a:solidFill>
                <a:latin typeface="+mj-ea"/>
                <a:ea typeface="+mj-ea"/>
                <a:cs typeface="+mj-ea"/>
              </a:rPr>
              <a:t>的发展</a:t>
            </a:r>
            <a:endParaRPr lang="zh-CN" altLang="en-US" sz="3200">
              <a:solidFill>
                <a:schemeClr val="tx1"/>
              </a:solidFill>
              <a:latin typeface="+mj-ea"/>
              <a:ea typeface="+mj-ea"/>
              <a:cs typeface="+mj-ea"/>
            </a:endParaRPr>
          </a:p>
        </p:txBody>
      </p:sp>
    </p:spTree>
    <p:custDataLst>
      <p:tags r:id="rId1"/>
    </p:custData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iterate type="lt">
                                    <p:tmPct val="5000"/>
                                  </p:iterate>
                                  <p:childTnLst>
                                    <p:set>
                                      <p:cBhvr>
                                        <p:cTn id="12" dur="500"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par>
                                <p:cTn id="15" presetID="27" presetClass="entr" presetSubtype="0" fill="hold" grpId="0" nodeType="withEffect">
                                  <p:stCondLst>
                                    <p:cond delay="500"/>
                                  </p:stCondLst>
                                  <p:iterate type="lt">
                                    <p:tmPct val="20000"/>
                                  </p:iterate>
                                  <p:childTnLst>
                                    <p:set>
                                      <p:cBhvr>
                                        <p:cTn id="16" dur="100" fill="hold">
                                          <p:stCondLst>
                                            <p:cond delay="0"/>
                                          </p:stCondLst>
                                        </p:cTn>
                                        <p:tgtEl>
                                          <p:spTgt spid="5">
                                            <p:txEl>
                                              <p:pRg st="0" end="0"/>
                                            </p:txEl>
                                          </p:spTgt>
                                        </p:tgtEl>
                                        <p:attrNameLst>
                                          <p:attrName>style.visibility</p:attrName>
                                        </p:attrNameLst>
                                      </p:cBhvr>
                                      <p:to>
                                        <p:strVal val="visible"/>
                                      </p:to>
                                    </p:set>
                                    <p:anim calcmode="discrete" valueType="clr">
                                      <p:cBhvr override="childStyle">
                                        <p:cTn id="17" dur="100"/>
                                        <p:tgtEl>
                                          <p:spTgt spid="5">
                                            <p:txEl>
                                              <p:pRg st="0" end="0"/>
                                            </p:txEl>
                                          </p:spTgt>
                                        </p:tgtEl>
                                        <p:attrNameLst>
                                          <p:attrName>style.color</p:attrName>
                                        </p:attrNameLst>
                                      </p:cBhvr>
                                      <p:tavLst>
                                        <p:tav tm="0">
                                          <p:val>
                                            <p:clrVal>
                                              <a:schemeClr val="accent1"/>
                                            </p:clrVal>
                                          </p:val>
                                        </p:tav>
                                        <p:tav tm="50000">
                                          <p:val>
                                            <p:clrVal>
                                              <a:schemeClr val="accent2"/>
                                            </p:clrVal>
                                          </p:val>
                                        </p:tav>
                                      </p:tavLst>
                                    </p:anim>
                                    <p:anim calcmode="discrete" valueType="clr">
                                      <p:cBhvr>
                                        <p:cTn id="18" dur="10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19" dur="100"/>
                                        <p:tgtEl>
                                          <p:spTgt spid="5">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ldLvl="0" animBg="1" uiExpand="1"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153654" y="1532881"/>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04</a:t>
            </a:r>
            <a:endParaRPr lang="en-US" altLang="zh-CN" spc="100" dirty="0">
              <a:solidFill>
                <a:schemeClr val="bg1"/>
              </a:solidFill>
              <a:latin typeface="Impact" panose="020B0806030902050204" pitchFamily="34" charset="0"/>
              <a:cs typeface="Arial" panose="020B0604020202020204" pitchFamily="34" charset="0"/>
            </a:endParaRPr>
          </a:p>
        </p:txBody>
      </p:sp>
      <p:sp>
        <p:nvSpPr>
          <p:cNvPr id="4" name="文本框 3"/>
          <p:cNvSpPr txBox="1"/>
          <p:nvPr/>
        </p:nvSpPr>
        <p:spPr>
          <a:xfrm>
            <a:off x="4401820" y="2223135"/>
            <a:ext cx="7169150" cy="1014730"/>
          </a:xfrm>
          <a:prstGeom prst="rect">
            <a:avLst/>
          </a:prstGeom>
          <a:noFill/>
        </p:spPr>
        <p:txBody>
          <a:bodyPr wrap="square" rtlCol="0">
            <a:spAutoFit/>
          </a:bodyPr>
          <a:p>
            <a:r>
              <a:rPr lang="en-US" sz="6000">
                <a:solidFill>
                  <a:srgbClr val="1C3454"/>
                </a:solidFill>
              </a:rPr>
              <a:t>“6S”</a:t>
            </a:r>
            <a:r>
              <a:rPr lang="zh-CN" altLang="en-US" sz="6000">
                <a:solidFill>
                  <a:srgbClr val="1C3454"/>
                </a:solidFill>
              </a:rPr>
              <a:t>的定义和实施</a:t>
            </a:r>
            <a:endParaRPr lang="zh-CN" altLang="en-US" sz="6000">
              <a:solidFill>
                <a:srgbClr val="1C3454"/>
              </a:solidFill>
            </a:endParaRPr>
          </a:p>
        </p:txBody>
      </p:sp>
    </p:spTree>
    <p:custDataLst>
      <p:tags r:id="rId2"/>
    </p:custDataLst>
  </p:cSld>
  <p:clrMapOvr>
    <a:masterClrMapping/>
  </p:clrMapOvr>
  <p:transition>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等腰三角形 34"/>
          <p:cNvSpPr/>
          <p:nvPr>
            <p:custDataLst>
              <p:tags r:id="rId1"/>
            </p:custDataLst>
          </p:nvPr>
        </p:nvSpPr>
        <p:spPr>
          <a:xfrm rot="5400000">
            <a:off x="-1947442" y="2332124"/>
            <a:ext cx="4807305" cy="9124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等腰三角形 35"/>
          <p:cNvSpPr/>
          <p:nvPr>
            <p:custDataLst>
              <p:tags r:id="rId2"/>
            </p:custDataLst>
          </p:nvPr>
        </p:nvSpPr>
        <p:spPr>
          <a:xfrm rot="5400000">
            <a:off x="-1947442" y="3003301"/>
            <a:ext cx="4807305" cy="9124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等腰三角形 36"/>
          <p:cNvSpPr/>
          <p:nvPr>
            <p:custDataLst>
              <p:tags r:id="rId3"/>
            </p:custDataLst>
          </p:nvPr>
        </p:nvSpPr>
        <p:spPr>
          <a:xfrm rot="16200000">
            <a:off x="10350473" y="3184730"/>
            <a:ext cx="3133490" cy="54956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773045" y="1965960"/>
            <a:ext cx="358838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8800">
                <a:solidFill>
                  <a:srgbClr val="54A784"/>
                </a:solidFill>
              </a:rPr>
              <a:t>整理</a:t>
            </a:r>
            <a:endParaRPr lang="en-US" altLang="zh-CN" sz="8800">
              <a:solidFill>
                <a:srgbClr val="54A784"/>
              </a:solidFill>
            </a:endParaRPr>
          </a:p>
        </p:txBody>
      </p:sp>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7" name="矩形 6"/>
          <p:cNvSpPr/>
          <p:nvPr/>
        </p:nvSpPr>
        <p:spPr>
          <a:xfrm>
            <a:off x="5534660" y="3391535"/>
            <a:ext cx="463359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800">
                <a:solidFill>
                  <a:srgbClr val="E99347"/>
                </a:solidFill>
              </a:rPr>
              <a:t>要与不要，一留一弃</a:t>
            </a:r>
            <a:endParaRPr lang="zh-CN" altLang="en-US" sz="2800">
              <a:solidFill>
                <a:srgbClr val="E99347"/>
              </a:solidFill>
            </a:endParaRPr>
          </a:p>
        </p:txBody>
      </p:sp>
    </p:spTree>
    <p:custDataLst>
      <p:tags r:id="rId4"/>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withEffect">
                                  <p:stCondLst>
                                    <p:cond delay="0"/>
                                  </p:stCondLst>
                                  <p:childTnLst>
                                    <p:set>
                                      <p:cBhvr>
                                        <p:cTn id="6" dur="1000"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600" fill="hold">
                                          <p:stCondLst>
                                            <p:cond delay="0"/>
                                          </p:stCondLst>
                                        </p:cTn>
                                        <p:tgtEl>
                                          <p:spTgt spid="7">
                                            <p:txEl>
                                              <p:pRg st="0" end="0"/>
                                            </p:txEl>
                                          </p:spTgt>
                                        </p:tgtEl>
                                        <p:attrNameLst>
                                          <p:attrName>style.visibility</p:attrName>
                                        </p:attrNameLst>
                                      </p:cBhvr>
                                      <p:to>
                                        <p:strVal val="visible"/>
                                      </p:to>
                                    </p:set>
                                    <p:anim calcmode="lin" valueType="num">
                                      <p:cBhvr additive="base">
                                        <p:cTn id="11" dur="6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12" dur="6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2" name="圆角矩形 1"/>
          <p:cNvSpPr/>
          <p:nvPr/>
        </p:nvSpPr>
        <p:spPr>
          <a:xfrm>
            <a:off x="6562090" y="1210310"/>
            <a:ext cx="4246245"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严格</a:t>
            </a:r>
            <a:r>
              <a:rPr lang="zh-CN" altLang="en-US" sz="2800"/>
              <a:t>区分要与不要</a:t>
            </a:r>
            <a:endParaRPr lang="zh-CN" altLang="en-US" sz="2800"/>
          </a:p>
        </p:txBody>
      </p:sp>
      <p:sp>
        <p:nvSpPr>
          <p:cNvPr id="3" name="文本框 2"/>
          <p:cNvSpPr txBox="1"/>
          <p:nvPr/>
        </p:nvSpPr>
        <p:spPr>
          <a:xfrm>
            <a:off x="875030" y="2399665"/>
            <a:ext cx="5027930" cy="1014730"/>
          </a:xfrm>
          <a:prstGeom prst="rect">
            <a:avLst/>
          </a:prstGeom>
          <a:noFill/>
        </p:spPr>
        <p:txBody>
          <a:bodyPr wrap="square" rtlCol="0">
            <a:spAutoFit/>
          </a:bodyPr>
          <a:p>
            <a:r>
              <a:rPr lang="zh-CN" altLang="en-US" sz="2000">
                <a:solidFill>
                  <a:schemeClr val="bg2">
                    <a:lumMod val="25000"/>
                  </a:schemeClr>
                </a:solidFill>
              </a:rPr>
              <a:t>定义：将工作场所的所有物品，区分为有必要的和没有必要的，有必要的和没必要的物品严格区分，尽快处理掉不必要的物品</a:t>
            </a:r>
            <a:r>
              <a:rPr lang="zh-CN" altLang="en-US" sz="2000">
                <a:solidFill>
                  <a:schemeClr val="bg2">
                    <a:lumMod val="25000"/>
                  </a:schemeClr>
                </a:solidFill>
              </a:rPr>
              <a:t>。</a:t>
            </a:r>
            <a:endParaRPr lang="zh-CN" altLang="en-US" sz="2000">
              <a:solidFill>
                <a:schemeClr val="bg2">
                  <a:lumMod val="25000"/>
                </a:schemeClr>
              </a:solidFill>
            </a:endParaRPr>
          </a:p>
        </p:txBody>
      </p:sp>
      <p:sp>
        <p:nvSpPr>
          <p:cNvPr id="6" name="文本框 5"/>
          <p:cNvSpPr txBox="1"/>
          <p:nvPr/>
        </p:nvSpPr>
        <p:spPr>
          <a:xfrm>
            <a:off x="875030" y="4228465"/>
            <a:ext cx="4836795" cy="706755"/>
          </a:xfrm>
          <a:prstGeom prst="rect">
            <a:avLst/>
          </a:prstGeom>
          <a:noFill/>
        </p:spPr>
        <p:txBody>
          <a:bodyPr wrap="square" rtlCol="0">
            <a:spAutoFit/>
          </a:bodyPr>
          <a:p>
            <a:r>
              <a:rPr lang="zh-CN" altLang="en-US" sz="2000"/>
              <a:t>目的：腾出空间，空间活用，防止误用、误送，塑造清爽的工作场所。</a:t>
            </a:r>
            <a:endParaRPr lang="zh-CN" altLang="en-US" sz="2000"/>
          </a:p>
        </p:txBody>
      </p:sp>
      <p:sp>
        <p:nvSpPr>
          <p:cNvPr id="8" name="圆角矩形 7"/>
          <p:cNvSpPr/>
          <p:nvPr/>
        </p:nvSpPr>
        <p:spPr>
          <a:xfrm>
            <a:off x="6562090" y="2512060"/>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处理不必要的物品</a:t>
            </a:r>
            <a:endParaRPr lang="zh-CN" altLang="en-US" sz="2800"/>
          </a:p>
        </p:txBody>
      </p:sp>
      <p:sp>
        <p:nvSpPr>
          <p:cNvPr id="9" name="圆角矩形 8"/>
          <p:cNvSpPr/>
          <p:nvPr/>
        </p:nvSpPr>
        <p:spPr>
          <a:xfrm>
            <a:off x="6562090" y="3804920"/>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减少或消除不必要的东西</a:t>
            </a:r>
            <a:endParaRPr lang="zh-CN" altLang="en-US" sz="2800"/>
          </a:p>
        </p:txBody>
      </p:sp>
      <p:sp>
        <p:nvSpPr>
          <p:cNvPr id="10" name="圆角矩形 9"/>
          <p:cNvSpPr/>
          <p:nvPr/>
        </p:nvSpPr>
        <p:spPr>
          <a:xfrm>
            <a:off x="6562090" y="5100955"/>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创造干净清爽工作场所</a:t>
            </a:r>
            <a:endParaRPr lang="zh-CN" altLang="en-US" sz="2800"/>
          </a:p>
        </p:txBody>
      </p:sp>
      <p:grpSp>
        <p:nvGrpSpPr>
          <p:cNvPr id="5" name="组合 4"/>
          <p:cNvGrpSpPr/>
          <p:nvPr/>
        </p:nvGrpSpPr>
        <p:grpSpPr>
          <a:xfrm>
            <a:off x="1173480" y="1097915"/>
            <a:ext cx="2279015" cy="791210"/>
            <a:chOff x="1848" y="1729"/>
            <a:chExt cx="3589" cy="1246"/>
          </a:xfrm>
        </p:grpSpPr>
        <p:sp>
          <p:nvSpPr>
            <p:cNvPr id="7" name="矩形 6"/>
            <p:cNvSpPr/>
            <p:nvPr/>
          </p:nvSpPr>
          <p:spPr>
            <a:xfrm>
              <a:off x="2137" y="1729"/>
              <a:ext cx="3301" cy="1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400">
                  <a:solidFill>
                    <a:srgbClr val="54A784"/>
                  </a:solidFill>
                  <a:sym typeface="+mn-ea"/>
                </a:rPr>
                <a:t>整理（S</a:t>
              </a:r>
              <a:r>
                <a:rPr lang="en-US" altLang="zh-CN" sz="2400">
                  <a:solidFill>
                    <a:srgbClr val="54A784"/>
                  </a:solidFill>
                  <a:sym typeface="+mn-ea"/>
                </a:rPr>
                <a:t>EIRI)</a:t>
              </a:r>
              <a:endParaRPr lang="zh-CN" altLang="en-US" sz="2400">
                <a:solidFill>
                  <a:srgbClr val="54A784"/>
                </a:solidFill>
                <a:sym typeface="+mn-ea"/>
              </a:endParaRPr>
            </a:p>
          </p:txBody>
        </p:sp>
        <p:cxnSp>
          <p:nvCxnSpPr>
            <p:cNvPr id="4" name="直接连接符 3"/>
            <p:cNvCxnSpPr/>
            <p:nvPr/>
          </p:nvCxnSpPr>
          <p:spPr>
            <a:xfrm flipH="1">
              <a:off x="1848" y="2045"/>
              <a:ext cx="17" cy="720"/>
            </a:xfrm>
            <a:prstGeom prst="line">
              <a:avLst/>
            </a:prstGeom>
            <a:ln w="50800">
              <a:solidFill>
                <a:srgbClr val="69AF9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5000"/>
                                  </p:iterate>
                                  <p:childTnLst>
                                    <p:set>
                                      <p:cBhvr>
                                        <p:cTn id="12" dur="500"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
                                        </p:tgtEl>
                                        <p:attrNameLst>
                                          <p:attrName>ppt_y</p:attrName>
                                        </p:attrNameLst>
                                      </p:cBhvr>
                                      <p:tavLst>
                                        <p:tav tm="0">
                                          <p:val>
                                            <p:strVal val="#ppt_y"/>
                                          </p:val>
                                        </p:tav>
                                        <p:tav tm="100000">
                                          <p:val>
                                            <p:strVal val="#ppt_y"/>
                                          </p:val>
                                        </p:tav>
                                      </p:tavLst>
                                    </p:anim>
                                    <p:anim calcmode="lin" valueType="num">
                                      <p:cBhvr>
                                        <p:cTn id="1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5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500"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par>
                                <p:cTn id="32" presetID="22" presetClass="entr" presetSubtype="8" fill="hold" grpId="0" nodeType="withEffect">
                                  <p:stCondLst>
                                    <p:cond delay="500"/>
                                  </p:stCondLst>
                                  <p:childTnLst>
                                    <p:set>
                                      <p:cBhvr>
                                        <p:cTn id="33" dur="500" fill="hold">
                                          <p:stCondLst>
                                            <p:cond delay="0"/>
                                          </p:stCondLst>
                                        </p:cTn>
                                        <p:tgtEl>
                                          <p:spTgt spid="2">
                                            <p:txEl>
                                              <p:pRg st="0" end="0"/>
                                            </p:txEl>
                                          </p:spTgt>
                                        </p:tgtEl>
                                        <p:attrNameLst>
                                          <p:attrName>style.visibility</p:attrName>
                                        </p:attrNameLst>
                                      </p:cBhvr>
                                      <p:to>
                                        <p:strVal val="visible"/>
                                      </p:to>
                                    </p:set>
                                    <p:animEffect transition="in" filter="wipe(left)">
                                      <p:cBhvr>
                                        <p:cTn id="34" dur="500"/>
                                        <p:tgtEl>
                                          <p:spTgt spid="2">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500"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par>
                                <p:cTn id="40" presetID="22" presetClass="entr" presetSubtype="8" fill="hold" grpId="0" nodeType="withEffect">
                                  <p:stCondLst>
                                    <p:cond delay="500"/>
                                  </p:stCondLst>
                                  <p:childTnLst>
                                    <p:set>
                                      <p:cBhvr>
                                        <p:cTn id="41" dur="500" fill="hold">
                                          <p:stCondLst>
                                            <p:cond delay="0"/>
                                          </p:stCondLst>
                                        </p:cTn>
                                        <p:tgtEl>
                                          <p:spTgt spid="8">
                                            <p:txEl>
                                              <p:pRg st="0" end="0"/>
                                            </p:txEl>
                                          </p:spTgt>
                                        </p:tgtEl>
                                        <p:attrNameLst>
                                          <p:attrName>style.visibility</p:attrName>
                                        </p:attrNameLst>
                                      </p:cBhvr>
                                      <p:to>
                                        <p:strVal val="visible"/>
                                      </p:to>
                                    </p:set>
                                    <p:animEffect transition="in" filter="wipe(left)">
                                      <p:cBhvr>
                                        <p:cTn id="42" dur="500"/>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500"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par>
                                <p:cTn id="48" presetID="22" presetClass="entr" presetSubtype="8" fill="hold" grpId="0" nodeType="withEffect">
                                  <p:stCondLst>
                                    <p:cond delay="500"/>
                                  </p:stCondLst>
                                  <p:childTnLst>
                                    <p:set>
                                      <p:cBhvr>
                                        <p:cTn id="49" dur="500" fill="hold">
                                          <p:stCondLst>
                                            <p:cond delay="0"/>
                                          </p:stCondLst>
                                        </p:cTn>
                                        <p:tgtEl>
                                          <p:spTgt spid="9">
                                            <p:txEl>
                                              <p:pRg st="0" end="0"/>
                                            </p:txEl>
                                          </p:spTgt>
                                        </p:tgtEl>
                                        <p:attrNameLst>
                                          <p:attrName>style.visibility</p:attrName>
                                        </p:attrNameLst>
                                      </p:cBhvr>
                                      <p:to>
                                        <p:strVal val="visible"/>
                                      </p:to>
                                    </p:set>
                                    <p:animEffect transition="in" filter="wipe(left)">
                                      <p:cBhvr>
                                        <p:cTn id="50" dur="500"/>
                                        <p:tgtEl>
                                          <p:spTgt spid="9">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500" fill="hold">
                                          <p:stCondLst>
                                            <p:cond delay="0"/>
                                          </p:stCondLst>
                                        </p:cTn>
                                        <p:tgtEl>
                                          <p:spTgt spid="10"/>
                                        </p:tgtEl>
                                        <p:attrNameLst>
                                          <p:attrName>style.visibility</p:attrName>
                                        </p:attrNameLst>
                                      </p:cBhvr>
                                      <p:to>
                                        <p:strVal val="visible"/>
                                      </p:to>
                                    </p:set>
                                    <p:animEffect transition="in" filter="wipe(left)">
                                      <p:cBhvr>
                                        <p:cTn id="55" dur="500"/>
                                        <p:tgtEl>
                                          <p:spTgt spid="10"/>
                                        </p:tgtEl>
                                      </p:cBhvr>
                                    </p:animEffect>
                                  </p:childTnLst>
                                </p:cTn>
                              </p:par>
                              <p:par>
                                <p:cTn id="56" presetID="22" presetClass="entr" presetSubtype="8" fill="hold" grpId="0" nodeType="withEffect">
                                  <p:stCondLst>
                                    <p:cond delay="500"/>
                                  </p:stCondLst>
                                  <p:childTnLst>
                                    <p:set>
                                      <p:cBhvr>
                                        <p:cTn id="57" dur="500" fill="hold">
                                          <p:stCondLst>
                                            <p:cond delay="0"/>
                                          </p:stCondLst>
                                        </p:cTn>
                                        <p:tgtEl>
                                          <p:spTgt spid="10">
                                            <p:txEl>
                                              <p:pRg st="0" end="0"/>
                                            </p:txEl>
                                          </p:spTgt>
                                        </p:tgtEl>
                                        <p:attrNameLst>
                                          <p:attrName>style.visibility</p:attrName>
                                        </p:attrNameLst>
                                      </p:cBhvr>
                                      <p:to>
                                        <p:strVal val="visible"/>
                                      </p:to>
                                    </p:set>
                                    <p:animEffect transition="in" filter="wipe(left)">
                                      <p:cBhvr>
                                        <p:cTn id="58" dur="500"/>
                                        <p:tgtEl>
                                          <p:spTgt spid="10">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xit" presetSubtype="8" fill="hold" grpId="1" nodeType="clickEffect">
                                  <p:stCondLst>
                                    <p:cond delay="0"/>
                                  </p:stCondLst>
                                  <p:iterate type="lt">
                                    <p:tmPct val="0"/>
                                  </p:iterate>
                                  <p:childTnLst>
                                    <p:anim calcmode="lin" valueType="num">
                                      <p:cBhvr additive="base">
                                        <p:cTn id="62" dur="500"/>
                                        <p:tgtEl>
                                          <p:spTgt spid="3"/>
                                        </p:tgtEl>
                                        <p:attrNameLst>
                                          <p:attrName>ppt_x</p:attrName>
                                        </p:attrNameLst>
                                      </p:cBhvr>
                                      <p:tavLst>
                                        <p:tav tm="0">
                                          <p:val>
                                            <p:strVal val="ppt_x"/>
                                          </p:val>
                                        </p:tav>
                                        <p:tav tm="100000">
                                          <p:val>
                                            <p:strVal val="0-ppt_w/2"/>
                                          </p:val>
                                        </p:tav>
                                      </p:tavLst>
                                    </p:anim>
                                    <p:anim calcmode="lin" valueType="num">
                                      <p:cBhvr additive="base">
                                        <p:cTn id="63" dur="500"/>
                                        <p:tgtEl>
                                          <p:spTgt spid="3"/>
                                        </p:tgtEl>
                                        <p:attrNameLst>
                                          <p:attrName>ppt_y</p:attrName>
                                        </p:attrNameLst>
                                      </p:cBhvr>
                                      <p:tavLst>
                                        <p:tav tm="0">
                                          <p:val>
                                            <p:strVal val="ppt_y"/>
                                          </p:val>
                                        </p:tav>
                                        <p:tav tm="100000">
                                          <p:val>
                                            <p:strVal val="ppt_y"/>
                                          </p:val>
                                        </p:tav>
                                      </p:tavLst>
                                    </p:anim>
                                    <p:set>
                                      <p:cBhvr>
                                        <p:cTn id="64" dur="1" fill="hold">
                                          <p:stCondLst>
                                            <p:cond delay="499"/>
                                          </p:stCondLst>
                                        </p:cTn>
                                        <p:tgtEl>
                                          <p:spTgt spid="3"/>
                                        </p:tgtEl>
                                        <p:attrNameLst>
                                          <p:attrName>style.visibility</p:attrName>
                                        </p:attrNameLst>
                                      </p:cBhvr>
                                      <p:to>
                                        <p:strVal val="hidden"/>
                                      </p:to>
                                    </p:set>
                                  </p:childTnLst>
                                </p:cTn>
                              </p:par>
                              <p:par>
                                <p:cTn id="65" presetID="2" presetClass="exit" presetSubtype="8" fill="hold" grpId="1" nodeType="withEffect">
                                  <p:stCondLst>
                                    <p:cond delay="0"/>
                                  </p:stCondLst>
                                  <p:iterate type="lt">
                                    <p:tmPct val="0"/>
                                  </p:iterate>
                                  <p:childTnLst>
                                    <p:anim calcmode="lin" valueType="num">
                                      <p:cBhvr additive="base">
                                        <p:cTn id="66" dur="500"/>
                                        <p:tgtEl>
                                          <p:spTgt spid="6"/>
                                        </p:tgtEl>
                                        <p:attrNameLst>
                                          <p:attrName>ppt_x</p:attrName>
                                        </p:attrNameLst>
                                      </p:cBhvr>
                                      <p:tavLst>
                                        <p:tav tm="0">
                                          <p:val>
                                            <p:strVal val="ppt_x"/>
                                          </p:val>
                                        </p:tav>
                                        <p:tav tm="100000">
                                          <p:val>
                                            <p:strVal val="0-ppt_w/2"/>
                                          </p:val>
                                        </p:tav>
                                      </p:tavLst>
                                    </p:anim>
                                    <p:anim calcmode="lin" valueType="num">
                                      <p:cBhvr additive="base">
                                        <p:cTn id="67" dur="500"/>
                                        <p:tgtEl>
                                          <p:spTgt spid="6"/>
                                        </p:tgtEl>
                                        <p:attrNameLst>
                                          <p:attrName>ppt_y</p:attrName>
                                        </p:attrNameLst>
                                      </p:cBhvr>
                                      <p:tavLst>
                                        <p:tav tm="0">
                                          <p:val>
                                            <p:strVal val="ppt_y"/>
                                          </p:val>
                                        </p:tav>
                                        <p:tav tm="100000">
                                          <p:val>
                                            <p:strVal val="ppt_y"/>
                                          </p:val>
                                        </p:tav>
                                      </p:tavLst>
                                    </p:anim>
                                    <p:set>
                                      <p:cBhvr>
                                        <p:cTn id="68" dur="1" fill="hold">
                                          <p:stCondLst>
                                            <p:cond delay="499"/>
                                          </p:stCondLst>
                                        </p:cTn>
                                        <p:tgtEl>
                                          <p:spTgt spid="6"/>
                                        </p:tgtEl>
                                        <p:attrNameLst>
                                          <p:attrName>style.visibility</p:attrName>
                                        </p:attrNameLst>
                                      </p:cBhvr>
                                      <p:to>
                                        <p:strVal val="hidden"/>
                                      </p:to>
                                    </p:set>
                                  </p:childTnLst>
                                </p:cTn>
                              </p:par>
                              <p:par>
                                <p:cTn id="69" presetID="2" presetClass="exit" presetSubtype="8" fill="hold" nodeType="withEffect">
                                  <p:stCondLst>
                                    <p:cond delay="0"/>
                                  </p:stCondLst>
                                  <p:childTnLst>
                                    <p:anim calcmode="lin" valueType="num">
                                      <p:cBhvr additive="base">
                                        <p:cTn id="70" dur="500"/>
                                        <p:tgtEl>
                                          <p:spTgt spid="5"/>
                                        </p:tgtEl>
                                        <p:attrNameLst>
                                          <p:attrName>ppt_x</p:attrName>
                                        </p:attrNameLst>
                                      </p:cBhvr>
                                      <p:tavLst>
                                        <p:tav tm="0">
                                          <p:val>
                                            <p:strVal val="ppt_x"/>
                                          </p:val>
                                        </p:tav>
                                        <p:tav tm="100000">
                                          <p:val>
                                            <p:strVal val="0-ppt_w/2"/>
                                          </p:val>
                                        </p:tav>
                                      </p:tavLst>
                                    </p:anim>
                                    <p:anim calcmode="lin" valueType="num">
                                      <p:cBhvr additive="base">
                                        <p:cTn id="71" dur="500"/>
                                        <p:tgtEl>
                                          <p:spTgt spid="5"/>
                                        </p:tgtEl>
                                        <p:attrNameLst>
                                          <p:attrName>ppt_y</p:attrName>
                                        </p:attrNameLst>
                                      </p:cBhvr>
                                      <p:tavLst>
                                        <p:tav tm="0">
                                          <p:val>
                                            <p:strVal val="ppt_y"/>
                                          </p:val>
                                        </p:tav>
                                        <p:tav tm="100000">
                                          <p:val>
                                            <p:strVal val="ppt_y"/>
                                          </p:val>
                                        </p:tav>
                                      </p:tavLst>
                                    </p:anim>
                                    <p:set>
                                      <p:cBhvr>
                                        <p:cTn id="72" dur="1" fill="hold">
                                          <p:stCondLst>
                                            <p:cond delay="499"/>
                                          </p:stCondLst>
                                        </p:cTn>
                                        <p:tgtEl>
                                          <p:spTgt spid="5"/>
                                        </p:tgtEl>
                                        <p:attrNameLst>
                                          <p:attrName>style.visibility</p:attrName>
                                        </p:attrNameLst>
                                      </p:cBhvr>
                                      <p:to>
                                        <p:strVal val="hidden"/>
                                      </p:to>
                                    </p:set>
                                  </p:childTnLst>
                                </p:cTn>
                              </p:par>
                              <p:par>
                                <p:cTn id="73" presetID="2" presetClass="exit" presetSubtype="2" fill="hold" grpId="1" nodeType="withEffect">
                                  <p:stCondLst>
                                    <p:cond delay="0"/>
                                  </p:stCondLst>
                                  <p:childTnLst>
                                    <p:anim calcmode="lin" valueType="num">
                                      <p:cBhvr additive="base">
                                        <p:cTn id="74" dur="500"/>
                                        <p:tgtEl>
                                          <p:spTgt spid="2">
                                            <p:txEl>
                                              <p:pRg st="0" end="0"/>
                                            </p:txEl>
                                          </p:spTgt>
                                        </p:tgtEl>
                                        <p:attrNameLst>
                                          <p:attrName>ppt_x</p:attrName>
                                        </p:attrNameLst>
                                      </p:cBhvr>
                                      <p:tavLst>
                                        <p:tav tm="0">
                                          <p:val>
                                            <p:strVal val="ppt_x"/>
                                          </p:val>
                                        </p:tav>
                                        <p:tav tm="100000">
                                          <p:val>
                                            <p:strVal val="1+ppt_w/2"/>
                                          </p:val>
                                        </p:tav>
                                      </p:tavLst>
                                    </p:anim>
                                    <p:anim calcmode="lin" valueType="num">
                                      <p:cBhvr additive="base">
                                        <p:cTn id="75" dur="500"/>
                                        <p:tgtEl>
                                          <p:spTgt spid="2">
                                            <p:txEl>
                                              <p:pRg st="0" end="0"/>
                                            </p:txEl>
                                          </p:spTgt>
                                        </p:tgtEl>
                                        <p:attrNameLst>
                                          <p:attrName>ppt_y</p:attrName>
                                        </p:attrNameLst>
                                      </p:cBhvr>
                                      <p:tavLst>
                                        <p:tav tm="0">
                                          <p:val>
                                            <p:strVal val="ppt_y"/>
                                          </p:val>
                                        </p:tav>
                                        <p:tav tm="100000">
                                          <p:val>
                                            <p:strVal val="ppt_y"/>
                                          </p:val>
                                        </p:tav>
                                      </p:tavLst>
                                    </p:anim>
                                    <p:set>
                                      <p:cBhvr>
                                        <p:cTn id="76" dur="1" fill="hold">
                                          <p:stCondLst>
                                            <p:cond delay="499"/>
                                          </p:stCondLst>
                                        </p:cTn>
                                        <p:tgtEl>
                                          <p:spTgt spid="2">
                                            <p:txEl>
                                              <p:pRg st="0" end="0"/>
                                            </p:txEl>
                                          </p:spTgt>
                                        </p:tgtEl>
                                        <p:attrNameLst>
                                          <p:attrName>style.visibility</p:attrName>
                                        </p:attrNameLst>
                                      </p:cBhvr>
                                      <p:to>
                                        <p:strVal val="hidden"/>
                                      </p:to>
                                    </p:set>
                                  </p:childTnLst>
                                </p:cTn>
                              </p:par>
                              <p:par>
                                <p:cTn id="77" presetID="2" presetClass="exit" presetSubtype="2" fill="hold" grpId="1" nodeType="withEffect">
                                  <p:stCondLst>
                                    <p:cond delay="0"/>
                                  </p:stCondLst>
                                  <p:childTnLst>
                                    <p:anim calcmode="lin" valueType="num">
                                      <p:cBhvr additive="base">
                                        <p:cTn id="78" dur="500"/>
                                        <p:tgtEl>
                                          <p:spTgt spid="2"/>
                                        </p:tgtEl>
                                        <p:attrNameLst>
                                          <p:attrName>ppt_x</p:attrName>
                                        </p:attrNameLst>
                                      </p:cBhvr>
                                      <p:tavLst>
                                        <p:tav tm="0">
                                          <p:val>
                                            <p:strVal val="ppt_x"/>
                                          </p:val>
                                        </p:tav>
                                        <p:tav tm="100000">
                                          <p:val>
                                            <p:strVal val="1+ppt_w/2"/>
                                          </p:val>
                                        </p:tav>
                                      </p:tavLst>
                                    </p:anim>
                                    <p:anim calcmode="lin" valueType="num">
                                      <p:cBhvr additive="base">
                                        <p:cTn id="79" dur="500"/>
                                        <p:tgtEl>
                                          <p:spTgt spid="2"/>
                                        </p:tgtEl>
                                        <p:attrNameLst>
                                          <p:attrName>ppt_y</p:attrName>
                                        </p:attrNameLst>
                                      </p:cBhvr>
                                      <p:tavLst>
                                        <p:tav tm="0">
                                          <p:val>
                                            <p:strVal val="ppt_y"/>
                                          </p:val>
                                        </p:tav>
                                        <p:tav tm="100000">
                                          <p:val>
                                            <p:strVal val="ppt_y"/>
                                          </p:val>
                                        </p:tav>
                                      </p:tavLst>
                                    </p:anim>
                                    <p:set>
                                      <p:cBhvr>
                                        <p:cTn id="80" dur="1" fill="hold">
                                          <p:stCondLst>
                                            <p:cond delay="499"/>
                                          </p:stCondLst>
                                        </p:cTn>
                                        <p:tgtEl>
                                          <p:spTgt spid="2"/>
                                        </p:tgtEl>
                                        <p:attrNameLst>
                                          <p:attrName>style.visibility</p:attrName>
                                        </p:attrNameLst>
                                      </p:cBhvr>
                                      <p:to>
                                        <p:strVal val="hidden"/>
                                      </p:to>
                                    </p:set>
                                  </p:childTnLst>
                                </p:cTn>
                              </p:par>
                              <p:par>
                                <p:cTn id="81" presetID="2" presetClass="exit" presetSubtype="2" fill="hold" grpId="1" nodeType="withEffect">
                                  <p:stCondLst>
                                    <p:cond delay="0"/>
                                  </p:stCondLst>
                                  <p:childTnLst>
                                    <p:anim calcmode="lin" valueType="num">
                                      <p:cBhvr additive="base">
                                        <p:cTn id="82" dur="500"/>
                                        <p:tgtEl>
                                          <p:spTgt spid="8">
                                            <p:txEl>
                                              <p:pRg st="0" end="0"/>
                                            </p:txEl>
                                          </p:spTgt>
                                        </p:tgtEl>
                                        <p:attrNameLst>
                                          <p:attrName>ppt_x</p:attrName>
                                        </p:attrNameLst>
                                      </p:cBhvr>
                                      <p:tavLst>
                                        <p:tav tm="0">
                                          <p:val>
                                            <p:strVal val="ppt_x"/>
                                          </p:val>
                                        </p:tav>
                                        <p:tav tm="100000">
                                          <p:val>
                                            <p:strVal val="1+ppt_w/2"/>
                                          </p:val>
                                        </p:tav>
                                      </p:tavLst>
                                    </p:anim>
                                    <p:anim calcmode="lin" valueType="num">
                                      <p:cBhvr additive="base">
                                        <p:cTn id="83" dur="500"/>
                                        <p:tgtEl>
                                          <p:spTgt spid="8">
                                            <p:txEl>
                                              <p:pRg st="0" end="0"/>
                                            </p:txEl>
                                          </p:spTgt>
                                        </p:tgtEl>
                                        <p:attrNameLst>
                                          <p:attrName>ppt_y</p:attrName>
                                        </p:attrNameLst>
                                      </p:cBhvr>
                                      <p:tavLst>
                                        <p:tav tm="0">
                                          <p:val>
                                            <p:strVal val="ppt_y"/>
                                          </p:val>
                                        </p:tav>
                                        <p:tav tm="100000">
                                          <p:val>
                                            <p:strVal val="ppt_y"/>
                                          </p:val>
                                        </p:tav>
                                      </p:tavLst>
                                    </p:anim>
                                    <p:set>
                                      <p:cBhvr>
                                        <p:cTn id="84" dur="1" fill="hold">
                                          <p:stCondLst>
                                            <p:cond delay="499"/>
                                          </p:stCondLst>
                                        </p:cTn>
                                        <p:tgtEl>
                                          <p:spTgt spid="8">
                                            <p:txEl>
                                              <p:pRg st="0" end="0"/>
                                            </p:txEl>
                                          </p:spTgt>
                                        </p:tgtEl>
                                        <p:attrNameLst>
                                          <p:attrName>style.visibility</p:attrName>
                                        </p:attrNameLst>
                                      </p:cBhvr>
                                      <p:to>
                                        <p:strVal val="hidden"/>
                                      </p:to>
                                    </p:set>
                                  </p:childTnLst>
                                </p:cTn>
                              </p:par>
                              <p:par>
                                <p:cTn id="85" presetID="2" presetClass="exit" presetSubtype="2" fill="hold" grpId="1" nodeType="withEffect">
                                  <p:stCondLst>
                                    <p:cond delay="0"/>
                                  </p:stCondLst>
                                  <p:childTnLst>
                                    <p:anim calcmode="lin" valueType="num">
                                      <p:cBhvr additive="base">
                                        <p:cTn id="86" dur="500"/>
                                        <p:tgtEl>
                                          <p:spTgt spid="8"/>
                                        </p:tgtEl>
                                        <p:attrNameLst>
                                          <p:attrName>ppt_x</p:attrName>
                                        </p:attrNameLst>
                                      </p:cBhvr>
                                      <p:tavLst>
                                        <p:tav tm="0">
                                          <p:val>
                                            <p:strVal val="ppt_x"/>
                                          </p:val>
                                        </p:tav>
                                        <p:tav tm="100000">
                                          <p:val>
                                            <p:strVal val="1+ppt_w/2"/>
                                          </p:val>
                                        </p:tav>
                                      </p:tavLst>
                                    </p:anim>
                                    <p:anim calcmode="lin" valueType="num">
                                      <p:cBhvr additive="base">
                                        <p:cTn id="87" dur="500"/>
                                        <p:tgtEl>
                                          <p:spTgt spid="8"/>
                                        </p:tgtEl>
                                        <p:attrNameLst>
                                          <p:attrName>ppt_y</p:attrName>
                                        </p:attrNameLst>
                                      </p:cBhvr>
                                      <p:tavLst>
                                        <p:tav tm="0">
                                          <p:val>
                                            <p:strVal val="ppt_y"/>
                                          </p:val>
                                        </p:tav>
                                        <p:tav tm="100000">
                                          <p:val>
                                            <p:strVal val="ppt_y"/>
                                          </p:val>
                                        </p:tav>
                                      </p:tavLst>
                                    </p:anim>
                                    <p:set>
                                      <p:cBhvr>
                                        <p:cTn id="88" dur="1" fill="hold">
                                          <p:stCondLst>
                                            <p:cond delay="499"/>
                                          </p:stCondLst>
                                        </p:cTn>
                                        <p:tgtEl>
                                          <p:spTgt spid="8"/>
                                        </p:tgtEl>
                                        <p:attrNameLst>
                                          <p:attrName>style.visibility</p:attrName>
                                        </p:attrNameLst>
                                      </p:cBhvr>
                                      <p:to>
                                        <p:strVal val="hidden"/>
                                      </p:to>
                                    </p:set>
                                  </p:childTnLst>
                                </p:cTn>
                              </p:par>
                              <p:par>
                                <p:cTn id="89" presetID="2" presetClass="exit" presetSubtype="2" fill="hold" grpId="1" nodeType="withEffect">
                                  <p:stCondLst>
                                    <p:cond delay="0"/>
                                  </p:stCondLst>
                                  <p:childTnLst>
                                    <p:anim calcmode="lin" valueType="num">
                                      <p:cBhvr additive="base">
                                        <p:cTn id="90" dur="500"/>
                                        <p:tgtEl>
                                          <p:spTgt spid="9">
                                            <p:txEl>
                                              <p:pRg st="0" end="0"/>
                                            </p:txEl>
                                          </p:spTgt>
                                        </p:tgtEl>
                                        <p:attrNameLst>
                                          <p:attrName>ppt_x</p:attrName>
                                        </p:attrNameLst>
                                      </p:cBhvr>
                                      <p:tavLst>
                                        <p:tav tm="0">
                                          <p:val>
                                            <p:strVal val="ppt_x"/>
                                          </p:val>
                                        </p:tav>
                                        <p:tav tm="100000">
                                          <p:val>
                                            <p:strVal val="1+ppt_w/2"/>
                                          </p:val>
                                        </p:tav>
                                      </p:tavLst>
                                    </p:anim>
                                    <p:anim calcmode="lin" valueType="num">
                                      <p:cBhvr additive="base">
                                        <p:cTn id="91" dur="500"/>
                                        <p:tgtEl>
                                          <p:spTgt spid="9">
                                            <p:txEl>
                                              <p:pRg st="0" end="0"/>
                                            </p:txEl>
                                          </p:spTgt>
                                        </p:tgtEl>
                                        <p:attrNameLst>
                                          <p:attrName>ppt_y</p:attrName>
                                        </p:attrNameLst>
                                      </p:cBhvr>
                                      <p:tavLst>
                                        <p:tav tm="0">
                                          <p:val>
                                            <p:strVal val="ppt_y"/>
                                          </p:val>
                                        </p:tav>
                                        <p:tav tm="100000">
                                          <p:val>
                                            <p:strVal val="ppt_y"/>
                                          </p:val>
                                        </p:tav>
                                      </p:tavLst>
                                    </p:anim>
                                    <p:set>
                                      <p:cBhvr>
                                        <p:cTn id="92" dur="1" fill="hold">
                                          <p:stCondLst>
                                            <p:cond delay="499"/>
                                          </p:stCondLst>
                                        </p:cTn>
                                        <p:tgtEl>
                                          <p:spTgt spid="9">
                                            <p:txEl>
                                              <p:pRg st="0" end="0"/>
                                            </p:txEl>
                                          </p:spTgt>
                                        </p:tgtEl>
                                        <p:attrNameLst>
                                          <p:attrName>style.visibility</p:attrName>
                                        </p:attrNameLst>
                                      </p:cBhvr>
                                      <p:to>
                                        <p:strVal val="hidden"/>
                                      </p:to>
                                    </p:set>
                                  </p:childTnLst>
                                </p:cTn>
                              </p:par>
                              <p:par>
                                <p:cTn id="93" presetID="2" presetClass="exit" presetSubtype="2" fill="hold" grpId="1" nodeType="withEffect">
                                  <p:stCondLst>
                                    <p:cond delay="0"/>
                                  </p:stCondLst>
                                  <p:childTnLst>
                                    <p:anim calcmode="lin" valueType="num">
                                      <p:cBhvr additive="base">
                                        <p:cTn id="94" dur="500"/>
                                        <p:tgtEl>
                                          <p:spTgt spid="9"/>
                                        </p:tgtEl>
                                        <p:attrNameLst>
                                          <p:attrName>ppt_x</p:attrName>
                                        </p:attrNameLst>
                                      </p:cBhvr>
                                      <p:tavLst>
                                        <p:tav tm="0">
                                          <p:val>
                                            <p:strVal val="ppt_x"/>
                                          </p:val>
                                        </p:tav>
                                        <p:tav tm="100000">
                                          <p:val>
                                            <p:strVal val="1+ppt_w/2"/>
                                          </p:val>
                                        </p:tav>
                                      </p:tavLst>
                                    </p:anim>
                                    <p:anim calcmode="lin" valueType="num">
                                      <p:cBhvr additive="base">
                                        <p:cTn id="95" dur="500"/>
                                        <p:tgtEl>
                                          <p:spTgt spid="9"/>
                                        </p:tgtEl>
                                        <p:attrNameLst>
                                          <p:attrName>ppt_y</p:attrName>
                                        </p:attrNameLst>
                                      </p:cBhvr>
                                      <p:tavLst>
                                        <p:tav tm="0">
                                          <p:val>
                                            <p:strVal val="ppt_y"/>
                                          </p:val>
                                        </p:tav>
                                        <p:tav tm="100000">
                                          <p:val>
                                            <p:strVal val="ppt_y"/>
                                          </p:val>
                                        </p:tav>
                                      </p:tavLst>
                                    </p:anim>
                                    <p:set>
                                      <p:cBhvr>
                                        <p:cTn id="96" dur="1" fill="hold">
                                          <p:stCondLst>
                                            <p:cond delay="499"/>
                                          </p:stCondLst>
                                        </p:cTn>
                                        <p:tgtEl>
                                          <p:spTgt spid="9"/>
                                        </p:tgtEl>
                                        <p:attrNameLst>
                                          <p:attrName>style.visibility</p:attrName>
                                        </p:attrNameLst>
                                      </p:cBhvr>
                                      <p:to>
                                        <p:strVal val="hidden"/>
                                      </p:to>
                                    </p:set>
                                  </p:childTnLst>
                                </p:cTn>
                              </p:par>
                              <p:par>
                                <p:cTn id="97" presetID="2" presetClass="exit" presetSubtype="2" fill="hold" grpId="1" nodeType="withEffect">
                                  <p:stCondLst>
                                    <p:cond delay="0"/>
                                  </p:stCondLst>
                                  <p:childTnLst>
                                    <p:anim calcmode="lin" valueType="num">
                                      <p:cBhvr additive="base">
                                        <p:cTn id="98" dur="500"/>
                                        <p:tgtEl>
                                          <p:spTgt spid="10">
                                            <p:txEl>
                                              <p:pRg st="0" end="0"/>
                                            </p:txEl>
                                          </p:spTgt>
                                        </p:tgtEl>
                                        <p:attrNameLst>
                                          <p:attrName>ppt_x</p:attrName>
                                        </p:attrNameLst>
                                      </p:cBhvr>
                                      <p:tavLst>
                                        <p:tav tm="0">
                                          <p:val>
                                            <p:strVal val="ppt_x"/>
                                          </p:val>
                                        </p:tav>
                                        <p:tav tm="100000">
                                          <p:val>
                                            <p:strVal val="1+ppt_w/2"/>
                                          </p:val>
                                        </p:tav>
                                      </p:tavLst>
                                    </p:anim>
                                    <p:anim calcmode="lin" valueType="num">
                                      <p:cBhvr additive="base">
                                        <p:cTn id="99" dur="500"/>
                                        <p:tgtEl>
                                          <p:spTgt spid="10">
                                            <p:txEl>
                                              <p:pRg st="0" end="0"/>
                                            </p:txEl>
                                          </p:spTgt>
                                        </p:tgtEl>
                                        <p:attrNameLst>
                                          <p:attrName>ppt_y</p:attrName>
                                        </p:attrNameLst>
                                      </p:cBhvr>
                                      <p:tavLst>
                                        <p:tav tm="0">
                                          <p:val>
                                            <p:strVal val="ppt_y"/>
                                          </p:val>
                                        </p:tav>
                                        <p:tav tm="100000">
                                          <p:val>
                                            <p:strVal val="ppt_y"/>
                                          </p:val>
                                        </p:tav>
                                      </p:tavLst>
                                    </p:anim>
                                    <p:set>
                                      <p:cBhvr>
                                        <p:cTn id="100" dur="1" fill="hold">
                                          <p:stCondLst>
                                            <p:cond delay="499"/>
                                          </p:stCondLst>
                                        </p:cTn>
                                        <p:tgtEl>
                                          <p:spTgt spid="10">
                                            <p:txEl>
                                              <p:pRg st="0" end="0"/>
                                            </p:txEl>
                                          </p:spTgt>
                                        </p:tgtEl>
                                        <p:attrNameLst>
                                          <p:attrName>style.visibility</p:attrName>
                                        </p:attrNameLst>
                                      </p:cBhvr>
                                      <p:to>
                                        <p:strVal val="hidden"/>
                                      </p:to>
                                    </p:set>
                                  </p:childTnLst>
                                </p:cTn>
                              </p:par>
                              <p:par>
                                <p:cTn id="101" presetID="2" presetClass="exit" presetSubtype="2" fill="hold" grpId="1" nodeType="withEffect">
                                  <p:stCondLst>
                                    <p:cond delay="0"/>
                                  </p:stCondLst>
                                  <p:childTnLst>
                                    <p:anim calcmode="lin" valueType="num">
                                      <p:cBhvr additive="base">
                                        <p:cTn id="102" dur="500"/>
                                        <p:tgtEl>
                                          <p:spTgt spid="10"/>
                                        </p:tgtEl>
                                        <p:attrNameLst>
                                          <p:attrName>ppt_x</p:attrName>
                                        </p:attrNameLst>
                                      </p:cBhvr>
                                      <p:tavLst>
                                        <p:tav tm="0">
                                          <p:val>
                                            <p:strVal val="ppt_x"/>
                                          </p:val>
                                        </p:tav>
                                        <p:tav tm="100000">
                                          <p:val>
                                            <p:strVal val="1+ppt_w/2"/>
                                          </p:val>
                                        </p:tav>
                                      </p:tavLst>
                                    </p:anim>
                                    <p:anim calcmode="lin" valueType="num">
                                      <p:cBhvr additive="base">
                                        <p:cTn id="103" dur="500"/>
                                        <p:tgtEl>
                                          <p:spTgt spid="10"/>
                                        </p:tgtEl>
                                        <p:attrNameLst>
                                          <p:attrName>ppt_y</p:attrName>
                                        </p:attrNameLst>
                                      </p:cBhvr>
                                      <p:tavLst>
                                        <p:tav tm="0">
                                          <p:val>
                                            <p:strVal val="ppt_y"/>
                                          </p:val>
                                        </p:tav>
                                        <p:tav tm="100000">
                                          <p:val>
                                            <p:strVal val="ppt_y"/>
                                          </p:val>
                                        </p:tav>
                                      </p:tavLst>
                                    </p:anim>
                                    <p:set>
                                      <p:cBhvr>
                                        <p:cTn id="104"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2" grpId="0" bldLvl="0" animBg="1" uiExpand="1" build="allAtOnce"/>
      <p:bldP spid="8" grpId="0" bldLvl="0" animBg="1" uiExpand="1" build="allAtOnce"/>
      <p:bldP spid="9" grpId="0" bldLvl="0" animBg="1" uiExpand="1" build="allAtOnce"/>
      <p:bldP spid="10" grpId="0" bldLvl="0" animBg="1" uiExpand="1" build="allAtOnce"/>
      <p:bldP spid="3" grpId="1"/>
      <p:bldP spid="6" grpId="1"/>
      <p:bldP spid="2" grpId="1" bldLvl="0" animBg="1" build="allAtOnce"/>
      <p:bldP spid="8" grpId="1" bldLvl="0" animBg="1" build="allAtOnce"/>
      <p:bldP spid="9" grpId="1" bldLvl="0" animBg="1" build="allAtOnce"/>
      <p:bldP spid="10" grpId="1" bldLvl="0" animBg="1"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4" name="圆角矩形 3"/>
          <p:cNvSpPr/>
          <p:nvPr/>
        </p:nvSpPr>
        <p:spPr>
          <a:xfrm>
            <a:off x="3634105" y="580390"/>
            <a:ext cx="421259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chemeClr val="tx1">
                    <a:lumMod val="85000"/>
                    <a:lumOff val="15000"/>
                  </a:schemeClr>
                </a:solidFill>
              </a:rPr>
              <a:t>区分</a:t>
            </a:r>
            <a:r>
              <a:rPr lang="en-US" altLang="zh-CN" sz="3200">
                <a:solidFill>
                  <a:schemeClr val="tx1">
                    <a:lumMod val="85000"/>
                    <a:lumOff val="15000"/>
                  </a:schemeClr>
                </a:solidFill>
              </a:rPr>
              <a:t>“</a:t>
            </a:r>
            <a:r>
              <a:rPr lang="zh-CN" altLang="en-US" sz="3200">
                <a:solidFill>
                  <a:schemeClr val="tx1">
                    <a:lumMod val="85000"/>
                    <a:lumOff val="15000"/>
                  </a:schemeClr>
                </a:solidFill>
              </a:rPr>
              <a:t>要</a:t>
            </a:r>
            <a:r>
              <a:rPr lang="en-US" altLang="zh-CN" sz="3200">
                <a:solidFill>
                  <a:schemeClr val="tx1">
                    <a:lumMod val="85000"/>
                    <a:lumOff val="15000"/>
                  </a:schemeClr>
                </a:solidFill>
              </a:rPr>
              <a:t>”</a:t>
            </a:r>
            <a:r>
              <a:rPr lang="zh-CN" altLang="en-US" sz="3200">
                <a:solidFill>
                  <a:schemeClr val="tx1">
                    <a:lumMod val="85000"/>
                    <a:lumOff val="15000"/>
                  </a:schemeClr>
                </a:solidFill>
              </a:rPr>
              <a:t>与</a:t>
            </a:r>
            <a:r>
              <a:rPr lang="en-US" altLang="zh-CN" sz="3200">
                <a:solidFill>
                  <a:schemeClr val="tx1">
                    <a:lumMod val="85000"/>
                    <a:lumOff val="15000"/>
                  </a:schemeClr>
                </a:solidFill>
              </a:rPr>
              <a:t>“</a:t>
            </a:r>
            <a:r>
              <a:rPr lang="zh-CN" altLang="en-US" sz="3200">
                <a:solidFill>
                  <a:schemeClr val="tx1">
                    <a:lumMod val="85000"/>
                    <a:lumOff val="15000"/>
                  </a:schemeClr>
                </a:solidFill>
              </a:rPr>
              <a:t>不要</a:t>
            </a:r>
            <a:r>
              <a:rPr lang="en-US" altLang="zh-CN" sz="3200">
                <a:solidFill>
                  <a:schemeClr val="tx1">
                    <a:lumMod val="85000"/>
                    <a:lumOff val="15000"/>
                  </a:schemeClr>
                </a:solidFill>
              </a:rPr>
              <a:t>”</a:t>
            </a:r>
            <a:endParaRPr lang="en-US" altLang="zh-CN" sz="3200">
              <a:solidFill>
                <a:schemeClr val="tx1">
                  <a:lumMod val="85000"/>
                  <a:lumOff val="15000"/>
                </a:schemeClr>
              </a:solidFill>
            </a:endParaRPr>
          </a:p>
        </p:txBody>
      </p:sp>
      <p:sp>
        <p:nvSpPr>
          <p:cNvPr id="5" name="圆角矩形 4"/>
          <p:cNvSpPr/>
          <p:nvPr/>
        </p:nvSpPr>
        <p:spPr>
          <a:xfrm>
            <a:off x="2357755" y="1647190"/>
            <a:ext cx="1665605" cy="55499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要</a:t>
            </a:r>
            <a:endParaRPr lang="zh-CN" altLang="en-US" sz="2400"/>
          </a:p>
        </p:txBody>
      </p:sp>
      <p:sp>
        <p:nvSpPr>
          <p:cNvPr id="6" name="圆角矩形 5"/>
          <p:cNvSpPr/>
          <p:nvPr/>
        </p:nvSpPr>
        <p:spPr>
          <a:xfrm>
            <a:off x="7263765" y="1647190"/>
            <a:ext cx="1665605" cy="554990"/>
          </a:xfrm>
          <a:prstGeom prst="roundRect">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不</a:t>
            </a:r>
            <a:r>
              <a:rPr lang="zh-CN" altLang="en-US" sz="2400"/>
              <a:t>要</a:t>
            </a:r>
            <a:endParaRPr lang="zh-CN" altLang="en-US" sz="2400"/>
          </a:p>
        </p:txBody>
      </p:sp>
      <p:sp>
        <p:nvSpPr>
          <p:cNvPr id="7" name="文本框 6"/>
          <p:cNvSpPr txBox="1"/>
          <p:nvPr/>
        </p:nvSpPr>
        <p:spPr>
          <a:xfrm>
            <a:off x="1775460" y="2703195"/>
            <a:ext cx="3255010" cy="368300"/>
          </a:xfrm>
          <a:prstGeom prst="rect">
            <a:avLst/>
          </a:prstGeom>
          <a:noFill/>
        </p:spPr>
        <p:txBody>
          <a:bodyPr wrap="square" rtlCol="0">
            <a:spAutoFit/>
          </a:bodyPr>
          <a:p>
            <a:pPr marL="342900" indent="-342900">
              <a:buFont typeface="Wingdings" panose="05000000000000000000" charset="0"/>
              <a:buChar char="Ø"/>
            </a:pPr>
            <a:r>
              <a:rPr lang="zh-CN" altLang="en-US"/>
              <a:t>正常流转的原料、在制品</a:t>
            </a:r>
            <a:endParaRPr lang="zh-CN" altLang="en-US"/>
          </a:p>
        </p:txBody>
      </p:sp>
      <p:sp>
        <p:nvSpPr>
          <p:cNvPr id="8" name="文本框 7"/>
          <p:cNvSpPr txBox="1"/>
          <p:nvPr/>
        </p:nvSpPr>
        <p:spPr>
          <a:xfrm>
            <a:off x="1775460" y="3219450"/>
            <a:ext cx="3255010" cy="368300"/>
          </a:xfrm>
          <a:prstGeom prst="rect">
            <a:avLst/>
          </a:prstGeom>
          <a:noFill/>
        </p:spPr>
        <p:txBody>
          <a:bodyPr wrap="square" rtlCol="0">
            <a:spAutoFit/>
          </a:bodyPr>
          <a:p>
            <a:pPr marL="342900" indent="-342900">
              <a:buFont typeface="Wingdings" panose="05000000000000000000" charset="0"/>
              <a:buChar char="Ø"/>
            </a:pPr>
            <a:r>
              <a:rPr lang="zh-CN" altLang="en-US"/>
              <a:t>工位器具、周转箱</a:t>
            </a:r>
            <a:endParaRPr lang="zh-CN" altLang="en-US"/>
          </a:p>
        </p:txBody>
      </p:sp>
      <p:sp>
        <p:nvSpPr>
          <p:cNvPr id="9" name="文本框 8"/>
          <p:cNvSpPr txBox="1"/>
          <p:nvPr/>
        </p:nvSpPr>
        <p:spPr>
          <a:xfrm>
            <a:off x="1770380" y="3735705"/>
            <a:ext cx="3265170" cy="368300"/>
          </a:xfrm>
          <a:prstGeom prst="rect">
            <a:avLst/>
          </a:prstGeom>
          <a:noFill/>
        </p:spPr>
        <p:txBody>
          <a:bodyPr wrap="square" rtlCol="0">
            <a:spAutoFit/>
          </a:bodyPr>
          <a:p>
            <a:pPr marL="342900" indent="-342900">
              <a:buFont typeface="Wingdings" panose="05000000000000000000" charset="0"/>
              <a:buChar char="Ø"/>
            </a:pPr>
            <a:r>
              <a:rPr lang="zh-CN" altLang="en-US"/>
              <a:t>加工工具、检验用具</a:t>
            </a:r>
            <a:endParaRPr lang="zh-CN" altLang="en-US"/>
          </a:p>
        </p:txBody>
      </p:sp>
      <p:sp>
        <p:nvSpPr>
          <p:cNvPr id="10" name="文本框 9"/>
          <p:cNvSpPr txBox="1"/>
          <p:nvPr/>
        </p:nvSpPr>
        <p:spPr>
          <a:xfrm>
            <a:off x="1770380" y="4251960"/>
            <a:ext cx="3265170" cy="368300"/>
          </a:xfrm>
          <a:prstGeom prst="rect">
            <a:avLst/>
          </a:prstGeom>
          <a:noFill/>
        </p:spPr>
        <p:txBody>
          <a:bodyPr wrap="square" rtlCol="0">
            <a:spAutoFit/>
          </a:bodyPr>
          <a:p>
            <a:pPr marL="342900" indent="-342900">
              <a:buFont typeface="Wingdings" panose="05000000000000000000" charset="0"/>
              <a:buChar char="Ø"/>
            </a:pPr>
            <a:r>
              <a:rPr lang="zh-CN" altLang="en-US"/>
              <a:t>种类看板、工艺文件</a:t>
            </a:r>
            <a:endParaRPr lang="zh-CN" altLang="en-US"/>
          </a:p>
        </p:txBody>
      </p:sp>
      <p:sp>
        <p:nvSpPr>
          <p:cNvPr id="11" name="文本框 10"/>
          <p:cNvSpPr txBox="1"/>
          <p:nvPr/>
        </p:nvSpPr>
        <p:spPr>
          <a:xfrm>
            <a:off x="1770380" y="4768215"/>
            <a:ext cx="3265170" cy="368300"/>
          </a:xfrm>
          <a:prstGeom prst="rect">
            <a:avLst/>
          </a:prstGeom>
          <a:noFill/>
        </p:spPr>
        <p:txBody>
          <a:bodyPr wrap="square" rtlCol="0">
            <a:spAutoFit/>
          </a:bodyPr>
          <a:p>
            <a:pPr marL="342900" indent="-342900">
              <a:buFont typeface="Wingdings" panose="05000000000000000000" charset="0"/>
              <a:buChar char="Ø"/>
            </a:pPr>
            <a:r>
              <a:rPr lang="zh-CN" altLang="en-US"/>
              <a:t>办公桌椅、办公用品</a:t>
            </a:r>
            <a:endParaRPr lang="zh-CN" altLang="en-US"/>
          </a:p>
        </p:txBody>
      </p:sp>
      <p:sp>
        <p:nvSpPr>
          <p:cNvPr id="12" name="文本框 11"/>
          <p:cNvSpPr txBox="1"/>
          <p:nvPr/>
        </p:nvSpPr>
        <p:spPr>
          <a:xfrm>
            <a:off x="1770380" y="5284470"/>
            <a:ext cx="3265170" cy="368300"/>
          </a:xfrm>
          <a:prstGeom prst="rect">
            <a:avLst/>
          </a:prstGeom>
          <a:noFill/>
        </p:spPr>
        <p:txBody>
          <a:bodyPr wrap="square" rtlCol="0">
            <a:spAutoFit/>
          </a:bodyPr>
          <a:p>
            <a:pPr marL="342900" indent="-342900">
              <a:buFont typeface="Wingdings" panose="05000000000000000000" charset="0"/>
              <a:buChar char="Ø"/>
            </a:pPr>
            <a:r>
              <a:rPr lang="zh-CN" altLang="en-US"/>
              <a:t>安全消防</a:t>
            </a:r>
            <a:r>
              <a:rPr lang="zh-CN" altLang="en-US"/>
              <a:t>用品</a:t>
            </a:r>
            <a:endParaRPr lang="zh-CN" altLang="en-US"/>
          </a:p>
        </p:txBody>
      </p:sp>
      <p:sp>
        <p:nvSpPr>
          <p:cNvPr id="13" name="文本框 12"/>
          <p:cNvSpPr txBox="1"/>
          <p:nvPr/>
        </p:nvSpPr>
        <p:spPr>
          <a:xfrm>
            <a:off x="1770380" y="5800725"/>
            <a:ext cx="3265170" cy="368300"/>
          </a:xfrm>
          <a:prstGeom prst="rect">
            <a:avLst/>
          </a:prstGeom>
          <a:noFill/>
        </p:spPr>
        <p:txBody>
          <a:bodyPr wrap="square" rtlCol="0">
            <a:spAutoFit/>
          </a:bodyPr>
          <a:p>
            <a:pPr marL="342900" indent="-342900">
              <a:buFont typeface="Wingdings" panose="05000000000000000000" charset="0"/>
              <a:buChar char="Ø"/>
            </a:pPr>
            <a:r>
              <a:rPr lang="zh-CN" altLang="en-US"/>
              <a:t>清洁清扫</a:t>
            </a:r>
            <a:r>
              <a:rPr lang="zh-CN" altLang="en-US"/>
              <a:t>用品</a:t>
            </a:r>
            <a:endParaRPr lang="zh-CN" altLang="en-US"/>
          </a:p>
        </p:txBody>
      </p:sp>
      <p:sp>
        <p:nvSpPr>
          <p:cNvPr id="22" name="文本框 21"/>
          <p:cNvSpPr txBox="1"/>
          <p:nvPr/>
        </p:nvSpPr>
        <p:spPr>
          <a:xfrm>
            <a:off x="6692265" y="2703195"/>
            <a:ext cx="3255010" cy="368300"/>
          </a:xfrm>
          <a:prstGeom prst="rect">
            <a:avLst/>
          </a:prstGeom>
          <a:noFill/>
        </p:spPr>
        <p:txBody>
          <a:bodyPr wrap="square" rtlCol="0">
            <a:spAutoFit/>
          </a:bodyPr>
          <a:p>
            <a:pPr marL="342900" indent="-342900">
              <a:buFont typeface="Wingdings" panose="05000000000000000000" charset="0"/>
              <a:buChar char="Ø"/>
            </a:pPr>
            <a:r>
              <a:rPr lang="zh-CN" altLang="en-US" b="1" u="sng"/>
              <a:t>没有状态标识</a:t>
            </a:r>
            <a:r>
              <a:rPr lang="zh-CN" altLang="en-US"/>
              <a:t>的不良品</a:t>
            </a:r>
            <a:endParaRPr lang="zh-CN" altLang="en-US"/>
          </a:p>
        </p:txBody>
      </p:sp>
      <p:sp>
        <p:nvSpPr>
          <p:cNvPr id="23" name="文本框 22"/>
          <p:cNvSpPr txBox="1"/>
          <p:nvPr/>
        </p:nvSpPr>
        <p:spPr>
          <a:xfrm>
            <a:off x="6692265" y="3219450"/>
            <a:ext cx="3255010" cy="368300"/>
          </a:xfrm>
          <a:prstGeom prst="rect">
            <a:avLst/>
          </a:prstGeom>
          <a:noFill/>
        </p:spPr>
        <p:txBody>
          <a:bodyPr wrap="square" rtlCol="0">
            <a:spAutoFit/>
          </a:bodyPr>
          <a:p>
            <a:pPr marL="342900" indent="-342900">
              <a:buFont typeface="Wingdings" panose="05000000000000000000" charset="0"/>
              <a:buChar char="Ø"/>
            </a:pPr>
            <a:r>
              <a:rPr lang="zh-CN" altLang="en-US" b="1" u="sng"/>
              <a:t>暂时不用</a:t>
            </a:r>
            <a:r>
              <a:rPr lang="zh-CN" altLang="en-US"/>
              <a:t>的在制品</a:t>
            </a:r>
            <a:endParaRPr lang="zh-CN" altLang="en-US"/>
          </a:p>
        </p:txBody>
      </p:sp>
      <p:sp>
        <p:nvSpPr>
          <p:cNvPr id="24" name="文本框 23"/>
          <p:cNvSpPr txBox="1"/>
          <p:nvPr/>
        </p:nvSpPr>
        <p:spPr>
          <a:xfrm>
            <a:off x="6687185" y="3735705"/>
            <a:ext cx="3482975" cy="368300"/>
          </a:xfrm>
          <a:prstGeom prst="rect">
            <a:avLst/>
          </a:prstGeom>
          <a:noFill/>
        </p:spPr>
        <p:txBody>
          <a:bodyPr wrap="square" rtlCol="0">
            <a:spAutoFit/>
          </a:bodyPr>
          <a:p>
            <a:pPr marL="342900" indent="-342900">
              <a:buFont typeface="Wingdings" panose="05000000000000000000" charset="0"/>
              <a:buChar char="Ø"/>
            </a:pPr>
            <a:r>
              <a:rPr lang="zh-CN" altLang="en-US" b="1" u="sng"/>
              <a:t>完全闲置</a:t>
            </a:r>
            <a:r>
              <a:rPr lang="zh-CN" altLang="en-US"/>
              <a:t>或</a:t>
            </a:r>
            <a:r>
              <a:rPr lang="zh-CN" altLang="en-US" b="1" u="sng"/>
              <a:t>已经报废</a:t>
            </a:r>
            <a:r>
              <a:rPr lang="zh-CN" altLang="en-US"/>
              <a:t>的设备</a:t>
            </a:r>
            <a:endParaRPr lang="zh-CN" altLang="en-US"/>
          </a:p>
        </p:txBody>
      </p:sp>
      <p:sp>
        <p:nvSpPr>
          <p:cNvPr id="25" name="文本框 24"/>
          <p:cNvSpPr txBox="1"/>
          <p:nvPr/>
        </p:nvSpPr>
        <p:spPr>
          <a:xfrm>
            <a:off x="6687185" y="4251960"/>
            <a:ext cx="3265170" cy="368300"/>
          </a:xfrm>
          <a:prstGeom prst="rect">
            <a:avLst/>
          </a:prstGeom>
          <a:noFill/>
        </p:spPr>
        <p:txBody>
          <a:bodyPr wrap="square" rtlCol="0">
            <a:spAutoFit/>
          </a:bodyPr>
          <a:p>
            <a:pPr marL="342900" indent="-342900">
              <a:buFont typeface="Wingdings" panose="05000000000000000000" charset="0"/>
              <a:buChar char="Ø"/>
            </a:pPr>
            <a:r>
              <a:rPr lang="zh-CN" altLang="en-US" b="1" u="sng"/>
              <a:t>更换下来</a:t>
            </a:r>
            <a:r>
              <a:rPr lang="zh-CN" altLang="en-US"/>
              <a:t>的易损件</a:t>
            </a:r>
            <a:endParaRPr lang="zh-CN" altLang="en-US"/>
          </a:p>
        </p:txBody>
      </p:sp>
      <p:sp>
        <p:nvSpPr>
          <p:cNvPr id="26" name="文本框 25"/>
          <p:cNvSpPr txBox="1"/>
          <p:nvPr/>
        </p:nvSpPr>
        <p:spPr>
          <a:xfrm>
            <a:off x="6687185" y="4768215"/>
            <a:ext cx="3265170" cy="368300"/>
          </a:xfrm>
          <a:prstGeom prst="rect">
            <a:avLst/>
          </a:prstGeom>
          <a:noFill/>
        </p:spPr>
        <p:txBody>
          <a:bodyPr wrap="square" rtlCol="0">
            <a:spAutoFit/>
          </a:bodyPr>
          <a:p>
            <a:pPr marL="342900" indent="-342900">
              <a:buFont typeface="Wingdings" panose="05000000000000000000" charset="0"/>
              <a:buChar char="Ø"/>
            </a:pPr>
            <a:r>
              <a:rPr lang="zh-CN" altLang="en-US"/>
              <a:t>已经</a:t>
            </a:r>
            <a:r>
              <a:rPr lang="zh-CN" altLang="en-US" b="1" u="sng"/>
              <a:t>不能使用</a:t>
            </a:r>
            <a:r>
              <a:rPr lang="zh-CN" altLang="en-US"/>
              <a:t>的工具量具</a:t>
            </a:r>
            <a:endParaRPr lang="zh-CN" altLang="en-US"/>
          </a:p>
        </p:txBody>
      </p:sp>
      <p:sp>
        <p:nvSpPr>
          <p:cNvPr id="27" name="文本框 26"/>
          <p:cNvSpPr txBox="1"/>
          <p:nvPr/>
        </p:nvSpPr>
        <p:spPr>
          <a:xfrm>
            <a:off x="6687185" y="5284470"/>
            <a:ext cx="4015740" cy="368300"/>
          </a:xfrm>
          <a:prstGeom prst="rect">
            <a:avLst/>
          </a:prstGeom>
          <a:noFill/>
        </p:spPr>
        <p:txBody>
          <a:bodyPr wrap="square" rtlCol="0">
            <a:spAutoFit/>
          </a:bodyPr>
          <a:p>
            <a:pPr marL="342900" indent="-342900">
              <a:buFont typeface="Wingdings" panose="05000000000000000000" charset="0"/>
              <a:buChar char="Ø"/>
            </a:pPr>
            <a:r>
              <a:rPr lang="zh-CN" altLang="en-US" b="1" u="sng"/>
              <a:t>破损</a:t>
            </a:r>
            <a:r>
              <a:rPr lang="zh-CN" altLang="en-US"/>
              <a:t>的工位器具、</a:t>
            </a:r>
            <a:r>
              <a:rPr lang="zh-CN" altLang="en-US" b="1" u="sng"/>
              <a:t>过期</a:t>
            </a:r>
            <a:r>
              <a:rPr lang="zh-CN" altLang="en-US"/>
              <a:t>的标语口号</a:t>
            </a:r>
            <a:endParaRPr lang="zh-CN" altLang="en-US"/>
          </a:p>
        </p:txBody>
      </p:sp>
      <p:sp>
        <p:nvSpPr>
          <p:cNvPr id="28" name="文本框 27"/>
          <p:cNvSpPr txBox="1"/>
          <p:nvPr/>
        </p:nvSpPr>
        <p:spPr>
          <a:xfrm>
            <a:off x="6687185" y="5800725"/>
            <a:ext cx="3265170" cy="368300"/>
          </a:xfrm>
          <a:prstGeom prst="rect">
            <a:avLst/>
          </a:prstGeom>
          <a:noFill/>
        </p:spPr>
        <p:txBody>
          <a:bodyPr wrap="square" rtlCol="0">
            <a:spAutoFit/>
          </a:bodyPr>
          <a:p>
            <a:pPr marL="342900" indent="-342900">
              <a:buFont typeface="Wingdings" panose="05000000000000000000" charset="0"/>
              <a:buChar char="Ø"/>
            </a:pPr>
            <a:r>
              <a:rPr lang="zh-CN" altLang="en-US" b="1" u="sng"/>
              <a:t>废弃不用</a:t>
            </a:r>
            <a:r>
              <a:rPr lang="zh-CN" altLang="en-US"/>
              <a:t>的原材料</a:t>
            </a:r>
            <a:endParaRPr lang="zh-CN" altLang="en-US"/>
          </a:p>
        </p:txBody>
      </p:sp>
      <p:sp>
        <p:nvSpPr>
          <p:cNvPr id="29" name="文本框 28"/>
          <p:cNvSpPr txBox="1"/>
          <p:nvPr/>
        </p:nvSpPr>
        <p:spPr>
          <a:xfrm>
            <a:off x="6692265" y="6297930"/>
            <a:ext cx="3265170" cy="368300"/>
          </a:xfrm>
          <a:prstGeom prst="rect">
            <a:avLst/>
          </a:prstGeom>
          <a:noFill/>
        </p:spPr>
        <p:txBody>
          <a:bodyPr wrap="square" rtlCol="0">
            <a:spAutoFit/>
          </a:bodyPr>
          <a:p>
            <a:pPr marL="342900" indent="-342900">
              <a:buFont typeface="Wingdings" panose="05000000000000000000" charset="0"/>
              <a:buChar char="Ø"/>
            </a:pPr>
            <a:r>
              <a:rPr lang="zh-CN" altLang="en-US" b="1" u="sng"/>
              <a:t>私人</a:t>
            </a:r>
            <a:r>
              <a:rPr lang="zh-CN" altLang="en-US"/>
              <a:t>用品</a:t>
            </a:r>
            <a:endParaRPr lang="zh-CN" alt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500"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500"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anim calcmode="lin" valueType="num">
                                      <p:cBhvr>
                                        <p:cTn id="31" dur="500" fill="hold"/>
                                        <p:tgtEl>
                                          <p:spTgt spid="8"/>
                                        </p:tgtEl>
                                        <p:attrNameLst>
                                          <p:attrName>ppt_x</p:attrName>
                                        </p:attrNameLst>
                                      </p:cBhvr>
                                      <p:tavLst>
                                        <p:tav tm="0">
                                          <p:val>
                                            <p:strVal val="#ppt_x"/>
                                          </p:val>
                                        </p:tav>
                                        <p:tav tm="100000">
                                          <p:val>
                                            <p:strVal val="#ppt_x"/>
                                          </p:val>
                                        </p:tav>
                                      </p:tavLst>
                                    </p:anim>
                                    <p:anim calcmode="lin" valueType="num">
                                      <p:cBhvr>
                                        <p:cTn id="32" dur="500" fill="hold"/>
                                        <p:tgtEl>
                                          <p:spTgt spid="8"/>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400"/>
                                  </p:stCondLst>
                                  <p:childTnLst>
                                    <p:set>
                                      <p:cBhvr>
                                        <p:cTn id="34" dur="500"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anim calcmode="lin" valueType="num">
                                      <p:cBhvr>
                                        <p:cTn id="36" dur="500" fill="hold"/>
                                        <p:tgtEl>
                                          <p:spTgt spid="9"/>
                                        </p:tgtEl>
                                        <p:attrNameLst>
                                          <p:attrName>ppt_x</p:attrName>
                                        </p:attrNameLst>
                                      </p:cBhvr>
                                      <p:tavLst>
                                        <p:tav tm="0">
                                          <p:val>
                                            <p:strVal val="#ppt_x"/>
                                          </p:val>
                                        </p:tav>
                                        <p:tav tm="100000">
                                          <p:val>
                                            <p:strVal val="#ppt_x"/>
                                          </p:val>
                                        </p:tav>
                                      </p:tavLst>
                                    </p:anim>
                                    <p:anim calcmode="lin" valueType="num">
                                      <p:cBhvr>
                                        <p:cTn id="37" dur="500" fill="hold"/>
                                        <p:tgtEl>
                                          <p:spTgt spid="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600"/>
                                  </p:stCondLst>
                                  <p:childTnLst>
                                    <p:set>
                                      <p:cBhvr>
                                        <p:cTn id="39" dur="500"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anim calcmode="lin" valueType="num">
                                      <p:cBhvr>
                                        <p:cTn id="41" dur="500" fill="hold"/>
                                        <p:tgtEl>
                                          <p:spTgt spid="10"/>
                                        </p:tgtEl>
                                        <p:attrNameLst>
                                          <p:attrName>ppt_x</p:attrName>
                                        </p:attrNameLst>
                                      </p:cBhvr>
                                      <p:tavLst>
                                        <p:tav tm="0">
                                          <p:val>
                                            <p:strVal val="#ppt_x"/>
                                          </p:val>
                                        </p:tav>
                                        <p:tav tm="100000">
                                          <p:val>
                                            <p:strVal val="#ppt_x"/>
                                          </p:val>
                                        </p:tav>
                                      </p:tavLst>
                                    </p:anim>
                                    <p:anim calcmode="lin" valueType="num">
                                      <p:cBhvr>
                                        <p:cTn id="42" dur="500" fill="hold"/>
                                        <p:tgtEl>
                                          <p:spTgt spid="1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800"/>
                                  </p:stCondLst>
                                  <p:childTnLst>
                                    <p:set>
                                      <p:cBhvr>
                                        <p:cTn id="44" dur="500"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anim calcmode="lin" valueType="num">
                                      <p:cBhvr>
                                        <p:cTn id="46" dur="500" fill="hold"/>
                                        <p:tgtEl>
                                          <p:spTgt spid="11"/>
                                        </p:tgtEl>
                                        <p:attrNameLst>
                                          <p:attrName>ppt_x</p:attrName>
                                        </p:attrNameLst>
                                      </p:cBhvr>
                                      <p:tavLst>
                                        <p:tav tm="0">
                                          <p:val>
                                            <p:strVal val="#ppt_x"/>
                                          </p:val>
                                        </p:tav>
                                        <p:tav tm="100000">
                                          <p:val>
                                            <p:strVal val="#ppt_x"/>
                                          </p:val>
                                        </p:tav>
                                      </p:tavLst>
                                    </p:anim>
                                    <p:anim calcmode="lin" valueType="num">
                                      <p:cBhvr>
                                        <p:cTn id="47" dur="5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1000"/>
                                  </p:stCondLst>
                                  <p:childTnLst>
                                    <p:set>
                                      <p:cBhvr>
                                        <p:cTn id="49" dur="500"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anim calcmode="lin" valueType="num">
                                      <p:cBhvr>
                                        <p:cTn id="51" dur="500" fill="hold"/>
                                        <p:tgtEl>
                                          <p:spTgt spid="12"/>
                                        </p:tgtEl>
                                        <p:attrNameLst>
                                          <p:attrName>ppt_x</p:attrName>
                                        </p:attrNameLst>
                                      </p:cBhvr>
                                      <p:tavLst>
                                        <p:tav tm="0">
                                          <p:val>
                                            <p:strVal val="#ppt_x"/>
                                          </p:val>
                                        </p:tav>
                                        <p:tav tm="100000">
                                          <p:val>
                                            <p:strVal val="#ppt_x"/>
                                          </p:val>
                                        </p:tav>
                                      </p:tavLst>
                                    </p:anim>
                                    <p:anim calcmode="lin" valueType="num">
                                      <p:cBhvr>
                                        <p:cTn id="52" dur="500" fill="hold"/>
                                        <p:tgtEl>
                                          <p:spTgt spid="1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1200"/>
                                  </p:stCondLst>
                                  <p:childTnLst>
                                    <p:set>
                                      <p:cBhvr>
                                        <p:cTn id="54" dur="500"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anim calcmode="lin" valueType="num">
                                      <p:cBhvr>
                                        <p:cTn id="56" dur="500" fill="hold"/>
                                        <p:tgtEl>
                                          <p:spTgt spid="13"/>
                                        </p:tgtEl>
                                        <p:attrNameLst>
                                          <p:attrName>ppt_x</p:attrName>
                                        </p:attrNameLst>
                                      </p:cBhvr>
                                      <p:tavLst>
                                        <p:tav tm="0">
                                          <p:val>
                                            <p:strVal val="#ppt_x"/>
                                          </p:val>
                                        </p:tav>
                                        <p:tav tm="100000">
                                          <p:val>
                                            <p:strVal val="#ppt_x"/>
                                          </p:val>
                                        </p:tav>
                                      </p:tavLst>
                                    </p:anim>
                                    <p:anim calcmode="lin" valueType="num">
                                      <p:cBhvr>
                                        <p:cTn id="57"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500"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anim calcmode="lin" valueType="num">
                                      <p:cBhvr>
                                        <p:cTn id="63" dur="500" fill="hold"/>
                                        <p:tgtEl>
                                          <p:spTgt spid="22"/>
                                        </p:tgtEl>
                                        <p:attrNameLst>
                                          <p:attrName>ppt_x</p:attrName>
                                        </p:attrNameLst>
                                      </p:cBhvr>
                                      <p:tavLst>
                                        <p:tav tm="0">
                                          <p:val>
                                            <p:strVal val="#ppt_x"/>
                                          </p:val>
                                        </p:tav>
                                        <p:tav tm="100000">
                                          <p:val>
                                            <p:strVal val="#ppt_x"/>
                                          </p:val>
                                        </p:tav>
                                      </p:tavLst>
                                    </p:anim>
                                    <p:anim calcmode="lin" valueType="num">
                                      <p:cBhvr>
                                        <p:cTn id="64" dur="500" fill="hold"/>
                                        <p:tgtEl>
                                          <p:spTgt spid="2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00"/>
                                  </p:stCondLst>
                                  <p:childTnLst>
                                    <p:set>
                                      <p:cBhvr>
                                        <p:cTn id="66" dur="500"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anim calcmode="lin" valueType="num">
                                      <p:cBhvr>
                                        <p:cTn id="68" dur="500" fill="hold"/>
                                        <p:tgtEl>
                                          <p:spTgt spid="23"/>
                                        </p:tgtEl>
                                        <p:attrNameLst>
                                          <p:attrName>ppt_x</p:attrName>
                                        </p:attrNameLst>
                                      </p:cBhvr>
                                      <p:tavLst>
                                        <p:tav tm="0">
                                          <p:val>
                                            <p:strVal val="#ppt_x"/>
                                          </p:val>
                                        </p:tav>
                                        <p:tav tm="100000">
                                          <p:val>
                                            <p:strVal val="#ppt_x"/>
                                          </p:val>
                                        </p:tav>
                                      </p:tavLst>
                                    </p:anim>
                                    <p:anim calcmode="lin" valueType="num">
                                      <p:cBhvr>
                                        <p:cTn id="69" dur="500" fill="hold"/>
                                        <p:tgtEl>
                                          <p:spTgt spid="2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400"/>
                                  </p:stCondLst>
                                  <p:childTnLst>
                                    <p:set>
                                      <p:cBhvr>
                                        <p:cTn id="71" dur="500"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anim calcmode="lin" valueType="num">
                                      <p:cBhvr>
                                        <p:cTn id="73" dur="500" fill="hold"/>
                                        <p:tgtEl>
                                          <p:spTgt spid="24"/>
                                        </p:tgtEl>
                                        <p:attrNameLst>
                                          <p:attrName>ppt_x</p:attrName>
                                        </p:attrNameLst>
                                      </p:cBhvr>
                                      <p:tavLst>
                                        <p:tav tm="0">
                                          <p:val>
                                            <p:strVal val="#ppt_x"/>
                                          </p:val>
                                        </p:tav>
                                        <p:tav tm="100000">
                                          <p:val>
                                            <p:strVal val="#ppt_x"/>
                                          </p:val>
                                        </p:tav>
                                      </p:tavLst>
                                    </p:anim>
                                    <p:anim calcmode="lin" valueType="num">
                                      <p:cBhvr>
                                        <p:cTn id="74" dur="500" fill="hold"/>
                                        <p:tgtEl>
                                          <p:spTgt spid="2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600"/>
                                  </p:stCondLst>
                                  <p:childTnLst>
                                    <p:set>
                                      <p:cBhvr>
                                        <p:cTn id="76" dur="500" fill="hold">
                                          <p:stCondLst>
                                            <p:cond delay="0"/>
                                          </p:stCondLst>
                                        </p:cTn>
                                        <p:tgtEl>
                                          <p:spTgt spid="25"/>
                                        </p:tgtEl>
                                        <p:attrNameLst>
                                          <p:attrName>style.visibility</p:attrName>
                                        </p:attrNameLst>
                                      </p:cBhvr>
                                      <p:to>
                                        <p:strVal val="visible"/>
                                      </p:to>
                                    </p:set>
                                    <p:animEffect transition="in" filter="fade">
                                      <p:cBhvr>
                                        <p:cTn id="77" dur="500"/>
                                        <p:tgtEl>
                                          <p:spTgt spid="25"/>
                                        </p:tgtEl>
                                      </p:cBhvr>
                                    </p:animEffect>
                                    <p:anim calcmode="lin" valueType="num">
                                      <p:cBhvr>
                                        <p:cTn id="78" dur="500" fill="hold"/>
                                        <p:tgtEl>
                                          <p:spTgt spid="25"/>
                                        </p:tgtEl>
                                        <p:attrNameLst>
                                          <p:attrName>ppt_x</p:attrName>
                                        </p:attrNameLst>
                                      </p:cBhvr>
                                      <p:tavLst>
                                        <p:tav tm="0">
                                          <p:val>
                                            <p:strVal val="#ppt_x"/>
                                          </p:val>
                                        </p:tav>
                                        <p:tav tm="100000">
                                          <p:val>
                                            <p:strVal val="#ppt_x"/>
                                          </p:val>
                                        </p:tav>
                                      </p:tavLst>
                                    </p:anim>
                                    <p:anim calcmode="lin" valueType="num">
                                      <p:cBhvr>
                                        <p:cTn id="79" dur="500" fill="hold"/>
                                        <p:tgtEl>
                                          <p:spTgt spid="2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800"/>
                                  </p:stCondLst>
                                  <p:childTnLst>
                                    <p:set>
                                      <p:cBhvr>
                                        <p:cTn id="81" dur="500" fill="hold">
                                          <p:stCondLst>
                                            <p:cond delay="0"/>
                                          </p:stCondLst>
                                        </p:cTn>
                                        <p:tgtEl>
                                          <p:spTgt spid="26"/>
                                        </p:tgtEl>
                                        <p:attrNameLst>
                                          <p:attrName>style.visibility</p:attrName>
                                        </p:attrNameLst>
                                      </p:cBhvr>
                                      <p:to>
                                        <p:strVal val="visible"/>
                                      </p:to>
                                    </p:set>
                                    <p:animEffect transition="in" filter="fade">
                                      <p:cBhvr>
                                        <p:cTn id="82" dur="500"/>
                                        <p:tgtEl>
                                          <p:spTgt spid="26"/>
                                        </p:tgtEl>
                                      </p:cBhvr>
                                    </p:animEffect>
                                    <p:anim calcmode="lin" valueType="num">
                                      <p:cBhvr>
                                        <p:cTn id="83" dur="500" fill="hold"/>
                                        <p:tgtEl>
                                          <p:spTgt spid="26"/>
                                        </p:tgtEl>
                                        <p:attrNameLst>
                                          <p:attrName>ppt_x</p:attrName>
                                        </p:attrNameLst>
                                      </p:cBhvr>
                                      <p:tavLst>
                                        <p:tav tm="0">
                                          <p:val>
                                            <p:strVal val="#ppt_x"/>
                                          </p:val>
                                        </p:tav>
                                        <p:tav tm="100000">
                                          <p:val>
                                            <p:strVal val="#ppt_x"/>
                                          </p:val>
                                        </p:tav>
                                      </p:tavLst>
                                    </p:anim>
                                    <p:anim calcmode="lin" valueType="num">
                                      <p:cBhvr>
                                        <p:cTn id="84" dur="500" fill="hold"/>
                                        <p:tgtEl>
                                          <p:spTgt spid="2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1000"/>
                                  </p:stCondLst>
                                  <p:childTnLst>
                                    <p:set>
                                      <p:cBhvr>
                                        <p:cTn id="86" dur="500"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anim calcmode="lin" valueType="num">
                                      <p:cBhvr>
                                        <p:cTn id="88" dur="500" fill="hold"/>
                                        <p:tgtEl>
                                          <p:spTgt spid="27"/>
                                        </p:tgtEl>
                                        <p:attrNameLst>
                                          <p:attrName>ppt_x</p:attrName>
                                        </p:attrNameLst>
                                      </p:cBhvr>
                                      <p:tavLst>
                                        <p:tav tm="0">
                                          <p:val>
                                            <p:strVal val="#ppt_x"/>
                                          </p:val>
                                        </p:tav>
                                        <p:tav tm="100000">
                                          <p:val>
                                            <p:strVal val="#ppt_x"/>
                                          </p:val>
                                        </p:tav>
                                      </p:tavLst>
                                    </p:anim>
                                    <p:anim calcmode="lin" valueType="num">
                                      <p:cBhvr>
                                        <p:cTn id="89" dur="500" fill="hold"/>
                                        <p:tgtEl>
                                          <p:spTgt spid="2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1200"/>
                                  </p:stCondLst>
                                  <p:childTnLst>
                                    <p:set>
                                      <p:cBhvr>
                                        <p:cTn id="91" dur="500" fill="hold">
                                          <p:stCondLst>
                                            <p:cond delay="0"/>
                                          </p:stCondLst>
                                        </p:cTn>
                                        <p:tgtEl>
                                          <p:spTgt spid="28"/>
                                        </p:tgtEl>
                                        <p:attrNameLst>
                                          <p:attrName>style.visibility</p:attrName>
                                        </p:attrNameLst>
                                      </p:cBhvr>
                                      <p:to>
                                        <p:strVal val="visible"/>
                                      </p:to>
                                    </p:set>
                                    <p:animEffect transition="in" filter="fade">
                                      <p:cBhvr>
                                        <p:cTn id="92" dur="500"/>
                                        <p:tgtEl>
                                          <p:spTgt spid="28"/>
                                        </p:tgtEl>
                                      </p:cBhvr>
                                    </p:animEffect>
                                    <p:anim calcmode="lin" valueType="num">
                                      <p:cBhvr>
                                        <p:cTn id="93" dur="500" fill="hold"/>
                                        <p:tgtEl>
                                          <p:spTgt spid="28"/>
                                        </p:tgtEl>
                                        <p:attrNameLst>
                                          <p:attrName>ppt_x</p:attrName>
                                        </p:attrNameLst>
                                      </p:cBhvr>
                                      <p:tavLst>
                                        <p:tav tm="0">
                                          <p:val>
                                            <p:strVal val="#ppt_x"/>
                                          </p:val>
                                        </p:tav>
                                        <p:tav tm="100000">
                                          <p:val>
                                            <p:strVal val="#ppt_x"/>
                                          </p:val>
                                        </p:tav>
                                      </p:tavLst>
                                    </p:anim>
                                    <p:anim calcmode="lin" valueType="num">
                                      <p:cBhvr>
                                        <p:cTn id="94" dur="500" fill="hold"/>
                                        <p:tgtEl>
                                          <p:spTgt spid="2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1400"/>
                                  </p:stCondLst>
                                  <p:childTnLst>
                                    <p:set>
                                      <p:cBhvr>
                                        <p:cTn id="96" dur="500" fill="hold">
                                          <p:stCondLst>
                                            <p:cond delay="0"/>
                                          </p:stCondLst>
                                        </p:cTn>
                                        <p:tgtEl>
                                          <p:spTgt spid="29"/>
                                        </p:tgtEl>
                                        <p:attrNameLst>
                                          <p:attrName>style.visibility</p:attrName>
                                        </p:attrNameLst>
                                      </p:cBhvr>
                                      <p:to>
                                        <p:strVal val="visible"/>
                                      </p:to>
                                    </p:set>
                                    <p:animEffect transition="in" filter="fade">
                                      <p:cBhvr>
                                        <p:cTn id="97" dur="500"/>
                                        <p:tgtEl>
                                          <p:spTgt spid="29"/>
                                        </p:tgtEl>
                                      </p:cBhvr>
                                    </p:animEffect>
                                    <p:anim calcmode="lin" valueType="num">
                                      <p:cBhvr>
                                        <p:cTn id="98" dur="500" fill="hold"/>
                                        <p:tgtEl>
                                          <p:spTgt spid="29"/>
                                        </p:tgtEl>
                                        <p:attrNameLst>
                                          <p:attrName>ppt_x</p:attrName>
                                        </p:attrNameLst>
                                      </p:cBhvr>
                                      <p:tavLst>
                                        <p:tav tm="0">
                                          <p:val>
                                            <p:strVal val="#ppt_x"/>
                                          </p:val>
                                        </p:tav>
                                        <p:tav tm="100000">
                                          <p:val>
                                            <p:strVal val="#ppt_x"/>
                                          </p:val>
                                        </p:tav>
                                      </p:tavLst>
                                    </p:anim>
                                    <p:anim calcmode="lin" valueType="num">
                                      <p:cBhvr>
                                        <p:cTn id="9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2" presetClass="exit" presetSubtype="8" fill="hold" grpId="1" nodeType="clickEffect">
                                  <p:stCondLst>
                                    <p:cond delay="0"/>
                                  </p:stCondLst>
                                  <p:childTnLst>
                                    <p:animEffect transition="out" filter="wipe(left)">
                                      <p:cBhvr>
                                        <p:cTn id="103" dur="500"/>
                                        <p:tgtEl>
                                          <p:spTgt spid="4"/>
                                        </p:tgtEl>
                                      </p:cBhvr>
                                    </p:animEffect>
                                    <p:set>
                                      <p:cBhvr>
                                        <p:cTn id="104" dur="1" fill="hold">
                                          <p:stCondLst>
                                            <p:cond delay="499"/>
                                          </p:stCondLst>
                                        </p:cTn>
                                        <p:tgtEl>
                                          <p:spTgt spid="4"/>
                                        </p:tgtEl>
                                        <p:attrNameLst>
                                          <p:attrName>style.visibility</p:attrName>
                                        </p:attrNameLst>
                                      </p:cBhvr>
                                      <p:to>
                                        <p:strVal val="hidden"/>
                                      </p:to>
                                    </p:set>
                                  </p:childTnLst>
                                </p:cTn>
                              </p:par>
                              <p:par>
                                <p:cTn id="105" presetID="22" presetClass="exit" presetSubtype="8" fill="hold" grpId="1" nodeType="withEffect">
                                  <p:stCondLst>
                                    <p:cond delay="0"/>
                                  </p:stCondLst>
                                  <p:childTnLst>
                                    <p:animEffect transition="out" filter="wipe(left)">
                                      <p:cBhvr>
                                        <p:cTn id="106" dur="500"/>
                                        <p:tgtEl>
                                          <p:spTgt spid="5"/>
                                        </p:tgtEl>
                                      </p:cBhvr>
                                    </p:animEffect>
                                    <p:set>
                                      <p:cBhvr>
                                        <p:cTn id="107" dur="1" fill="hold">
                                          <p:stCondLst>
                                            <p:cond delay="499"/>
                                          </p:stCondLst>
                                        </p:cTn>
                                        <p:tgtEl>
                                          <p:spTgt spid="5"/>
                                        </p:tgtEl>
                                        <p:attrNameLst>
                                          <p:attrName>style.visibility</p:attrName>
                                        </p:attrNameLst>
                                      </p:cBhvr>
                                      <p:to>
                                        <p:strVal val="hidden"/>
                                      </p:to>
                                    </p:set>
                                  </p:childTnLst>
                                </p:cTn>
                              </p:par>
                              <p:par>
                                <p:cTn id="108" presetID="22" presetClass="exit" presetSubtype="8" fill="hold" grpId="1" nodeType="withEffect">
                                  <p:stCondLst>
                                    <p:cond delay="0"/>
                                  </p:stCondLst>
                                  <p:childTnLst>
                                    <p:animEffect transition="out" filter="wipe(left)">
                                      <p:cBhvr>
                                        <p:cTn id="109" dur="500"/>
                                        <p:tgtEl>
                                          <p:spTgt spid="6"/>
                                        </p:tgtEl>
                                      </p:cBhvr>
                                    </p:animEffect>
                                    <p:set>
                                      <p:cBhvr>
                                        <p:cTn id="110" dur="1" fill="hold">
                                          <p:stCondLst>
                                            <p:cond delay="499"/>
                                          </p:stCondLst>
                                        </p:cTn>
                                        <p:tgtEl>
                                          <p:spTgt spid="6"/>
                                        </p:tgtEl>
                                        <p:attrNameLst>
                                          <p:attrName>style.visibility</p:attrName>
                                        </p:attrNameLst>
                                      </p:cBhvr>
                                      <p:to>
                                        <p:strVal val="hidden"/>
                                      </p:to>
                                    </p:set>
                                  </p:childTnLst>
                                </p:cTn>
                              </p:par>
                              <p:par>
                                <p:cTn id="111" presetID="22" presetClass="exit" presetSubtype="8" fill="hold" grpId="1" nodeType="withEffect">
                                  <p:stCondLst>
                                    <p:cond delay="0"/>
                                  </p:stCondLst>
                                  <p:childTnLst>
                                    <p:animEffect transition="out" filter="wipe(left)">
                                      <p:cBhvr>
                                        <p:cTn id="112" dur="500"/>
                                        <p:tgtEl>
                                          <p:spTgt spid="7"/>
                                        </p:tgtEl>
                                      </p:cBhvr>
                                    </p:animEffect>
                                    <p:set>
                                      <p:cBhvr>
                                        <p:cTn id="113" dur="1" fill="hold">
                                          <p:stCondLst>
                                            <p:cond delay="499"/>
                                          </p:stCondLst>
                                        </p:cTn>
                                        <p:tgtEl>
                                          <p:spTgt spid="7"/>
                                        </p:tgtEl>
                                        <p:attrNameLst>
                                          <p:attrName>style.visibility</p:attrName>
                                        </p:attrNameLst>
                                      </p:cBhvr>
                                      <p:to>
                                        <p:strVal val="hidden"/>
                                      </p:to>
                                    </p:set>
                                  </p:childTnLst>
                                </p:cTn>
                              </p:par>
                              <p:par>
                                <p:cTn id="114" presetID="22" presetClass="exit" presetSubtype="8" fill="hold" grpId="1" nodeType="withEffect">
                                  <p:stCondLst>
                                    <p:cond delay="0"/>
                                  </p:stCondLst>
                                  <p:childTnLst>
                                    <p:animEffect transition="out" filter="wipe(left)">
                                      <p:cBhvr>
                                        <p:cTn id="115" dur="500"/>
                                        <p:tgtEl>
                                          <p:spTgt spid="8"/>
                                        </p:tgtEl>
                                      </p:cBhvr>
                                    </p:animEffect>
                                    <p:set>
                                      <p:cBhvr>
                                        <p:cTn id="116" dur="1" fill="hold">
                                          <p:stCondLst>
                                            <p:cond delay="499"/>
                                          </p:stCondLst>
                                        </p:cTn>
                                        <p:tgtEl>
                                          <p:spTgt spid="8"/>
                                        </p:tgtEl>
                                        <p:attrNameLst>
                                          <p:attrName>style.visibility</p:attrName>
                                        </p:attrNameLst>
                                      </p:cBhvr>
                                      <p:to>
                                        <p:strVal val="hidden"/>
                                      </p:to>
                                    </p:set>
                                  </p:childTnLst>
                                </p:cTn>
                              </p:par>
                              <p:par>
                                <p:cTn id="117" presetID="22" presetClass="exit" presetSubtype="8" fill="hold" grpId="1" nodeType="withEffect">
                                  <p:stCondLst>
                                    <p:cond delay="0"/>
                                  </p:stCondLst>
                                  <p:childTnLst>
                                    <p:animEffect transition="out" filter="wipe(left)">
                                      <p:cBhvr>
                                        <p:cTn id="118" dur="500"/>
                                        <p:tgtEl>
                                          <p:spTgt spid="9"/>
                                        </p:tgtEl>
                                      </p:cBhvr>
                                    </p:animEffect>
                                    <p:set>
                                      <p:cBhvr>
                                        <p:cTn id="119" dur="1" fill="hold">
                                          <p:stCondLst>
                                            <p:cond delay="499"/>
                                          </p:stCondLst>
                                        </p:cTn>
                                        <p:tgtEl>
                                          <p:spTgt spid="9"/>
                                        </p:tgtEl>
                                        <p:attrNameLst>
                                          <p:attrName>style.visibility</p:attrName>
                                        </p:attrNameLst>
                                      </p:cBhvr>
                                      <p:to>
                                        <p:strVal val="hidden"/>
                                      </p:to>
                                    </p:set>
                                  </p:childTnLst>
                                </p:cTn>
                              </p:par>
                              <p:par>
                                <p:cTn id="120" presetID="22" presetClass="exit" presetSubtype="8" fill="hold" grpId="1" nodeType="withEffect">
                                  <p:stCondLst>
                                    <p:cond delay="0"/>
                                  </p:stCondLst>
                                  <p:childTnLst>
                                    <p:animEffect transition="out" filter="wipe(left)">
                                      <p:cBhvr>
                                        <p:cTn id="121" dur="500"/>
                                        <p:tgtEl>
                                          <p:spTgt spid="10"/>
                                        </p:tgtEl>
                                      </p:cBhvr>
                                    </p:animEffect>
                                    <p:set>
                                      <p:cBhvr>
                                        <p:cTn id="122" dur="1" fill="hold">
                                          <p:stCondLst>
                                            <p:cond delay="499"/>
                                          </p:stCondLst>
                                        </p:cTn>
                                        <p:tgtEl>
                                          <p:spTgt spid="10"/>
                                        </p:tgtEl>
                                        <p:attrNameLst>
                                          <p:attrName>style.visibility</p:attrName>
                                        </p:attrNameLst>
                                      </p:cBhvr>
                                      <p:to>
                                        <p:strVal val="hidden"/>
                                      </p:to>
                                    </p:set>
                                  </p:childTnLst>
                                </p:cTn>
                              </p:par>
                              <p:par>
                                <p:cTn id="123" presetID="22" presetClass="exit" presetSubtype="8" fill="hold" grpId="1" nodeType="withEffect">
                                  <p:stCondLst>
                                    <p:cond delay="0"/>
                                  </p:stCondLst>
                                  <p:childTnLst>
                                    <p:animEffect transition="out" filter="wipe(left)">
                                      <p:cBhvr>
                                        <p:cTn id="124" dur="500"/>
                                        <p:tgtEl>
                                          <p:spTgt spid="11"/>
                                        </p:tgtEl>
                                      </p:cBhvr>
                                    </p:animEffect>
                                    <p:set>
                                      <p:cBhvr>
                                        <p:cTn id="125" dur="1" fill="hold">
                                          <p:stCondLst>
                                            <p:cond delay="499"/>
                                          </p:stCondLst>
                                        </p:cTn>
                                        <p:tgtEl>
                                          <p:spTgt spid="11"/>
                                        </p:tgtEl>
                                        <p:attrNameLst>
                                          <p:attrName>style.visibility</p:attrName>
                                        </p:attrNameLst>
                                      </p:cBhvr>
                                      <p:to>
                                        <p:strVal val="hidden"/>
                                      </p:to>
                                    </p:set>
                                  </p:childTnLst>
                                </p:cTn>
                              </p:par>
                              <p:par>
                                <p:cTn id="126" presetID="22" presetClass="exit" presetSubtype="8" fill="hold" grpId="1" nodeType="withEffect">
                                  <p:stCondLst>
                                    <p:cond delay="0"/>
                                  </p:stCondLst>
                                  <p:childTnLst>
                                    <p:animEffect transition="out" filter="wipe(left)">
                                      <p:cBhvr>
                                        <p:cTn id="127" dur="500"/>
                                        <p:tgtEl>
                                          <p:spTgt spid="12"/>
                                        </p:tgtEl>
                                      </p:cBhvr>
                                    </p:animEffect>
                                    <p:set>
                                      <p:cBhvr>
                                        <p:cTn id="128" dur="1" fill="hold">
                                          <p:stCondLst>
                                            <p:cond delay="499"/>
                                          </p:stCondLst>
                                        </p:cTn>
                                        <p:tgtEl>
                                          <p:spTgt spid="12"/>
                                        </p:tgtEl>
                                        <p:attrNameLst>
                                          <p:attrName>style.visibility</p:attrName>
                                        </p:attrNameLst>
                                      </p:cBhvr>
                                      <p:to>
                                        <p:strVal val="hidden"/>
                                      </p:to>
                                    </p:set>
                                  </p:childTnLst>
                                </p:cTn>
                              </p:par>
                              <p:par>
                                <p:cTn id="129" presetID="22" presetClass="exit" presetSubtype="8" fill="hold" grpId="1" nodeType="withEffect">
                                  <p:stCondLst>
                                    <p:cond delay="0"/>
                                  </p:stCondLst>
                                  <p:childTnLst>
                                    <p:animEffect transition="out" filter="wipe(left)">
                                      <p:cBhvr>
                                        <p:cTn id="130" dur="500"/>
                                        <p:tgtEl>
                                          <p:spTgt spid="13"/>
                                        </p:tgtEl>
                                      </p:cBhvr>
                                    </p:animEffect>
                                    <p:set>
                                      <p:cBhvr>
                                        <p:cTn id="131" dur="1" fill="hold">
                                          <p:stCondLst>
                                            <p:cond delay="499"/>
                                          </p:stCondLst>
                                        </p:cTn>
                                        <p:tgtEl>
                                          <p:spTgt spid="13"/>
                                        </p:tgtEl>
                                        <p:attrNameLst>
                                          <p:attrName>style.visibility</p:attrName>
                                        </p:attrNameLst>
                                      </p:cBhvr>
                                      <p:to>
                                        <p:strVal val="hidden"/>
                                      </p:to>
                                    </p:set>
                                  </p:childTnLst>
                                </p:cTn>
                              </p:par>
                              <p:par>
                                <p:cTn id="132" presetID="22" presetClass="exit" presetSubtype="8" fill="hold" grpId="1" nodeType="withEffect">
                                  <p:stCondLst>
                                    <p:cond delay="0"/>
                                  </p:stCondLst>
                                  <p:childTnLst>
                                    <p:animEffect transition="out" filter="wipe(left)">
                                      <p:cBhvr>
                                        <p:cTn id="133" dur="500"/>
                                        <p:tgtEl>
                                          <p:spTgt spid="22"/>
                                        </p:tgtEl>
                                      </p:cBhvr>
                                    </p:animEffect>
                                    <p:set>
                                      <p:cBhvr>
                                        <p:cTn id="134" dur="1" fill="hold">
                                          <p:stCondLst>
                                            <p:cond delay="499"/>
                                          </p:stCondLst>
                                        </p:cTn>
                                        <p:tgtEl>
                                          <p:spTgt spid="22"/>
                                        </p:tgtEl>
                                        <p:attrNameLst>
                                          <p:attrName>style.visibility</p:attrName>
                                        </p:attrNameLst>
                                      </p:cBhvr>
                                      <p:to>
                                        <p:strVal val="hidden"/>
                                      </p:to>
                                    </p:set>
                                  </p:childTnLst>
                                </p:cTn>
                              </p:par>
                              <p:par>
                                <p:cTn id="135" presetID="22" presetClass="exit" presetSubtype="8" fill="hold" grpId="1" nodeType="withEffect">
                                  <p:stCondLst>
                                    <p:cond delay="0"/>
                                  </p:stCondLst>
                                  <p:childTnLst>
                                    <p:animEffect transition="out" filter="wipe(left)">
                                      <p:cBhvr>
                                        <p:cTn id="136" dur="500"/>
                                        <p:tgtEl>
                                          <p:spTgt spid="23"/>
                                        </p:tgtEl>
                                      </p:cBhvr>
                                    </p:animEffect>
                                    <p:set>
                                      <p:cBhvr>
                                        <p:cTn id="137" dur="1" fill="hold">
                                          <p:stCondLst>
                                            <p:cond delay="499"/>
                                          </p:stCondLst>
                                        </p:cTn>
                                        <p:tgtEl>
                                          <p:spTgt spid="23"/>
                                        </p:tgtEl>
                                        <p:attrNameLst>
                                          <p:attrName>style.visibility</p:attrName>
                                        </p:attrNameLst>
                                      </p:cBhvr>
                                      <p:to>
                                        <p:strVal val="hidden"/>
                                      </p:to>
                                    </p:set>
                                  </p:childTnLst>
                                </p:cTn>
                              </p:par>
                              <p:par>
                                <p:cTn id="138" presetID="22" presetClass="exit" presetSubtype="8" fill="hold" grpId="1" nodeType="withEffect">
                                  <p:stCondLst>
                                    <p:cond delay="0"/>
                                  </p:stCondLst>
                                  <p:childTnLst>
                                    <p:animEffect transition="out" filter="wipe(left)">
                                      <p:cBhvr>
                                        <p:cTn id="139" dur="500"/>
                                        <p:tgtEl>
                                          <p:spTgt spid="24"/>
                                        </p:tgtEl>
                                      </p:cBhvr>
                                    </p:animEffect>
                                    <p:set>
                                      <p:cBhvr>
                                        <p:cTn id="140" dur="1" fill="hold">
                                          <p:stCondLst>
                                            <p:cond delay="499"/>
                                          </p:stCondLst>
                                        </p:cTn>
                                        <p:tgtEl>
                                          <p:spTgt spid="24"/>
                                        </p:tgtEl>
                                        <p:attrNameLst>
                                          <p:attrName>style.visibility</p:attrName>
                                        </p:attrNameLst>
                                      </p:cBhvr>
                                      <p:to>
                                        <p:strVal val="hidden"/>
                                      </p:to>
                                    </p:set>
                                  </p:childTnLst>
                                </p:cTn>
                              </p:par>
                              <p:par>
                                <p:cTn id="141" presetID="22" presetClass="exit" presetSubtype="8" fill="hold" grpId="1" nodeType="withEffect">
                                  <p:stCondLst>
                                    <p:cond delay="0"/>
                                  </p:stCondLst>
                                  <p:childTnLst>
                                    <p:animEffect transition="out" filter="wipe(left)">
                                      <p:cBhvr>
                                        <p:cTn id="142" dur="500"/>
                                        <p:tgtEl>
                                          <p:spTgt spid="25"/>
                                        </p:tgtEl>
                                      </p:cBhvr>
                                    </p:animEffect>
                                    <p:set>
                                      <p:cBhvr>
                                        <p:cTn id="143" dur="1" fill="hold">
                                          <p:stCondLst>
                                            <p:cond delay="499"/>
                                          </p:stCondLst>
                                        </p:cTn>
                                        <p:tgtEl>
                                          <p:spTgt spid="25"/>
                                        </p:tgtEl>
                                        <p:attrNameLst>
                                          <p:attrName>style.visibility</p:attrName>
                                        </p:attrNameLst>
                                      </p:cBhvr>
                                      <p:to>
                                        <p:strVal val="hidden"/>
                                      </p:to>
                                    </p:set>
                                  </p:childTnLst>
                                </p:cTn>
                              </p:par>
                              <p:par>
                                <p:cTn id="144" presetID="22" presetClass="exit" presetSubtype="8" fill="hold" grpId="1" nodeType="withEffect">
                                  <p:stCondLst>
                                    <p:cond delay="0"/>
                                  </p:stCondLst>
                                  <p:childTnLst>
                                    <p:animEffect transition="out" filter="wipe(left)">
                                      <p:cBhvr>
                                        <p:cTn id="145" dur="500"/>
                                        <p:tgtEl>
                                          <p:spTgt spid="26"/>
                                        </p:tgtEl>
                                      </p:cBhvr>
                                    </p:animEffect>
                                    <p:set>
                                      <p:cBhvr>
                                        <p:cTn id="146" dur="1" fill="hold">
                                          <p:stCondLst>
                                            <p:cond delay="499"/>
                                          </p:stCondLst>
                                        </p:cTn>
                                        <p:tgtEl>
                                          <p:spTgt spid="26"/>
                                        </p:tgtEl>
                                        <p:attrNameLst>
                                          <p:attrName>style.visibility</p:attrName>
                                        </p:attrNameLst>
                                      </p:cBhvr>
                                      <p:to>
                                        <p:strVal val="hidden"/>
                                      </p:to>
                                    </p:set>
                                  </p:childTnLst>
                                </p:cTn>
                              </p:par>
                              <p:par>
                                <p:cTn id="147" presetID="22" presetClass="exit" presetSubtype="8" fill="hold" grpId="1" nodeType="withEffect">
                                  <p:stCondLst>
                                    <p:cond delay="0"/>
                                  </p:stCondLst>
                                  <p:childTnLst>
                                    <p:animEffect transition="out" filter="wipe(left)">
                                      <p:cBhvr>
                                        <p:cTn id="148" dur="500"/>
                                        <p:tgtEl>
                                          <p:spTgt spid="27"/>
                                        </p:tgtEl>
                                      </p:cBhvr>
                                    </p:animEffect>
                                    <p:set>
                                      <p:cBhvr>
                                        <p:cTn id="149" dur="1" fill="hold">
                                          <p:stCondLst>
                                            <p:cond delay="499"/>
                                          </p:stCondLst>
                                        </p:cTn>
                                        <p:tgtEl>
                                          <p:spTgt spid="27"/>
                                        </p:tgtEl>
                                        <p:attrNameLst>
                                          <p:attrName>style.visibility</p:attrName>
                                        </p:attrNameLst>
                                      </p:cBhvr>
                                      <p:to>
                                        <p:strVal val="hidden"/>
                                      </p:to>
                                    </p:set>
                                  </p:childTnLst>
                                </p:cTn>
                              </p:par>
                              <p:par>
                                <p:cTn id="150" presetID="22" presetClass="exit" presetSubtype="8" fill="hold" grpId="1" nodeType="withEffect">
                                  <p:stCondLst>
                                    <p:cond delay="0"/>
                                  </p:stCondLst>
                                  <p:childTnLst>
                                    <p:animEffect transition="out" filter="wipe(left)">
                                      <p:cBhvr>
                                        <p:cTn id="151" dur="500"/>
                                        <p:tgtEl>
                                          <p:spTgt spid="28"/>
                                        </p:tgtEl>
                                      </p:cBhvr>
                                    </p:animEffect>
                                    <p:set>
                                      <p:cBhvr>
                                        <p:cTn id="152" dur="1" fill="hold">
                                          <p:stCondLst>
                                            <p:cond delay="499"/>
                                          </p:stCondLst>
                                        </p:cTn>
                                        <p:tgtEl>
                                          <p:spTgt spid="28"/>
                                        </p:tgtEl>
                                        <p:attrNameLst>
                                          <p:attrName>style.visibility</p:attrName>
                                        </p:attrNameLst>
                                      </p:cBhvr>
                                      <p:to>
                                        <p:strVal val="hidden"/>
                                      </p:to>
                                    </p:set>
                                  </p:childTnLst>
                                </p:cTn>
                              </p:par>
                              <p:par>
                                <p:cTn id="153" presetID="22" presetClass="exit" presetSubtype="8" fill="hold" grpId="1" nodeType="withEffect">
                                  <p:stCondLst>
                                    <p:cond delay="0"/>
                                  </p:stCondLst>
                                  <p:childTnLst>
                                    <p:animEffect transition="out" filter="wipe(left)">
                                      <p:cBhvr>
                                        <p:cTn id="154" dur="500"/>
                                        <p:tgtEl>
                                          <p:spTgt spid="29"/>
                                        </p:tgtEl>
                                      </p:cBhvr>
                                    </p:animEffect>
                                    <p:set>
                                      <p:cBhvr>
                                        <p:cTn id="155"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4" grpId="0" animBg="1"/>
      <p:bldP spid="5" grpId="0" animBg="1"/>
      <p:bldP spid="6" grpId="0" animBg="1"/>
      <p:bldP spid="22" grpId="0"/>
      <p:bldP spid="23" grpId="0"/>
      <p:bldP spid="24" grpId="0"/>
      <p:bldP spid="25" grpId="0"/>
      <p:bldP spid="26" grpId="0"/>
      <p:bldP spid="27" grpId="0"/>
      <p:bldP spid="28" grpId="0"/>
      <p:bldP spid="29" grpId="0"/>
      <p:bldP spid="4" grpId="1" animBg="1"/>
      <p:bldP spid="5" grpId="1" animBg="1"/>
      <p:bldP spid="6" grpId="1" animBg="1"/>
      <p:bldP spid="7" grpId="1"/>
      <p:bldP spid="8" grpId="1"/>
      <p:bldP spid="9" grpId="1"/>
      <p:bldP spid="10" grpId="1"/>
      <p:bldP spid="11" grpId="1"/>
      <p:bldP spid="12" grpId="1"/>
      <p:bldP spid="13" grpId="1"/>
      <p:bldP spid="22" grpId="1"/>
      <p:bldP spid="23" grpId="1"/>
      <p:bldP spid="24" grpId="1"/>
      <p:bldP spid="25" grpId="1"/>
      <p:bldP spid="26" grpId="1"/>
      <p:bldP spid="27" grpId="1"/>
      <p:bldP spid="28" grpId="1"/>
      <p:bldP spid="29"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9" name="圆角矩形 8"/>
          <p:cNvSpPr/>
          <p:nvPr/>
        </p:nvSpPr>
        <p:spPr>
          <a:xfrm>
            <a:off x="1655445" y="1059180"/>
            <a:ext cx="2030730" cy="4730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t>具体实施</a:t>
            </a:r>
            <a:endParaRPr lang="zh-CN" altLang="en-US" sz="2000"/>
          </a:p>
        </p:txBody>
      </p:sp>
      <p:sp>
        <p:nvSpPr>
          <p:cNvPr id="11" name="文本框 10"/>
          <p:cNvSpPr txBox="1"/>
          <p:nvPr/>
        </p:nvSpPr>
        <p:spPr>
          <a:xfrm>
            <a:off x="3348355" y="2026920"/>
            <a:ext cx="662305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自己的工作场所范围全面检查，包括看到的和看不到的。</a:t>
            </a:r>
            <a:endParaRPr lang="zh-CN" altLang="en-US" sz="2000">
              <a:solidFill>
                <a:schemeClr val="tx1">
                  <a:lumMod val="85000"/>
                  <a:lumOff val="15000"/>
                </a:schemeClr>
              </a:solidFill>
            </a:endParaRPr>
          </a:p>
        </p:txBody>
      </p:sp>
      <p:sp>
        <p:nvSpPr>
          <p:cNvPr id="12" name="文本框 11"/>
          <p:cNvSpPr txBox="1"/>
          <p:nvPr/>
        </p:nvSpPr>
        <p:spPr>
          <a:xfrm>
            <a:off x="3348355" y="2746375"/>
            <a:ext cx="4426585"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指定</a:t>
            </a:r>
            <a:r>
              <a:rPr lang="en-US" altLang="zh-CN" sz="2000">
                <a:solidFill>
                  <a:schemeClr val="tx1">
                    <a:lumMod val="85000"/>
                    <a:lumOff val="15000"/>
                  </a:schemeClr>
                </a:solidFill>
              </a:rPr>
              <a:t>“</a:t>
            </a:r>
            <a:r>
              <a:rPr lang="zh-CN" altLang="en-US" sz="2000">
                <a:solidFill>
                  <a:schemeClr val="tx1">
                    <a:lumMod val="85000"/>
                    <a:lumOff val="15000"/>
                  </a:schemeClr>
                </a:solidFill>
              </a:rPr>
              <a:t>要</a:t>
            </a:r>
            <a:r>
              <a:rPr lang="en-US" altLang="zh-CN" sz="2000">
                <a:solidFill>
                  <a:schemeClr val="tx1">
                    <a:lumMod val="85000"/>
                    <a:lumOff val="15000"/>
                  </a:schemeClr>
                </a:solidFill>
              </a:rPr>
              <a:t>”</a:t>
            </a:r>
            <a:r>
              <a:rPr lang="zh-CN" altLang="en-US" sz="2000">
                <a:solidFill>
                  <a:schemeClr val="tx1">
                    <a:lumMod val="85000"/>
                    <a:lumOff val="15000"/>
                  </a:schemeClr>
                </a:solidFill>
              </a:rPr>
              <a:t>与</a:t>
            </a:r>
            <a:r>
              <a:rPr lang="en-US" altLang="zh-CN" sz="2000">
                <a:solidFill>
                  <a:schemeClr val="tx1">
                    <a:lumMod val="85000"/>
                    <a:lumOff val="15000"/>
                  </a:schemeClr>
                </a:solidFill>
              </a:rPr>
              <a:t>“</a:t>
            </a:r>
            <a:r>
              <a:rPr lang="zh-CN" altLang="en-US" sz="2000">
                <a:solidFill>
                  <a:schemeClr val="tx1">
                    <a:lumMod val="85000"/>
                    <a:lumOff val="15000"/>
                  </a:schemeClr>
                </a:solidFill>
              </a:rPr>
              <a:t>不要</a:t>
            </a:r>
            <a:r>
              <a:rPr lang="en-US" altLang="zh-CN" sz="2000">
                <a:solidFill>
                  <a:schemeClr val="tx1">
                    <a:lumMod val="85000"/>
                    <a:lumOff val="15000"/>
                  </a:schemeClr>
                </a:solidFill>
              </a:rPr>
              <a:t>”</a:t>
            </a:r>
            <a:r>
              <a:rPr lang="zh-CN" altLang="en-US" sz="2000">
                <a:solidFill>
                  <a:schemeClr val="tx1">
                    <a:lumMod val="85000"/>
                    <a:lumOff val="15000"/>
                  </a:schemeClr>
                </a:solidFill>
              </a:rPr>
              <a:t>的判定标准。</a:t>
            </a:r>
            <a:endParaRPr lang="zh-CN" altLang="en-US" sz="2000">
              <a:solidFill>
                <a:schemeClr val="tx1">
                  <a:lumMod val="85000"/>
                  <a:lumOff val="15000"/>
                </a:schemeClr>
              </a:solidFill>
            </a:endParaRPr>
          </a:p>
        </p:txBody>
      </p:sp>
      <p:sp>
        <p:nvSpPr>
          <p:cNvPr id="13" name="文本框 12"/>
          <p:cNvSpPr txBox="1"/>
          <p:nvPr/>
        </p:nvSpPr>
        <p:spPr>
          <a:xfrm>
            <a:off x="3348355" y="3465830"/>
            <a:ext cx="4426585"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将不要的物品清除出工作场所。</a:t>
            </a:r>
            <a:endParaRPr lang="zh-CN" altLang="en-US" sz="2000">
              <a:solidFill>
                <a:schemeClr val="tx1">
                  <a:lumMod val="85000"/>
                  <a:lumOff val="15000"/>
                </a:schemeClr>
              </a:solidFill>
            </a:endParaRPr>
          </a:p>
        </p:txBody>
      </p:sp>
      <p:sp>
        <p:nvSpPr>
          <p:cNvPr id="14" name="文本框 13"/>
          <p:cNvSpPr txBox="1"/>
          <p:nvPr/>
        </p:nvSpPr>
        <p:spPr>
          <a:xfrm>
            <a:off x="3348355" y="4185285"/>
            <a:ext cx="678942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对需要的物品根据使用频率确定日常用量和</a:t>
            </a:r>
            <a:r>
              <a:rPr lang="zh-CN" altLang="en-US" sz="2000">
                <a:solidFill>
                  <a:schemeClr val="tx1">
                    <a:lumMod val="85000"/>
                    <a:lumOff val="15000"/>
                  </a:schemeClr>
                </a:solidFill>
              </a:rPr>
              <a:t>放置位置。</a:t>
            </a:r>
            <a:endParaRPr lang="zh-CN" altLang="en-US" sz="2000">
              <a:solidFill>
                <a:schemeClr val="tx1">
                  <a:lumMod val="85000"/>
                  <a:lumOff val="15000"/>
                </a:schemeClr>
              </a:solidFill>
            </a:endParaRPr>
          </a:p>
        </p:txBody>
      </p:sp>
      <p:sp>
        <p:nvSpPr>
          <p:cNvPr id="15" name="文本框 14"/>
          <p:cNvSpPr txBox="1"/>
          <p:nvPr/>
        </p:nvSpPr>
        <p:spPr>
          <a:xfrm>
            <a:off x="3348355" y="4904740"/>
            <a:ext cx="477139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指定废弃物处理方法。</a:t>
            </a:r>
            <a:endParaRPr lang="zh-CN" altLang="en-US" sz="2000">
              <a:solidFill>
                <a:schemeClr val="tx1">
                  <a:lumMod val="85000"/>
                  <a:lumOff val="15000"/>
                </a:schemeClr>
              </a:solidFill>
            </a:endParaRPr>
          </a:p>
        </p:txBody>
      </p:sp>
      <p:sp>
        <p:nvSpPr>
          <p:cNvPr id="16" name="文本框 15"/>
          <p:cNvSpPr txBox="1"/>
          <p:nvPr/>
        </p:nvSpPr>
        <p:spPr>
          <a:xfrm>
            <a:off x="3348355" y="5624195"/>
            <a:ext cx="470027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每日自我检查。</a:t>
            </a:r>
            <a:endParaRPr lang="zh-CN" altLang="en-US" sz="2000">
              <a:solidFill>
                <a:schemeClr val="tx1">
                  <a:lumMod val="85000"/>
                  <a:lumOff val="15000"/>
                </a:schemeClr>
              </a:solidFill>
            </a:endParaRPr>
          </a:p>
        </p:txBody>
      </p:sp>
      <p:sp>
        <p:nvSpPr>
          <p:cNvPr id="17" name="矩形 16"/>
          <p:cNvSpPr/>
          <p:nvPr/>
        </p:nvSpPr>
        <p:spPr>
          <a:xfrm>
            <a:off x="551180" y="1656080"/>
            <a:ext cx="2555875" cy="44253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p>
            <a:pPr algn="ctr"/>
            <a:r>
              <a:rPr lang="zh-CN" altLang="en-US" sz="9600">
                <a:solidFill>
                  <a:schemeClr val="bg2">
                    <a:lumMod val="50000"/>
                    <a:alpha val="19000"/>
                  </a:schemeClr>
                </a:solidFill>
                <a:sym typeface="+mn-ea"/>
              </a:rPr>
              <a:t>整理</a:t>
            </a:r>
            <a:endParaRPr lang="zh-CN" altLang="en-US" sz="9600">
              <a:solidFill>
                <a:schemeClr val="bg2">
                  <a:lumMod val="50000"/>
                  <a:alpha val="19000"/>
                </a:schemeClr>
              </a:solidFill>
              <a:sym typeface="+mn-ea"/>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wipe(left)">
                                      <p:cBhvr>
                                        <p:cTn id="10" dur="500"/>
                                        <p:tgtEl>
                                          <p:spTgt spid="9">
                                            <p:txEl>
                                              <p:pRg st="0" end="0"/>
                                            </p:txEl>
                                          </p:spTgt>
                                        </p:tgtEl>
                                      </p:cBhvr>
                                    </p:animEffect>
                                  </p:childTnLst>
                                </p:cTn>
                              </p:par>
                              <p:par>
                                <p:cTn id="11" presetID="10" presetClass="entr" presetSubtype="0" fill="hold" grpId="0" nodeType="withEffect">
                                  <p:stCondLst>
                                    <p:cond delay="0"/>
                                  </p:stCondLst>
                                  <p:childTnLst>
                                    <p:set>
                                      <p:cBhvr>
                                        <p:cTn id="12" dur="1000"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500"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500"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anim calcmode="lin" valueType="num">
                                      <p:cBhvr>
                                        <p:cTn id="26" dur="500" fill="hold"/>
                                        <p:tgtEl>
                                          <p:spTgt spid="12"/>
                                        </p:tgtEl>
                                        <p:attrNameLst>
                                          <p:attrName>ppt_x</p:attrName>
                                        </p:attrNameLst>
                                      </p:cBhvr>
                                      <p:tavLst>
                                        <p:tav tm="0">
                                          <p:val>
                                            <p:strVal val="#ppt_x"/>
                                          </p:val>
                                        </p:tav>
                                        <p:tav tm="100000">
                                          <p:val>
                                            <p:strVal val="#ppt_x"/>
                                          </p:val>
                                        </p:tav>
                                      </p:tavLst>
                                    </p:anim>
                                    <p:anim calcmode="lin" valueType="num">
                                      <p:cBhvr>
                                        <p:cTn id="27"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500"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strVal val="#ppt_x"/>
                                          </p:val>
                                        </p:tav>
                                        <p:tav tm="100000">
                                          <p:val>
                                            <p:strVal val="#ppt_x"/>
                                          </p:val>
                                        </p:tav>
                                      </p:tavLst>
                                    </p:anim>
                                    <p:anim calcmode="lin" valueType="num">
                                      <p:cBhvr>
                                        <p:cTn id="3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500"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anim calcmode="lin" valueType="num">
                                      <p:cBhvr>
                                        <p:cTn id="40" dur="500" fill="hold"/>
                                        <p:tgtEl>
                                          <p:spTgt spid="14"/>
                                        </p:tgtEl>
                                        <p:attrNameLst>
                                          <p:attrName>ppt_x</p:attrName>
                                        </p:attrNameLst>
                                      </p:cBhvr>
                                      <p:tavLst>
                                        <p:tav tm="0">
                                          <p:val>
                                            <p:strVal val="#ppt_x"/>
                                          </p:val>
                                        </p:tav>
                                        <p:tav tm="100000">
                                          <p:val>
                                            <p:strVal val="#ppt_x"/>
                                          </p:val>
                                        </p:tav>
                                      </p:tavLst>
                                    </p:anim>
                                    <p:anim calcmode="lin" valueType="num">
                                      <p:cBhvr>
                                        <p:cTn id="41"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500"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anim calcmode="lin" valueType="num">
                                      <p:cBhvr>
                                        <p:cTn id="47" dur="500" fill="hold"/>
                                        <p:tgtEl>
                                          <p:spTgt spid="15"/>
                                        </p:tgtEl>
                                        <p:attrNameLst>
                                          <p:attrName>ppt_x</p:attrName>
                                        </p:attrNameLst>
                                      </p:cBhvr>
                                      <p:tavLst>
                                        <p:tav tm="0">
                                          <p:val>
                                            <p:strVal val="#ppt_x"/>
                                          </p:val>
                                        </p:tav>
                                        <p:tav tm="100000">
                                          <p:val>
                                            <p:strVal val="#ppt_x"/>
                                          </p:val>
                                        </p:tav>
                                      </p:tavLst>
                                    </p:anim>
                                    <p:anim calcmode="lin" valueType="num">
                                      <p:cBhvr>
                                        <p:cTn id="48"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500"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anim calcmode="lin" valueType="num">
                                      <p:cBhvr>
                                        <p:cTn id="54" dur="500" fill="hold"/>
                                        <p:tgtEl>
                                          <p:spTgt spid="16"/>
                                        </p:tgtEl>
                                        <p:attrNameLst>
                                          <p:attrName>ppt_x</p:attrName>
                                        </p:attrNameLst>
                                      </p:cBhvr>
                                      <p:tavLst>
                                        <p:tav tm="0">
                                          <p:val>
                                            <p:strVal val="#ppt_x"/>
                                          </p:val>
                                        </p:tav>
                                        <p:tav tm="100000">
                                          <p:val>
                                            <p:strVal val="#ppt_x"/>
                                          </p:val>
                                        </p:tav>
                                      </p:tavLst>
                                    </p:anim>
                                    <p:anim calcmode="lin" valueType="num">
                                      <p:cBhvr>
                                        <p:cTn id="55"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uiExpand="1" build="allAtOnce"/>
      <p:bldP spid="17" grpId="0" animBg="1"/>
      <p:bldP spid="11" grpId="0"/>
      <p:bldP spid="12" grpId="0"/>
      <p:bldP spid="13" grpId="0"/>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等腰三角形 34"/>
          <p:cNvSpPr/>
          <p:nvPr>
            <p:custDataLst>
              <p:tags r:id="rId1"/>
            </p:custDataLst>
          </p:nvPr>
        </p:nvSpPr>
        <p:spPr>
          <a:xfrm rot="5400000">
            <a:off x="-1947442" y="2332124"/>
            <a:ext cx="4807305" cy="9124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等腰三角形 35"/>
          <p:cNvSpPr/>
          <p:nvPr>
            <p:custDataLst>
              <p:tags r:id="rId2"/>
            </p:custDataLst>
          </p:nvPr>
        </p:nvSpPr>
        <p:spPr>
          <a:xfrm rot="5400000">
            <a:off x="-1947442" y="3003301"/>
            <a:ext cx="4807305" cy="9124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等腰三角形 36"/>
          <p:cNvSpPr/>
          <p:nvPr>
            <p:custDataLst>
              <p:tags r:id="rId3"/>
            </p:custDataLst>
          </p:nvPr>
        </p:nvSpPr>
        <p:spPr>
          <a:xfrm rot="16200000">
            <a:off x="10350473" y="3184730"/>
            <a:ext cx="3133490" cy="54956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773045" y="1965960"/>
            <a:ext cx="358838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8800">
                <a:solidFill>
                  <a:srgbClr val="54A784"/>
                </a:solidFill>
              </a:rPr>
              <a:t>整顿</a:t>
            </a:r>
            <a:endParaRPr lang="zh-CN" altLang="en-US" sz="8800">
              <a:solidFill>
                <a:srgbClr val="54A784"/>
              </a:solidFill>
            </a:endParaRPr>
          </a:p>
        </p:txBody>
      </p:sp>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7" name="矩形 6"/>
          <p:cNvSpPr/>
          <p:nvPr/>
        </p:nvSpPr>
        <p:spPr>
          <a:xfrm>
            <a:off x="5534660" y="3391535"/>
            <a:ext cx="463359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800">
                <a:solidFill>
                  <a:srgbClr val="E99347"/>
                </a:solidFill>
              </a:rPr>
              <a:t>科学布局，取用快捷</a:t>
            </a:r>
            <a:endParaRPr lang="zh-CN" altLang="en-US" sz="2800">
              <a:solidFill>
                <a:srgbClr val="E99347"/>
              </a:solidFill>
            </a:endParaRPr>
          </a:p>
        </p:txBody>
      </p:sp>
    </p:spTree>
    <p:custDataLst>
      <p:tags r:id="rId4"/>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000"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grpId="0" nodeType="withEffect">
                                  <p:stCondLst>
                                    <p:cond delay="300"/>
                                  </p:stCondLst>
                                  <p:childTnLst>
                                    <p:set>
                                      <p:cBhvr>
                                        <p:cTn id="10" dur="600" fill="hold">
                                          <p:stCondLst>
                                            <p:cond delay="0"/>
                                          </p:stCondLst>
                                        </p:cTn>
                                        <p:tgtEl>
                                          <p:spTgt spid="7"/>
                                        </p:tgtEl>
                                        <p:attrNameLst>
                                          <p:attrName>style.visibility</p:attrName>
                                        </p:attrNameLst>
                                      </p:cBhvr>
                                      <p:to>
                                        <p:strVal val="visible"/>
                                      </p:to>
                                    </p:set>
                                    <p:anim calcmode="lin" valueType="num">
                                      <p:cBhvr additive="base">
                                        <p:cTn id="11" dur="600" fill="hold"/>
                                        <p:tgtEl>
                                          <p:spTgt spid="7"/>
                                        </p:tgtEl>
                                        <p:attrNameLst>
                                          <p:attrName>ppt_x</p:attrName>
                                        </p:attrNameLst>
                                      </p:cBhvr>
                                      <p:tavLst>
                                        <p:tav tm="0">
                                          <p:val>
                                            <p:strVal val="1+#ppt_w/2"/>
                                          </p:val>
                                        </p:tav>
                                        <p:tav tm="100000">
                                          <p:val>
                                            <p:strVal val="#ppt_x"/>
                                          </p:val>
                                        </p:tav>
                                      </p:tavLst>
                                    </p:anim>
                                    <p:anim calcmode="lin" valueType="num">
                                      <p:cBhvr additive="base">
                                        <p:cTn id="12" dur="6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4" name="圆角矩形 3"/>
          <p:cNvSpPr/>
          <p:nvPr/>
        </p:nvSpPr>
        <p:spPr>
          <a:xfrm>
            <a:off x="6562090" y="1210310"/>
            <a:ext cx="4246245"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sym typeface="+mn-ea"/>
              </a:rPr>
              <a:t>定点、定容、定量</a:t>
            </a:r>
            <a:endParaRPr lang="zh-CN" altLang="en-US" sz="2800"/>
          </a:p>
        </p:txBody>
      </p:sp>
      <p:sp>
        <p:nvSpPr>
          <p:cNvPr id="5" name="文本框 4"/>
          <p:cNvSpPr txBox="1"/>
          <p:nvPr/>
        </p:nvSpPr>
        <p:spPr>
          <a:xfrm>
            <a:off x="875030" y="2399665"/>
            <a:ext cx="5027930" cy="1014730"/>
          </a:xfrm>
          <a:prstGeom prst="rect">
            <a:avLst/>
          </a:prstGeom>
          <a:noFill/>
        </p:spPr>
        <p:txBody>
          <a:bodyPr wrap="square" rtlCol="0">
            <a:spAutoFit/>
          </a:bodyPr>
          <a:p>
            <a:r>
              <a:rPr lang="zh-CN" altLang="en-US" sz="2000">
                <a:solidFill>
                  <a:schemeClr val="bg2">
                    <a:lumMod val="25000"/>
                  </a:schemeClr>
                </a:solidFill>
              </a:rPr>
              <a:t>定义：对整理之后留在现场的必要物品进行分门别类放置，排列整齐，明确数量并进行有效的标识，遵守保质、保量、高效的原则。</a:t>
            </a:r>
            <a:endParaRPr lang="zh-CN" altLang="en-US" sz="2000">
              <a:solidFill>
                <a:schemeClr val="bg2">
                  <a:lumMod val="25000"/>
                </a:schemeClr>
              </a:solidFill>
            </a:endParaRPr>
          </a:p>
        </p:txBody>
      </p:sp>
      <p:sp>
        <p:nvSpPr>
          <p:cNvPr id="6" name="文本框 5"/>
          <p:cNvSpPr txBox="1"/>
          <p:nvPr/>
        </p:nvSpPr>
        <p:spPr>
          <a:xfrm>
            <a:off x="875030" y="4228465"/>
            <a:ext cx="4836795" cy="1014730"/>
          </a:xfrm>
          <a:prstGeom prst="rect">
            <a:avLst/>
          </a:prstGeom>
          <a:noFill/>
        </p:spPr>
        <p:txBody>
          <a:bodyPr wrap="square" rtlCol="0">
            <a:spAutoFit/>
          </a:bodyPr>
          <a:p>
            <a:r>
              <a:rPr lang="zh-CN" altLang="en-US" sz="2000"/>
              <a:t>目的：工作场所一目了然，工作环境整整齐齐，消除找寻物品的时间，消除过多的积压物品。</a:t>
            </a:r>
            <a:endParaRPr lang="zh-CN" altLang="en-US" sz="2000"/>
          </a:p>
        </p:txBody>
      </p:sp>
      <p:sp>
        <p:nvSpPr>
          <p:cNvPr id="8" name="圆角矩形 7"/>
          <p:cNvSpPr/>
          <p:nvPr/>
        </p:nvSpPr>
        <p:spPr>
          <a:xfrm>
            <a:off x="6562090" y="2512060"/>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物品放置位置正确</a:t>
            </a:r>
            <a:endParaRPr lang="zh-CN" altLang="en-US" sz="2800"/>
          </a:p>
        </p:txBody>
      </p:sp>
      <p:sp>
        <p:nvSpPr>
          <p:cNvPr id="9" name="圆角矩形 8"/>
          <p:cNvSpPr/>
          <p:nvPr/>
        </p:nvSpPr>
        <p:spPr>
          <a:xfrm>
            <a:off x="6562090" y="3804920"/>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物品放置方法正确</a:t>
            </a:r>
            <a:endParaRPr lang="zh-CN" altLang="en-US" sz="2800"/>
          </a:p>
        </p:txBody>
      </p:sp>
      <p:sp>
        <p:nvSpPr>
          <p:cNvPr id="10" name="圆角矩形 9"/>
          <p:cNvSpPr/>
          <p:nvPr/>
        </p:nvSpPr>
        <p:spPr>
          <a:xfrm>
            <a:off x="6562090" y="5100955"/>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物品有效</a:t>
            </a:r>
            <a:r>
              <a:rPr lang="zh-CN" altLang="en-US" sz="2800"/>
              <a:t>标识</a:t>
            </a:r>
            <a:endParaRPr lang="zh-CN" altLang="en-US" sz="2800"/>
          </a:p>
        </p:txBody>
      </p:sp>
      <p:grpSp>
        <p:nvGrpSpPr>
          <p:cNvPr id="3" name="组合 2"/>
          <p:cNvGrpSpPr/>
          <p:nvPr/>
        </p:nvGrpSpPr>
        <p:grpSpPr>
          <a:xfrm>
            <a:off x="1173480" y="1097915"/>
            <a:ext cx="2475865" cy="791210"/>
            <a:chOff x="1848" y="1729"/>
            <a:chExt cx="3899" cy="1246"/>
          </a:xfrm>
        </p:grpSpPr>
        <p:sp>
          <p:nvSpPr>
            <p:cNvPr id="7" name="矩形 6"/>
            <p:cNvSpPr/>
            <p:nvPr/>
          </p:nvSpPr>
          <p:spPr>
            <a:xfrm>
              <a:off x="2137" y="1729"/>
              <a:ext cx="3611" cy="1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400">
                  <a:solidFill>
                    <a:srgbClr val="54A784"/>
                  </a:solidFill>
                  <a:sym typeface="+mn-ea"/>
                </a:rPr>
                <a:t>整顿（S</a:t>
              </a:r>
              <a:r>
                <a:rPr lang="en-US" altLang="zh-CN" sz="2400">
                  <a:solidFill>
                    <a:srgbClr val="54A784"/>
                  </a:solidFill>
                  <a:sym typeface="+mn-ea"/>
                </a:rPr>
                <a:t>EITON)</a:t>
              </a:r>
              <a:endParaRPr lang="zh-CN" altLang="en-US" sz="2400">
                <a:solidFill>
                  <a:srgbClr val="54A784"/>
                </a:solidFill>
                <a:sym typeface="+mn-ea"/>
              </a:endParaRPr>
            </a:p>
          </p:txBody>
        </p:sp>
        <p:cxnSp>
          <p:nvCxnSpPr>
            <p:cNvPr id="2" name="直接连接符 1"/>
            <p:cNvCxnSpPr/>
            <p:nvPr/>
          </p:nvCxnSpPr>
          <p:spPr>
            <a:xfrm flipH="1">
              <a:off x="1848" y="2045"/>
              <a:ext cx="17" cy="720"/>
            </a:xfrm>
            <a:prstGeom prst="line">
              <a:avLst/>
            </a:prstGeom>
            <a:ln w="50800">
              <a:solidFill>
                <a:srgbClr val="69AF9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5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5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4">
                                            <p:txEl>
                                              <p:pRg st="0" end="0"/>
                                            </p:txEl>
                                          </p:spTgt>
                                        </p:tgtEl>
                                        <p:attrNameLst>
                                          <p:attrName>style.visibility</p:attrName>
                                        </p:attrNameLst>
                                      </p:cBhvr>
                                      <p:to>
                                        <p:strVal val="visible"/>
                                      </p:to>
                                    </p:set>
                                    <p:animEffect transition="in" filter="wipe(left)">
                                      <p:cBhvr>
                                        <p:cTn id="34" dur="500"/>
                                        <p:tgtEl>
                                          <p:spTgt spid="4">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par>
                                <p:cTn id="40" presetID="22" presetClass="entr" presetSubtype="8" fill="hold" grpId="0" nodeType="withEffect">
                                  <p:stCondLst>
                                    <p:cond delay="50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wipe(left)">
                                      <p:cBhvr>
                                        <p:cTn id="42" dur="500"/>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par>
                                <p:cTn id="48" presetID="22" presetClass="entr" presetSubtype="8" fill="hold" grpId="0" nodeType="withEffect">
                                  <p:stCondLst>
                                    <p:cond delay="500"/>
                                  </p:stCondLst>
                                  <p:childTnLst>
                                    <p:set>
                                      <p:cBhvr>
                                        <p:cTn id="49" dur="1" fill="hold">
                                          <p:stCondLst>
                                            <p:cond delay="0"/>
                                          </p:stCondLst>
                                        </p:cTn>
                                        <p:tgtEl>
                                          <p:spTgt spid="9">
                                            <p:txEl>
                                              <p:pRg st="0" end="0"/>
                                            </p:txEl>
                                          </p:spTgt>
                                        </p:tgtEl>
                                        <p:attrNameLst>
                                          <p:attrName>style.visibility</p:attrName>
                                        </p:attrNameLst>
                                      </p:cBhvr>
                                      <p:to>
                                        <p:strVal val="visible"/>
                                      </p:to>
                                    </p:set>
                                    <p:animEffect transition="in" filter="wipe(left)">
                                      <p:cBhvr>
                                        <p:cTn id="50" dur="500"/>
                                        <p:tgtEl>
                                          <p:spTgt spid="9">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left)">
                                      <p:cBhvr>
                                        <p:cTn id="55" dur="500"/>
                                        <p:tgtEl>
                                          <p:spTgt spid="10"/>
                                        </p:tgtEl>
                                      </p:cBhvr>
                                    </p:animEffect>
                                  </p:childTnLst>
                                </p:cTn>
                              </p:par>
                              <p:par>
                                <p:cTn id="56" presetID="22" presetClass="entr" presetSubtype="8" fill="hold" grpId="0" nodeType="withEffect">
                                  <p:stCondLst>
                                    <p:cond delay="500"/>
                                  </p:stCondLst>
                                  <p:childTnLst>
                                    <p:set>
                                      <p:cBhvr>
                                        <p:cTn id="57" dur="1" fill="hold">
                                          <p:stCondLst>
                                            <p:cond delay="0"/>
                                          </p:stCondLst>
                                        </p:cTn>
                                        <p:tgtEl>
                                          <p:spTgt spid="10">
                                            <p:txEl>
                                              <p:pRg st="0" end="0"/>
                                            </p:txEl>
                                          </p:spTgt>
                                        </p:tgtEl>
                                        <p:attrNameLst>
                                          <p:attrName>style.visibility</p:attrName>
                                        </p:attrNameLst>
                                      </p:cBhvr>
                                      <p:to>
                                        <p:strVal val="visible"/>
                                      </p:to>
                                    </p:set>
                                    <p:animEffect transition="in" filter="wipe(left)">
                                      <p:cBhvr>
                                        <p:cTn id="58" dur="500"/>
                                        <p:tgtEl>
                                          <p:spTgt spid="10">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xit" presetSubtype="2" fill="hold" grpId="1" nodeType="clickEffect">
                                  <p:stCondLst>
                                    <p:cond delay="0"/>
                                  </p:stCondLst>
                                  <p:iterate type="lt">
                                    <p:tmPct val="0"/>
                                  </p:iterate>
                                  <p:childTnLst>
                                    <p:animEffect transition="out" filter="wipe(right)">
                                      <p:cBhvr>
                                        <p:cTn id="62" dur="500"/>
                                        <p:tgtEl>
                                          <p:spTgt spid="5"/>
                                        </p:tgtEl>
                                      </p:cBhvr>
                                    </p:animEffect>
                                    <p:set>
                                      <p:cBhvr>
                                        <p:cTn id="63" dur="1" fill="hold">
                                          <p:stCondLst>
                                            <p:cond delay="499"/>
                                          </p:stCondLst>
                                        </p:cTn>
                                        <p:tgtEl>
                                          <p:spTgt spid="5"/>
                                        </p:tgtEl>
                                        <p:attrNameLst>
                                          <p:attrName>style.visibility</p:attrName>
                                        </p:attrNameLst>
                                      </p:cBhvr>
                                      <p:to>
                                        <p:strVal val="hidden"/>
                                      </p:to>
                                    </p:set>
                                  </p:childTnLst>
                                </p:cTn>
                              </p:par>
                              <p:par>
                                <p:cTn id="64" presetID="22" presetClass="exit" presetSubtype="2" fill="hold" grpId="1" nodeType="withEffect">
                                  <p:stCondLst>
                                    <p:cond delay="0"/>
                                  </p:stCondLst>
                                  <p:iterate type="lt">
                                    <p:tmPct val="0"/>
                                  </p:iterate>
                                  <p:childTnLst>
                                    <p:animEffect transition="out" filter="wipe(right)">
                                      <p:cBhvr>
                                        <p:cTn id="65" dur="500"/>
                                        <p:tgtEl>
                                          <p:spTgt spid="6"/>
                                        </p:tgtEl>
                                      </p:cBhvr>
                                    </p:animEffect>
                                    <p:set>
                                      <p:cBhvr>
                                        <p:cTn id="66" dur="1" fill="hold">
                                          <p:stCondLst>
                                            <p:cond delay="499"/>
                                          </p:stCondLst>
                                        </p:cTn>
                                        <p:tgtEl>
                                          <p:spTgt spid="6"/>
                                        </p:tgtEl>
                                        <p:attrNameLst>
                                          <p:attrName>style.visibility</p:attrName>
                                        </p:attrNameLst>
                                      </p:cBhvr>
                                      <p:to>
                                        <p:strVal val="hidden"/>
                                      </p:to>
                                    </p:set>
                                  </p:childTnLst>
                                </p:cTn>
                              </p:par>
                              <p:par>
                                <p:cTn id="67" presetID="22" presetClass="exit" presetSubtype="2" fill="hold" nodeType="withEffect">
                                  <p:stCondLst>
                                    <p:cond delay="0"/>
                                  </p:stCondLst>
                                  <p:childTnLst>
                                    <p:animEffect transition="out" filter="wipe(right)">
                                      <p:cBhvr>
                                        <p:cTn id="68" dur="500"/>
                                        <p:tgtEl>
                                          <p:spTgt spid="3"/>
                                        </p:tgtEl>
                                      </p:cBhvr>
                                    </p:animEffect>
                                    <p:set>
                                      <p:cBhvr>
                                        <p:cTn id="69" dur="1" fill="hold">
                                          <p:stCondLst>
                                            <p:cond delay="499"/>
                                          </p:stCondLst>
                                        </p:cTn>
                                        <p:tgtEl>
                                          <p:spTgt spid="3"/>
                                        </p:tgtEl>
                                        <p:attrNameLst>
                                          <p:attrName>style.visibility</p:attrName>
                                        </p:attrNameLst>
                                      </p:cBhvr>
                                      <p:to>
                                        <p:strVal val="hidden"/>
                                      </p:to>
                                    </p:set>
                                  </p:childTnLst>
                                </p:cTn>
                              </p:par>
                              <p:par>
                                <p:cTn id="70" presetID="22" presetClass="exit" presetSubtype="8" fill="hold" grpId="1" nodeType="withEffect">
                                  <p:stCondLst>
                                    <p:cond delay="0"/>
                                  </p:stCondLst>
                                  <p:childTnLst>
                                    <p:animEffect transition="out" filter="wipe(left)">
                                      <p:cBhvr>
                                        <p:cTn id="71" dur="500"/>
                                        <p:tgtEl>
                                          <p:spTgt spid="4">
                                            <p:txEl>
                                              <p:pRg st="0" end="0"/>
                                            </p:txEl>
                                          </p:spTgt>
                                        </p:tgtEl>
                                      </p:cBhvr>
                                    </p:animEffect>
                                    <p:set>
                                      <p:cBhvr>
                                        <p:cTn id="72" dur="1" fill="hold">
                                          <p:stCondLst>
                                            <p:cond delay="499"/>
                                          </p:stCondLst>
                                        </p:cTn>
                                        <p:tgtEl>
                                          <p:spTgt spid="4">
                                            <p:txEl>
                                              <p:pRg st="0" end="0"/>
                                            </p:txEl>
                                          </p:spTgt>
                                        </p:tgtEl>
                                        <p:attrNameLst>
                                          <p:attrName>style.visibility</p:attrName>
                                        </p:attrNameLst>
                                      </p:cBhvr>
                                      <p:to>
                                        <p:strVal val="hidden"/>
                                      </p:to>
                                    </p:set>
                                  </p:childTnLst>
                                </p:cTn>
                              </p:par>
                              <p:par>
                                <p:cTn id="73" presetID="22" presetClass="exit" presetSubtype="8" fill="hold" grpId="1" nodeType="withEffect">
                                  <p:stCondLst>
                                    <p:cond delay="0"/>
                                  </p:stCondLst>
                                  <p:childTnLst>
                                    <p:animEffect transition="out" filter="wipe(left)">
                                      <p:cBhvr>
                                        <p:cTn id="74" dur="500"/>
                                        <p:tgtEl>
                                          <p:spTgt spid="4"/>
                                        </p:tgtEl>
                                      </p:cBhvr>
                                    </p:animEffect>
                                    <p:set>
                                      <p:cBhvr>
                                        <p:cTn id="75" dur="1" fill="hold">
                                          <p:stCondLst>
                                            <p:cond delay="499"/>
                                          </p:stCondLst>
                                        </p:cTn>
                                        <p:tgtEl>
                                          <p:spTgt spid="4"/>
                                        </p:tgtEl>
                                        <p:attrNameLst>
                                          <p:attrName>style.visibility</p:attrName>
                                        </p:attrNameLst>
                                      </p:cBhvr>
                                      <p:to>
                                        <p:strVal val="hidden"/>
                                      </p:to>
                                    </p:set>
                                  </p:childTnLst>
                                </p:cTn>
                              </p:par>
                              <p:par>
                                <p:cTn id="76" presetID="22" presetClass="exit" presetSubtype="8" fill="hold" grpId="1" nodeType="withEffect">
                                  <p:stCondLst>
                                    <p:cond delay="0"/>
                                  </p:stCondLst>
                                  <p:childTnLst>
                                    <p:animEffect transition="out" filter="wipe(left)">
                                      <p:cBhvr>
                                        <p:cTn id="77" dur="500"/>
                                        <p:tgtEl>
                                          <p:spTgt spid="8">
                                            <p:txEl>
                                              <p:pRg st="0" end="0"/>
                                            </p:txEl>
                                          </p:spTgt>
                                        </p:tgtEl>
                                      </p:cBhvr>
                                    </p:animEffect>
                                    <p:set>
                                      <p:cBhvr>
                                        <p:cTn id="78" dur="1" fill="hold">
                                          <p:stCondLst>
                                            <p:cond delay="499"/>
                                          </p:stCondLst>
                                        </p:cTn>
                                        <p:tgtEl>
                                          <p:spTgt spid="8">
                                            <p:txEl>
                                              <p:pRg st="0" end="0"/>
                                            </p:txEl>
                                          </p:spTgt>
                                        </p:tgtEl>
                                        <p:attrNameLst>
                                          <p:attrName>style.visibility</p:attrName>
                                        </p:attrNameLst>
                                      </p:cBhvr>
                                      <p:to>
                                        <p:strVal val="hidden"/>
                                      </p:to>
                                    </p:set>
                                  </p:childTnLst>
                                </p:cTn>
                              </p:par>
                              <p:par>
                                <p:cTn id="79" presetID="22" presetClass="exit" presetSubtype="8" fill="hold" grpId="1" nodeType="withEffect">
                                  <p:stCondLst>
                                    <p:cond delay="0"/>
                                  </p:stCondLst>
                                  <p:childTnLst>
                                    <p:animEffect transition="out" filter="wipe(left)">
                                      <p:cBhvr>
                                        <p:cTn id="80" dur="500"/>
                                        <p:tgtEl>
                                          <p:spTgt spid="8"/>
                                        </p:tgtEl>
                                      </p:cBhvr>
                                    </p:animEffect>
                                    <p:set>
                                      <p:cBhvr>
                                        <p:cTn id="81" dur="1" fill="hold">
                                          <p:stCondLst>
                                            <p:cond delay="499"/>
                                          </p:stCondLst>
                                        </p:cTn>
                                        <p:tgtEl>
                                          <p:spTgt spid="8"/>
                                        </p:tgtEl>
                                        <p:attrNameLst>
                                          <p:attrName>style.visibility</p:attrName>
                                        </p:attrNameLst>
                                      </p:cBhvr>
                                      <p:to>
                                        <p:strVal val="hidden"/>
                                      </p:to>
                                    </p:set>
                                  </p:childTnLst>
                                </p:cTn>
                              </p:par>
                              <p:par>
                                <p:cTn id="82" presetID="22" presetClass="exit" presetSubtype="8" fill="hold" grpId="1" nodeType="withEffect">
                                  <p:stCondLst>
                                    <p:cond delay="0"/>
                                  </p:stCondLst>
                                  <p:childTnLst>
                                    <p:animEffect transition="out" filter="wipe(left)">
                                      <p:cBhvr>
                                        <p:cTn id="83" dur="500"/>
                                        <p:tgtEl>
                                          <p:spTgt spid="9">
                                            <p:txEl>
                                              <p:pRg st="0" end="0"/>
                                            </p:txEl>
                                          </p:spTgt>
                                        </p:tgtEl>
                                      </p:cBhvr>
                                    </p:animEffect>
                                    <p:set>
                                      <p:cBhvr>
                                        <p:cTn id="84" dur="1" fill="hold">
                                          <p:stCondLst>
                                            <p:cond delay="499"/>
                                          </p:stCondLst>
                                        </p:cTn>
                                        <p:tgtEl>
                                          <p:spTgt spid="9">
                                            <p:txEl>
                                              <p:pRg st="0" end="0"/>
                                            </p:txEl>
                                          </p:spTgt>
                                        </p:tgtEl>
                                        <p:attrNameLst>
                                          <p:attrName>style.visibility</p:attrName>
                                        </p:attrNameLst>
                                      </p:cBhvr>
                                      <p:to>
                                        <p:strVal val="hidden"/>
                                      </p:to>
                                    </p:set>
                                  </p:childTnLst>
                                </p:cTn>
                              </p:par>
                              <p:par>
                                <p:cTn id="85" presetID="22" presetClass="exit" presetSubtype="8" fill="hold" grpId="1" nodeType="withEffect">
                                  <p:stCondLst>
                                    <p:cond delay="0"/>
                                  </p:stCondLst>
                                  <p:childTnLst>
                                    <p:animEffect transition="out" filter="wipe(left)">
                                      <p:cBhvr>
                                        <p:cTn id="86" dur="500"/>
                                        <p:tgtEl>
                                          <p:spTgt spid="9"/>
                                        </p:tgtEl>
                                      </p:cBhvr>
                                    </p:animEffect>
                                    <p:set>
                                      <p:cBhvr>
                                        <p:cTn id="87" dur="1" fill="hold">
                                          <p:stCondLst>
                                            <p:cond delay="499"/>
                                          </p:stCondLst>
                                        </p:cTn>
                                        <p:tgtEl>
                                          <p:spTgt spid="9"/>
                                        </p:tgtEl>
                                        <p:attrNameLst>
                                          <p:attrName>style.visibility</p:attrName>
                                        </p:attrNameLst>
                                      </p:cBhvr>
                                      <p:to>
                                        <p:strVal val="hidden"/>
                                      </p:to>
                                    </p:set>
                                  </p:childTnLst>
                                </p:cTn>
                              </p:par>
                              <p:par>
                                <p:cTn id="88" presetID="22" presetClass="exit" presetSubtype="8" fill="hold" grpId="1" nodeType="withEffect">
                                  <p:stCondLst>
                                    <p:cond delay="0"/>
                                  </p:stCondLst>
                                  <p:childTnLst>
                                    <p:animEffect transition="out" filter="wipe(left)">
                                      <p:cBhvr>
                                        <p:cTn id="89" dur="500"/>
                                        <p:tgtEl>
                                          <p:spTgt spid="10">
                                            <p:txEl>
                                              <p:pRg st="0" end="0"/>
                                            </p:txEl>
                                          </p:spTgt>
                                        </p:tgtEl>
                                      </p:cBhvr>
                                    </p:animEffect>
                                    <p:set>
                                      <p:cBhvr>
                                        <p:cTn id="90" dur="1" fill="hold">
                                          <p:stCondLst>
                                            <p:cond delay="499"/>
                                          </p:stCondLst>
                                        </p:cTn>
                                        <p:tgtEl>
                                          <p:spTgt spid="10">
                                            <p:txEl>
                                              <p:pRg st="0" end="0"/>
                                            </p:txEl>
                                          </p:spTgt>
                                        </p:tgtEl>
                                        <p:attrNameLst>
                                          <p:attrName>style.visibility</p:attrName>
                                        </p:attrNameLst>
                                      </p:cBhvr>
                                      <p:to>
                                        <p:strVal val="hidden"/>
                                      </p:to>
                                    </p:set>
                                  </p:childTnLst>
                                </p:cTn>
                              </p:par>
                              <p:par>
                                <p:cTn id="91" presetID="22" presetClass="exit" presetSubtype="8" fill="hold" grpId="1" nodeType="withEffect">
                                  <p:stCondLst>
                                    <p:cond delay="0"/>
                                  </p:stCondLst>
                                  <p:childTnLst>
                                    <p:animEffect transition="out" filter="wipe(left)">
                                      <p:cBhvr>
                                        <p:cTn id="92" dur="500"/>
                                        <p:tgtEl>
                                          <p:spTgt spid="10"/>
                                        </p:tgtEl>
                                      </p:cBhvr>
                                    </p:animEffect>
                                    <p:set>
                                      <p:cBhvr>
                                        <p:cTn id="93"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 grpId="0" bldLvl="0" animBg="1" uiExpand="1" build="allAtOnce"/>
      <p:bldP spid="8" grpId="0" bldLvl="0" animBg="1" uiExpand="1" build="allAtOnce"/>
      <p:bldP spid="9" grpId="0" bldLvl="0" animBg="1" uiExpand="1" build="allAtOnce"/>
      <p:bldP spid="10" grpId="0" bldLvl="0" animBg="1" uiExpand="1" build="allAtOnce"/>
      <p:bldP spid="5" grpId="1"/>
      <p:bldP spid="6" grpId="1"/>
      <p:bldP spid="4" grpId="1" bldLvl="0" animBg="1" uiExpand="1" build="allAtOnce"/>
      <p:bldP spid="8" grpId="1" bldLvl="0" animBg="1" build="allAtOnce"/>
      <p:bldP spid="9" grpId="1" bldLvl="0" animBg="1" build="allAtOnce"/>
      <p:bldP spid="10" grpId="1" bldLvl="0" animBg="1"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4" name="圆角矩形 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chemeClr val="tx1">
                    <a:lumMod val="85000"/>
                    <a:lumOff val="15000"/>
                  </a:schemeClr>
                </a:solidFill>
              </a:rPr>
              <a:t>物品摆放的</a:t>
            </a:r>
            <a:r>
              <a:rPr lang="en-US" altLang="zh-CN" sz="3200">
                <a:solidFill>
                  <a:schemeClr val="tx1">
                    <a:lumMod val="85000"/>
                    <a:lumOff val="15000"/>
                  </a:schemeClr>
                </a:solidFill>
              </a:rPr>
              <a:t>“</a:t>
            </a:r>
            <a:r>
              <a:rPr lang="zh-CN" altLang="en-US" sz="3200">
                <a:solidFill>
                  <a:schemeClr val="tx1">
                    <a:lumMod val="85000"/>
                    <a:lumOff val="15000"/>
                  </a:schemeClr>
                </a:solidFill>
              </a:rPr>
              <a:t>三定</a:t>
            </a:r>
            <a:r>
              <a:rPr lang="en-US" altLang="zh-CN" sz="3200">
                <a:solidFill>
                  <a:schemeClr val="tx1">
                    <a:lumMod val="85000"/>
                    <a:lumOff val="15000"/>
                  </a:schemeClr>
                </a:solidFill>
              </a:rPr>
              <a:t>”</a:t>
            </a:r>
            <a:r>
              <a:rPr lang="zh-CN" altLang="en-US" sz="3200">
                <a:solidFill>
                  <a:schemeClr val="tx1">
                    <a:lumMod val="85000"/>
                    <a:lumOff val="15000"/>
                  </a:schemeClr>
                </a:solidFill>
              </a:rPr>
              <a:t>原则</a:t>
            </a:r>
            <a:endParaRPr lang="zh-CN" altLang="en-US" sz="3200">
              <a:solidFill>
                <a:schemeClr val="tx1">
                  <a:lumMod val="85000"/>
                  <a:lumOff val="15000"/>
                </a:schemeClr>
              </a:solidFill>
            </a:endParaRPr>
          </a:p>
        </p:txBody>
      </p:sp>
      <p:sp>
        <p:nvSpPr>
          <p:cNvPr id="5" name="圆角矩形 4"/>
          <p:cNvSpPr/>
          <p:nvPr/>
        </p:nvSpPr>
        <p:spPr>
          <a:xfrm>
            <a:off x="1315720" y="1718310"/>
            <a:ext cx="1469390" cy="58801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定点</a:t>
            </a:r>
            <a:endParaRPr lang="zh-CN" altLang="en-US" sz="2400"/>
          </a:p>
        </p:txBody>
      </p:sp>
      <p:sp>
        <p:nvSpPr>
          <p:cNvPr id="6" name="圆角矩形 5"/>
          <p:cNvSpPr/>
          <p:nvPr/>
        </p:nvSpPr>
        <p:spPr>
          <a:xfrm>
            <a:off x="9504680" y="1718310"/>
            <a:ext cx="1469390" cy="58801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定量</a:t>
            </a:r>
            <a:endParaRPr lang="zh-CN" altLang="en-US" sz="2400"/>
          </a:p>
        </p:txBody>
      </p:sp>
      <p:sp>
        <p:nvSpPr>
          <p:cNvPr id="7" name="圆角矩形 6"/>
          <p:cNvSpPr/>
          <p:nvPr/>
        </p:nvSpPr>
        <p:spPr>
          <a:xfrm>
            <a:off x="5410200" y="1718310"/>
            <a:ext cx="1469390" cy="58801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定容</a:t>
            </a:r>
            <a:endParaRPr lang="zh-CN" altLang="en-US" sz="2400"/>
          </a:p>
        </p:txBody>
      </p:sp>
      <p:sp>
        <p:nvSpPr>
          <p:cNvPr id="8" name="圆角矩形 7"/>
          <p:cNvSpPr/>
          <p:nvPr/>
        </p:nvSpPr>
        <p:spPr>
          <a:xfrm>
            <a:off x="8975090" y="2818130"/>
            <a:ext cx="2528570" cy="58801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400">
                <a:solidFill>
                  <a:schemeClr val="tx1">
                    <a:lumMod val="85000"/>
                    <a:lumOff val="15000"/>
                  </a:schemeClr>
                </a:solidFill>
              </a:rPr>
              <a:t>规定合适的数量</a:t>
            </a:r>
            <a:endParaRPr lang="zh-CN" altLang="en-US" sz="2400">
              <a:solidFill>
                <a:schemeClr val="tx1">
                  <a:lumMod val="85000"/>
                  <a:lumOff val="15000"/>
                </a:schemeClr>
              </a:solidFill>
            </a:endParaRPr>
          </a:p>
        </p:txBody>
      </p:sp>
      <p:sp>
        <p:nvSpPr>
          <p:cNvPr id="9" name="圆角矩形 8"/>
          <p:cNvSpPr/>
          <p:nvPr/>
        </p:nvSpPr>
        <p:spPr>
          <a:xfrm>
            <a:off x="4719955" y="2872105"/>
            <a:ext cx="3453130" cy="58801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400">
                <a:solidFill>
                  <a:schemeClr val="tx1">
                    <a:lumMod val="85000"/>
                    <a:lumOff val="15000"/>
                  </a:schemeClr>
                </a:solidFill>
              </a:rPr>
              <a:t>明确使用容器的材质、大小、</a:t>
            </a:r>
            <a:r>
              <a:rPr lang="zh-CN" altLang="en-US" sz="2400">
                <a:solidFill>
                  <a:schemeClr val="tx1">
                    <a:lumMod val="85000"/>
                    <a:lumOff val="15000"/>
                  </a:schemeClr>
                </a:solidFill>
              </a:rPr>
              <a:t>颜色</a:t>
            </a:r>
            <a:endParaRPr lang="zh-CN" altLang="en-US" sz="2400">
              <a:solidFill>
                <a:schemeClr val="tx1">
                  <a:lumMod val="85000"/>
                  <a:lumOff val="15000"/>
                </a:schemeClr>
              </a:solidFill>
            </a:endParaRPr>
          </a:p>
        </p:txBody>
      </p:sp>
      <p:sp>
        <p:nvSpPr>
          <p:cNvPr id="10" name="圆角矩形 9"/>
          <p:cNvSpPr/>
          <p:nvPr/>
        </p:nvSpPr>
        <p:spPr>
          <a:xfrm>
            <a:off x="586105" y="2872105"/>
            <a:ext cx="3377565" cy="53403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400">
                <a:solidFill>
                  <a:schemeClr val="tx1">
                    <a:lumMod val="85000"/>
                    <a:lumOff val="15000"/>
                  </a:schemeClr>
                </a:solidFill>
              </a:rPr>
              <a:t>明确具体的放置位置</a:t>
            </a:r>
            <a:endParaRPr lang="zh-CN" altLang="en-US" sz="2400">
              <a:solidFill>
                <a:schemeClr val="tx1">
                  <a:lumMod val="85000"/>
                  <a:lumOff val="15000"/>
                </a:schemeClr>
              </a:solidFill>
            </a:endParaRPr>
          </a:p>
        </p:txBody>
      </p:sp>
      <p:sp>
        <p:nvSpPr>
          <p:cNvPr id="12" name="圆角矩形 11"/>
          <p:cNvSpPr/>
          <p:nvPr/>
        </p:nvSpPr>
        <p:spPr>
          <a:xfrm>
            <a:off x="738505" y="3789045"/>
            <a:ext cx="2623185" cy="2099310"/>
          </a:xfrm>
          <a:prstGeom prst="roundRect">
            <a:avLst/>
          </a:prstGeom>
          <a:noFill/>
          <a:ln>
            <a:solidFill>
              <a:srgbClr val="54A7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a:solidFill>
                  <a:schemeClr val="tx1">
                    <a:lumMod val="85000"/>
                    <a:lumOff val="15000"/>
                  </a:schemeClr>
                </a:solidFill>
              </a:rPr>
              <a:t>根据物品的使用频率和使用便利性，决定物品所应放置的场所。使用频率越低的物品应放置在离工作场所越远的地方。</a:t>
            </a:r>
            <a:endParaRPr lang="zh-CN" altLang="en-US" sz="1600">
              <a:solidFill>
                <a:schemeClr val="tx1">
                  <a:lumMod val="85000"/>
                  <a:lumOff val="15000"/>
                </a:schemeClr>
              </a:solidFill>
            </a:endParaRPr>
          </a:p>
        </p:txBody>
      </p:sp>
      <p:sp>
        <p:nvSpPr>
          <p:cNvPr id="13" name="圆角矩形 12"/>
          <p:cNvSpPr/>
          <p:nvPr/>
        </p:nvSpPr>
        <p:spPr>
          <a:xfrm>
            <a:off x="4832350" y="3761105"/>
            <a:ext cx="2623820" cy="2098800"/>
          </a:xfrm>
          <a:prstGeom prst="roundRect">
            <a:avLst/>
          </a:prstGeom>
          <a:noFill/>
          <a:ln>
            <a:solidFill>
              <a:srgbClr val="54A7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a:solidFill>
                  <a:schemeClr val="tx1">
                    <a:lumMod val="85000"/>
                    <a:lumOff val="15000"/>
                  </a:schemeClr>
                </a:solidFill>
              </a:rPr>
              <a:t>根据物品的性质规定物品放置的容器并在容器上做出标识，通过合适的容器，让物品能有一个固定的存放空间，使现场有条不紊。</a:t>
            </a:r>
            <a:endParaRPr lang="zh-CN" altLang="en-US" sz="1600">
              <a:solidFill>
                <a:schemeClr val="tx1">
                  <a:lumMod val="85000"/>
                  <a:lumOff val="15000"/>
                </a:schemeClr>
              </a:solidFill>
            </a:endParaRPr>
          </a:p>
        </p:txBody>
      </p:sp>
      <p:sp>
        <p:nvSpPr>
          <p:cNvPr id="14" name="圆角矩形 13"/>
          <p:cNvSpPr/>
          <p:nvPr/>
        </p:nvSpPr>
        <p:spPr>
          <a:xfrm>
            <a:off x="8926830" y="3761105"/>
            <a:ext cx="2623820" cy="2098800"/>
          </a:xfrm>
          <a:prstGeom prst="roundRect">
            <a:avLst/>
          </a:prstGeom>
          <a:noFill/>
          <a:ln>
            <a:solidFill>
              <a:srgbClr val="54A7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a:solidFill>
                  <a:schemeClr val="tx1">
                    <a:lumMod val="85000"/>
                    <a:lumOff val="15000"/>
                  </a:schemeClr>
                </a:solidFill>
              </a:rPr>
              <a:t>根据物品使用量来规定物品放置数量的上下限，或者直接定量，并使用标签做出标识，定量要明确且一目了然。</a:t>
            </a:r>
            <a:endParaRPr lang="zh-CN" altLang="en-US" sz="1600">
              <a:solidFill>
                <a:schemeClr val="tx1">
                  <a:lumMod val="85000"/>
                  <a:lumOff val="15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20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wipe(left)">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20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wipe(left)">
                                      <p:cBhvr>
                                        <p:cTn id="24" dur="500"/>
                                        <p:tgtEl>
                                          <p:spTgt spid="7">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8" fill="hold" grpId="0" nodeType="withEffect">
                                  <p:stCondLst>
                                    <p:cond delay="20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wipe(left)">
                                      <p:cBhvr>
                                        <p:cTn id="32" dur="5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p:tgtEl>
                                          <p:spTgt spid="10"/>
                                        </p:tgtEl>
                                        <p:attrNameLst>
                                          <p:attrName>ppt_y</p:attrName>
                                        </p:attrNameLst>
                                      </p:cBhvr>
                                      <p:tavLst>
                                        <p:tav tm="0">
                                          <p:val>
                                            <p:strVal val="#ppt_y+#ppt_h*1.125000"/>
                                          </p:val>
                                        </p:tav>
                                        <p:tav tm="100000">
                                          <p:val>
                                            <p:strVal val="#ppt_y"/>
                                          </p:val>
                                        </p:tav>
                                      </p:tavLst>
                                    </p:anim>
                                    <p:animEffect transition="in" filter="wipe(up)">
                                      <p:cBhvr>
                                        <p:cTn id="38" dur="500"/>
                                        <p:tgtEl>
                                          <p:spTgt spid="10"/>
                                        </p:tgtEl>
                                      </p:cBhvr>
                                    </p:animEffect>
                                  </p:childTnLst>
                                </p:cTn>
                              </p:par>
                            </p:childTnLst>
                          </p:cTn>
                        </p:par>
                        <p:par>
                          <p:cTn id="39" fill="hold">
                            <p:stCondLst>
                              <p:cond delay="500"/>
                            </p:stCondLst>
                            <p:childTnLst>
                              <p:par>
                                <p:cTn id="40" presetID="22" presetClass="entr" presetSubtype="4" fill="hold" grpId="1" nodeType="afterEffect">
                                  <p:stCondLst>
                                    <p:cond delay="0"/>
                                  </p:stCondLst>
                                  <p:childTnLst>
                                    <p:set>
                                      <p:cBhvr>
                                        <p:cTn id="41" dur="1000" fill="hold">
                                          <p:stCondLst>
                                            <p:cond delay="0"/>
                                          </p:stCondLst>
                                        </p:cTn>
                                        <p:tgtEl>
                                          <p:spTgt spid="12"/>
                                        </p:tgtEl>
                                        <p:attrNameLst>
                                          <p:attrName>style.visibility</p:attrName>
                                        </p:attrNameLst>
                                      </p:cBhvr>
                                      <p:to>
                                        <p:strVal val="visible"/>
                                      </p:to>
                                    </p:set>
                                    <p:animEffect transition="in" filter="wipe(down)">
                                      <p:cBhvr>
                                        <p:cTn id="42" dur="1000"/>
                                        <p:tgtEl>
                                          <p:spTgt spid="12"/>
                                        </p:tgtEl>
                                      </p:cBhvr>
                                    </p:animEffect>
                                  </p:childTnLst>
                                </p:cTn>
                              </p:par>
                              <p:par>
                                <p:cTn id="43" presetID="42" presetClass="entr" presetSubtype="0" fill="hold" grpId="1" nodeType="withEffect">
                                  <p:stCondLst>
                                    <p:cond delay="0"/>
                                  </p:stCondLst>
                                  <p:iterate type="lt">
                                    <p:tmPct val="1000"/>
                                  </p:iterate>
                                  <p:childTnLst>
                                    <p:set>
                                      <p:cBhvr>
                                        <p:cTn id="44" dur="1000" fill="hold">
                                          <p:stCondLst>
                                            <p:cond delay="0"/>
                                          </p:stCondLst>
                                        </p:cTn>
                                        <p:tgtEl>
                                          <p:spTgt spid="12">
                                            <p:txEl>
                                              <p:pRg st="0" end="0"/>
                                            </p:txEl>
                                          </p:spTgt>
                                        </p:tgtEl>
                                        <p:attrNameLst>
                                          <p:attrName>style.visibility</p:attrName>
                                        </p:attrNameLst>
                                      </p:cBhvr>
                                      <p:to>
                                        <p:strVal val="visible"/>
                                      </p:to>
                                    </p:set>
                                    <p:animEffect transition="in" filter="fade">
                                      <p:cBhvr>
                                        <p:cTn id="45" dur="1000"/>
                                        <p:tgtEl>
                                          <p:spTgt spid="12">
                                            <p:txEl>
                                              <p:pRg st="0" end="0"/>
                                            </p:txEl>
                                          </p:spTgt>
                                        </p:tgtEl>
                                      </p:cBhvr>
                                    </p:animEffect>
                                    <p:anim calcmode="lin" valueType="num">
                                      <p:cBhvr>
                                        <p:cTn id="46"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p:tgtEl>
                                          <p:spTgt spid="9"/>
                                        </p:tgtEl>
                                        <p:attrNameLst>
                                          <p:attrName>ppt_y</p:attrName>
                                        </p:attrNameLst>
                                      </p:cBhvr>
                                      <p:tavLst>
                                        <p:tav tm="0">
                                          <p:val>
                                            <p:strVal val="#ppt_y+#ppt_h*1.125000"/>
                                          </p:val>
                                        </p:tav>
                                        <p:tav tm="100000">
                                          <p:val>
                                            <p:strVal val="#ppt_y"/>
                                          </p:val>
                                        </p:tav>
                                      </p:tavLst>
                                    </p:anim>
                                    <p:animEffect transition="in" filter="wipe(up)">
                                      <p:cBhvr>
                                        <p:cTn id="53" dur="500"/>
                                        <p:tgtEl>
                                          <p:spTgt spid="9"/>
                                        </p:tgtEl>
                                      </p:cBhvr>
                                    </p:animEffect>
                                  </p:childTnLst>
                                </p:cTn>
                              </p:par>
                              <p:par>
                                <p:cTn id="54" presetID="22" presetClass="entr" presetSubtype="4" fill="hold" grpId="1" nodeType="withEffect">
                                  <p:stCondLst>
                                    <p:cond delay="0"/>
                                  </p:stCondLst>
                                  <p:childTnLst>
                                    <p:set>
                                      <p:cBhvr>
                                        <p:cTn id="55" dur="1000" fill="hold">
                                          <p:stCondLst>
                                            <p:cond delay="0"/>
                                          </p:stCondLst>
                                        </p:cTn>
                                        <p:tgtEl>
                                          <p:spTgt spid="13"/>
                                        </p:tgtEl>
                                        <p:attrNameLst>
                                          <p:attrName>style.visibility</p:attrName>
                                        </p:attrNameLst>
                                      </p:cBhvr>
                                      <p:to>
                                        <p:strVal val="visible"/>
                                      </p:to>
                                    </p:set>
                                    <p:animEffect transition="in" filter="wipe(down)">
                                      <p:cBhvr>
                                        <p:cTn id="56" dur="1000"/>
                                        <p:tgtEl>
                                          <p:spTgt spid="13"/>
                                        </p:tgtEl>
                                      </p:cBhvr>
                                    </p:animEffect>
                                  </p:childTnLst>
                                </p:cTn>
                              </p:par>
                              <p:par>
                                <p:cTn id="57" presetID="42" presetClass="entr" presetSubtype="0" fill="hold" grpId="1" nodeType="withEffect">
                                  <p:stCondLst>
                                    <p:cond delay="0"/>
                                  </p:stCondLst>
                                  <p:iterate type="lt">
                                    <p:tmPct val="1000"/>
                                  </p:iterate>
                                  <p:childTnLst>
                                    <p:set>
                                      <p:cBhvr>
                                        <p:cTn id="58" dur="1000" fill="hold">
                                          <p:stCondLst>
                                            <p:cond delay="0"/>
                                          </p:stCondLst>
                                        </p:cTn>
                                        <p:tgtEl>
                                          <p:spTgt spid="13">
                                            <p:txEl>
                                              <p:pRg st="0" end="0"/>
                                            </p:txEl>
                                          </p:spTgt>
                                        </p:tgtEl>
                                        <p:attrNameLst>
                                          <p:attrName>style.visibility</p:attrName>
                                        </p:attrNameLst>
                                      </p:cBhvr>
                                      <p:to>
                                        <p:strVal val="visible"/>
                                      </p:to>
                                    </p:set>
                                    <p:animEffect transition="in" filter="fade">
                                      <p:cBhvr>
                                        <p:cTn id="59" dur="1000"/>
                                        <p:tgtEl>
                                          <p:spTgt spid="13">
                                            <p:txEl>
                                              <p:pRg st="0" end="0"/>
                                            </p:txEl>
                                          </p:spTgt>
                                        </p:tgtEl>
                                      </p:cBhvr>
                                    </p:animEffect>
                                    <p:anim calcmode="lin" valueType="num">
                                      <p:cBhvr>
                                        <p:cTn id="60"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61"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2" presetClass="entr" presetSubtype="4" fill="hold" grpId="0" nodeType="click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ppt_y</p:attrName>
                                        </p:attrNameLst>
                                      </p:cBhvr>
                                      <p:tavLst>
                                        <p:tav tm="0">
                                          <p:val>
                                            <p:strVal val="#ppt_y+#ppt_h*1.125000"/>
                                          </p:val>
                                        </p:tav>
                                        <p:tav tm="100000">
                                          <p:val>
                                            <p:strVal val="#ppt_y"/>
                                          </p:val>
                                        </p:tav>
                                      </p:tavLst>
                                    </p:anim>
                                    <p:animEffect transition="in" filter="wipe(up)">
                                      <p:cBhvr>
                                        <p:cTn id="67" dur="500"/>
                                        <p:tgtEl>
                                          <p:spTgt spid="8"/>
                                        </p:tgtEl>
                                      </p:cBhvr>
                                    </p:animEffect>
                                  </p:childTnLst>
                                </p:cTn>
                              </p:par>
                              <p:par>
                                <p:cTn id="68" presetID="22" presetClass="entr" presetSubtype="4" fill="hold" grpId="1" nodeType="withEffect">
                                  <p:stCondLst>
                                    <p:cond delay="0"/>
                                  </p:stCondLst>
                                  <p:childTnLst>
                                    <p:set>
                                      <p:cBhvr>
                                        <p:cTn id="69" dur="1000" fill="hold">
                                          <p:stCondLst>
                                            <p:cond delay="0"/>
                                          </p:stCondLst>
                                        </p:cTn>
                                        <p:tgtEl>
                                          <p:spTgt spid="14"/>
                                        </p:tgtEl>
                                        <p:attrNameLst>
                                          <p:attrName>style.visibility</p:attrName>
                                        </p:attrNameLst>
                                      </p:cBhvr>
                                      <p:to>
                                        <p:strVal val="visible"/>
                                      </p:to>
                                    </p:set>
                                    <p:animEffect transition="in" filter="wipe(down)">
                                      <p:cBhvr>
                                        <p:cTn id="70" dur="1000"/>
                                        <p:tgtEl>
                                          <p:spTgt spid="14"/>
                                        </p:tgtEl>
                                      </p:cBhvr>
                                    </p:animEffect>
                                  </p:childTnLst>
                                </p:cTn>
                              </p:par>
                              <p:par>
                                <p:cTn id="71" presetID="42" presetClass="entr" presetSubtype="0" fill="hold" grpId="1" nodeType="withEffect">
                                  <p:stCondLst>
                                    <p:cond delay="0"/>
                                  </p:stCondLst>
                                  <p:iterate type="lt">
                                    <p:tmPct val="1000"/>
                                  </p:iterate>
                                  <p:childTnLst>
                                    <p:set>
                                      <p:cBhvr>
                                        <p:cTn id="72" dur="1000" fill="hold">
                                          <p:stCondLst>
                                            <p:cond delay="0"/>
                                          </p:stCondLst>
                                        </p:cTn>
                                        <p:tgtEl>
                                          <p:spTgt spid="14">
                                            <p:txEl>
                                              <p:pRg st="0" end="0"/>
                                            </p:txEl>
                                          </p:spTgt>
                                        </p:tgtEl>
                                        <p:attrNameLst>
                                          <p:attrName>style.visibility</p:attrName>
                                        </p:attrNameLst>
                                      </p:cBhvr>
                                      <p:to>
                                        <p:strVal val="visible"/>
                                      </p:to>
                                    </p:set>
                                    <p:animEffect transition="in" filter="fade">
                                      <p:cBhvr>
                                        <p:cTn id="73" dur="1000"/>
                                        <p:tgtEl>
                                          <p:spTgt spid="14">
                                            <p:txEl>
                                              <p:pRg st="0" end="0"/>
                                            </p:txEl>
                                          </p:spTgt>
                                        </p:tgtEl>
                                      </p:cBhvr>
                                    </p:animEffect>
                                    <p:anim calcmode="lin" valueType="num">
                                      <p:cBhvr>
                                        <p:cTn id="74"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75"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grpId="1" nodeType="clickEffect">
                                  <p:stCondLst>
                                    <p:cond delay="0"/>
                                  </p:stCondLst>
                                  <p:childTnLst>
                                    <p:animEffect transition="out" filter="fade">
                                      <p:cBhvr>
                                        <p:cTn id="79" dur="500"/>
                                        <p:tgtEl>
                                          <p:spTgt spid="4"/>
                                        </p:tgtEl>
                                      </p:cBhvr>
                                    </p:animEffect>
                                    <p:set>
                                      <p:cBhvr>
                                        <p:cTn id="80" dur="1" fill="hold">
                                          <p:stCondLst>
                                            <p:cond delay="499"/>
                                          </p:stCondLst>
                                        </p:cTn>
                                        <p:tgtEl>
                                          <p:spTgt spid="4"/>
                                        </p:tgtEl>
                                        <p:attrNameLst>
                                          <p:attrName>style.visibility</p:attrName>
                                        </p:attrNameLst>
                                      </p:cBhvr>
                                      <p:to>
                                        <p:strVal val="hidden"/>
                                      </p:to>
                                    </p:set>
                                  </p:childTnLst>
                                </p:cTn>
                              </p:par>
                              <p:par>
                                <p:cTn id="81" presetID="10" presetClass="exit" presetSubtype="0" fill="hold" grpId="1" nodeType="withEffect">
                                  <p:stCondLst>
                                    <p:cond delay="0"/>
                                  </p:stCondLst>
                                  <p:childTnLst>
                                    <p:animEffect transition="out" filter="fade">
                                      <p:cBhvr>
                                        <p:cTn id="82" dur="500"/>
                                        <p:tgtEl>
                                          <p:spTgt spid="5">
                                            <p:txEl>
                                              <p:pRg st="0" end="0"/>
                                            </p:txEl>
                                          </p:spTgt>
                                        </p:tgtEl>
                                      </p:cBhvr>
                                    </p:animEffect>
                                    <p:set>
                                      <p:cBhvr>
                                        <p:cTn id="83" dur="1" fill="hold">
                                          <p:stCondLst>
                                            <p:cond delay="499"/>
                                          </p:stCondLst>
                                        </p:cTn>
                                        <p:tgtEl>
                                          <p:spTgt spid="5">
                                            <p:txEl>
                                              <p:pRg st="0" end="0"/>
                                            </p:txEl>
                                          </p:spTgt>
                                        </p:tgtEl>
                                        <p:attrNameLst>
                                          <p:attrName>style.visibility</p:attrName>
                                        </p:attrNameLst>
                                      </p:cBhvr>
                                      <p:to>
                                        <p:strVal val="hidden"/>
                                      </p:to>
                                    </p:set>
                                  </p:childTnLst>
                                </p:cTn>
                              </p:par>
                              <p:par>
                                <p:cTn id="84" presetID="10" presetClass="exit" presetSubtype="0" fill="hold" grpId="1" nodeType="withEffect">
                                  <p:stCondLst>
                                    <p:cond delay="0"/>
                                  </p:stCondLst>
                                  <p:childTnLst>
                                    <p:animEffect transition="out" filter="fade">
                                      <p:cBhvr>
                                        <p:cTn id="85" dur="500"/>
                                        <p:tgtEl>
                                          <p:spTgt spid="5"/>
                                        </p:tgtEl>
                                      </p:cBhvr>
                                    </p:animEffect>
                                    <p:set>
                                      <p:cBhvr>
                                        <p:cTn id="86" dur="1" fill="hold">
                                          <p:stCondLst>
                                            <p:cond delay="499"/>
                                          </p:stCondLst>
                                        </p:cTn>
                                        <p:tgtEl>
                                          <p:spTgt spid="5"/>
                                        </p:tgtEl>
                                        <p:attrNameLst>
                                          <p:attrName>style.visibility</p:attrName>
                                        </p:attrNameLst>
                                      </p:cBhvr>
                                      <p:to>
                                        <p:strVal val="hidden"/>
                                      </p:to>
                                    </p:set>
                                  </p:childTnLst>
                                </p:cTn>
                              </p:par>
                              <p:par>
                                <p:cTn id="87" presetID="10" presetClass="exit" presetSubtype="0" fill="hold" grpId="1" nodeType="withEffect">
                                  <p:stCondLst>
                                    <p:cond delay="0"/>
                                  </p:stCondLst>
                                  <p:childTnLst>
                                    <p:animEffect transition="out" filter="fade">
                                      <p:cBhvr>
                                        <p:cTn id="88" dur="500"/>
                                        <p:tgtEl>
                                          <p:spTgt spid="6">
                                            <p:txEl>
                                              <p:pRg st="0" end="0"/>
                                            </p:txEl>
                                          </p:spTgt>
                                        </p:tgtEl>
                                      </p:cBhvr>
                                    </p:animEffect>
                                    <p:set>
                                      <p:cBhvr>
                                        <p:cTn id="89" dur="1" fill="hold">
                                          <p:stCondLst>
                                            <p:cond delay="499"/>
                                          </p:stCondLst>
                                        </p:cTn>
                                        <p:tgtEl>
                                          <p:spTgt spid="6">
                                            <p:txEl>
                                              <p:pRg st="0" end="0"/>
                                            </p:txEl>
                                          </p:spTgt>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500"/>
                                        <p:tgtEl>
                                          <p:spTgt spid="6"/>
                                        </p:tgtEl>
                                      </p:cBhvr>
                                    </p:animEffect>
                                    <p:set>
                                      <p:cBhvr>
                                        <p:cTn id="92" dur="1" fill="hold">
                                          <p:stCondLst>
                                            <p:cond delay="499"/>
                                          </p:stCondLst>
                                        </p:cTn>
                                        <p:tgtEl>
                                          <p:spTgt spid="6"/>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500"/>
                                        <p:tgtEl>
                                          <p:spTgt spid="7">
                                            <p:txEl>
                                              <p:pRg st="0" end="0"/>
                                            </p:txEl>
                                          </p:spTgt>
                                        </p:tgtEl>
                                      </p:cBhvr>
                                    </p:animEffect>
                                    <p:set>
                                      <p:cBhvr>
                                        <p:cTn id="95" dur="1" fill="hold">
                                          <p:stCondLst>
                                            <p:cond delay="499"/>
                                          </p:stCondLst>
                                        </p:cTn>
                                        <p:tgtEl>
                                          <p:spTgt spid="7">
                                            <p:txEl>
                                              <p:pRg st="0" end="0"/>
                                            </p:txEl>
                                          </p:spTgt>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500"/>
                                        <p:tgtEl>
                                          <p:spTgt spid="7"/>
                                        </p:tgtEl>
                                      </p:cBhvr>
                                    </p:animEffect>
                                    <p:set>
                                      <p:cBhvr>
                                        <p:cTn id="98" dur="1" fill="hold">
                                          <p:stCondLst>
                                            <p:cond delay="499"/>
                                          </p:stCondLst>
                                        </p:cTn>
                                        <p:tgtEl>
                                          <p:spTgt spid="7"/>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500"/>
                                        <p:tgtEl>
                                          <p:spTgt spid="8"/>
                                        </p:tgtEl>
                                      </p:cBhvr>
                                    </p:animEffect>
                                    <p:set>
                                      <p:cBhvr>
                                        <p:cTn id="101" dur="1" fill="hold">
                                          <p:stCondLst>
                                            <p:cond delay="499"/>
                                          </p:stCondLst>
                                        </p:cTn>
                                        <p:tgtEl>
                                          <p:spTgt spid="8"/>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500"/>
                                        <p:tgtEl>
                                          <p:spTgt spid="9"/>
                                        </p:tgtEl>
                                      </p:cBhvr>
                                    </p:animEffect>
                                    <p:set>
                                      <p:cBhvr>
                                        <p:cTn id="104" dur="1" fill="hold">
                                          <p:stCondLst>
                                            <p:cond delay="499"/>
                                          </p:stCondLst>
                                        </p:cTn>
                                        <p:tgtEl>
                                          <p:spTgt spid="9"/>
                                        </p:tgtEl>
                                        <p:attrNameLst>
                                          <p:attrName>style.visibility</p:attrName>
                                        </p:attrNameLst>
                                      </p:cBhvr>
                                      <p:to>
                                        <p:strVal val="hidden"/>
                                      </p:to>
                                    </p:set>
                                  </p:childTnLst>
                                </p:cTn>
                              </p:par>
                              <p:par>
                                <p:cTn id="105" presetID="10" presetClass="exit" presetSubtype="0" fill="hold" grpId="1" nodeType="withEffect">
                                  <p:stCondLst>
                                    <p:cond delay="0"/>
                                  </p:stCondLst>
                                  <p:childTnLst>
                                    <p:animEffect transition="out" filter="fade">
                                      <p:cBhvr>
                                        <p:cTn id="106" dur="500"/>
                                        <p:tgtEl>
                                          <p:spTgt spid="10"/>
                                        </p:tgtEl>
                                      </p:cBhvr>
                                    </p:animEffect>
                                    <p:set>
                                      <p:cBhvr>
                                        <p:cTn id="107" dur="1" fill="hold">
                                          <p:stCondLst>
                                            <p:cond delay="499"/>
                                          </p:stCondLst>
                                        </p:cTn>
                                        <p:tgtEl>
                                          <p:spTgt spid="10"/>
                                        </p:tgtEl>
                                        <p:attrNameLst>
                                          <p:attrName>style.visibility</p:attrName>
                                        </p:attrNameLst>
                                      </p:cBhvr>
                                      <p:to>
                                        <p:strVal val="hidden"/>
                                      </p:to>
                                    </p:set>
                                  </p:childTnLst>
                                </p:cTn>
                              </p:par>
                              <p:par>
                                <p:cTn id="108" presetID="10" presetClass="exit" presetSubtype="0" fill="hold" grpId="2" nodeType="withEffect">
                                  <p:stCondLst>
                                    <p:cond delay="0"/>
                                  </p:stCondLst>
                                  <p:iterate type="lt">
                                    <p:tmPct val="0"/>
                                  </p:iterate>
                                  <p:childTnLst>
                                    <p:animEffect transition="out" filter="fade">
                                      <p:cBhvr>
                                        <p:cTn id="109" dur="500"/>
                                        <p:tgtEl>
                                          <p:spTgt spid="12">
                                            <p:txEl>
                                              <p:pRg st="0" end="0"/>
                                            </p:txEl>
                                          </p:spTgt>
                                        </p:tgtEl>
                                      </p:cBhvr>
                                    </p:animEffect>
                                    <p:set>
                                      <p:cBhvr>
                                        <p:cTn id="110" dur="1" fill="hold">
                                          <p:stCondLst>
                                            <p:cond delay="499"/>
                                          </p:stCondLst>
                                        </p:cTn>
                                        <p:tgtEl>
                                          <p:spTgt spid="12">
                                            <p:txEl>
                                              <p:pRg st="0" end="0"/>
                                            </p:txEl>
                                          </p:spTgt>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12"/>
                                        </p:tgtEl>
                                      </p:cBhvr>
                                    </p:animEffect>
                                    <p:set>
                                      <p:cBhvr>
                                        <p:cTn id="113" dur="1" fill="hold">
                                          <p:stCondLst>
                                            <p:cond delay="499"/>
                                          </p:stCondLst>
                                        </p:cTn>
                                        <p:tgtEl>
                                          <p:spTgt spid="12"/>
                                        </p:tgtEl>
                                        <p:attrNameLst>
                                          <p:attrName>style.visibility</p:attrName>
                                        </p:attrNameLst>
                                      </p:cBhvr>
                                      <p:to>
                                        <p:strVal val="hidden"/>
                                      </p:to>
                                    </p:set>
                                  </p:childTnLst>
                                </p:cTn>
                              </p:par>
                              <p:par>
                                <p:cTn id="114" presetID="10" presetClass="exit" presetSubtype="0" fill="hold" grpId="2" nodeType="withEffect">
                                  <p:stCondLst>
                                    <p:cond delay="0"/>
                                  </p:stCondLst>
                                  <p:iterate type="lt">
                                    <p:tmPct val="0"/>
                                  </p:iterate>
                                  <p:childTnLst>
                                    <p:animEffect transition="out" filter="fade">
                                      <p:cBhvr>
                                        <p:cTn id="115" dur="500"/>
                                        <p:tgtEl>
                                          <p:spTgt spid="13">
                                            <p:txEl>
                                              <p:pRg st="0" end="0"/>
                                            </p:txEl>
                                          </p:spTgt>
                                        </p:tgtEl>
                                      </p:cBhvr>
                                    </p:animEffect>
                                    <p:set>
                                      <p:cBhvr>
                                        <p:cTn id="116" dur="1" fill="hold">
                                          <p:stCondLst>
                                            <p:cond delay="499"/>
                                          </p:stCondLst>
                                        </p:cTn>
                                        <p:tgtEl>
                                          <p:spTgt spid="13">
                                            <p:txEl>
                                              <p:pRg st="0" end="0"/>
                                            </p:txEl>
                                          </p:spTgt>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3"/>
                                        </p:tgtEl>
                                      </p:cBhvr>
                                    </p:animEffect>
                                    <p:set>
                                      <p:cBhvr>
                                        <p:cTn id="119" dur="1" fill="hold">
                                          <p:stCondLst>
                                            <p:cond delay="499"/>
                                          </p:stCondLst>
                                        </p:cTn>
                                        <p:tgtEl>
                                          <p:spTgt spid="13"/>
                                        </p:tgtEl>
                                        <p:attrNameLst>
                                          <p:attrName>style.visibility</p:attrName>
                                        </p:attrNameLst>
                                      </p:cBhvr>
                                      <p:to>
                                        <p:strVal val="hidden"/>
                                      </p:to>
                                    </p:set>
                                  </p:childTnLst>
                                </p:cTn>
                              </p:par>
                              <p:par>
                                <p:cTn id="120" presetID="10" presetClass="exit" presetSubtype="0" fill="hold" grpId="2" nodeType="withEffect">
                                  <p:stCondLst>
                                    <p:cond delay="0"/>
                                  </p:stCondLst>
                                  <p:iterate type="lt">
                                    <p:tmPct val="0"/>
                                  </p:iterate>
                                  <p:childTnLst>
                                    <p:animEffect transition="out" filter="fade">
                                      <p:cBhvr>
                                        <p:cTn id="121" dur="500"/>
                                        <p:tgtEl>
                                          <p:spTgt spid="14">
                                            <p:txEl>
                                              <p:pRg st="0" end="0"/>
                                            </p:txEl>
                                          </p:spTgt>
                                        </p:tgtEl>
                                      </p:cBhvr>
                                    </p:animEffect>
                                    <p:set>
                                      <p:cBhvr>
                                        <p:cTn id="122" dur="1" fill="hold">
                                          <p:stCondLst>
                                            <p:cond delay="499"/>
                                          </p:stCondLst>
                                        </p:cTn>
                                        <p:tgtEl>
                                          <p:spTgt spid="14">
                                            <p:txEl>
                                              <p:pRg st="0" end="0"/>
                                            </p:txEl>
                                          </p:spTgt>
                                        </p:tgtEl>
                                        <p:attrNameLst>
                                          <p:attrName>style.visibility</p:attrName>
                                        </p:attrNameLst>
                                      </p:cBhvr>
                                      <p:to>
                                        <p:strVal val="hidden"/>
                                      </p:to>
                                    </p:set>
                                  </p:childTnLst>
                                </p:cTn>
                              </p:par>
                              <p:par>
                                <p:cTn id="123" presetID="10" presetClass="exit" presetSubtype="0" fill="hold" grpId="2" nodeType="withEffect">
                                  <p:stCondLst>
                                    <p:cond delay="0"/>
                                  </p:stCondLst>
                                  <p:childTnLst>
                                    <p:animEffect transition="out" filter="fade">
                                      <p:cBhvr>
                                        <p:cTn id="124" dur="500"/>
                                        <p:tgtEl>
                                          <p:spTgt spid="14"/>
                                        </p:tgtEl>
                                      </p:cBhvr>
                                    </p:animEffect>
                                    <p:set>
                                      <p:cBhvr>
                                        <p:cTn id="125"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ldLvl="0" animBg="1" uiExpand="1" build="allAtOnce"/>
      <p:bldP spid="7" grpId="0" bldLvl="0" animBg="1" uiExpand="1" build="allAtOnce"/>
      <p:bldP spid="6" grpId="0" bldLvl="0" animBg="1" uiExpand="1" build="allAtOnce"/>
      <p:bldP spid="10" grpId="0" animBg="1"/>
      <p:bldP spid="9" grpId="0" animBg="1"/>
      <p:bldP spid="8" grpId="0" animBg="1"/>
      <p:bldP spid="12" grpId="1" bldLvl="0" animBg="1" uiExpand="1" build="allAtOnce"/>
      <p:bldP spid="13" grpId="1" bldLvl="0" animBg="1" uiExpand="1" build="allAtOnce"/>
      <p:bldP spid="14" grpId="1" bldLvl="0" animBg="1" uiExpand="1" build="allAtOnce"/>
      <p:bldP spid="4" grpId="1" animBg="1"/>
      <p:bldP spid="5" grpId="1" bldLvl="0" animBg="1" build="allAtOnce"/>
      <p:bldP spid="6" grpId="1" bldLvl="0" animBg="1" build="allAtOnce"/>
      <p:bldP spid="7" grpId="1" bldLvl="0" animBg="1" build="allAtOnce"/>
      <p:bldP spid="8" grpId="1" animBg="1"/>
      <p:bldP spid="9" grpId="1" animBg="1"/>
      <p:bldP spid="10" grpId="1" animBg="1"/>
      <p:bldP spid="12" grpId="2" bldLvl="0" animBg="1" build="allAtOnce"/>
      <p:bldP spid="13" grpId="2" bldLvl="0" animBg="1" build="allAtOnce"/>
      <p:bldP spid="14" grpId="2" bldLvl="0" animBg="1"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4" name="圆角矩形 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chemeClr val="tx1">
                    <a:lumMod val="85000"/>
                    <a:lumOff val="15000"/>
                  </a:schemeClr>
                </a:solidFill>
              </a:rPr>
              <a:t>物品摆放的</a:t>
            </a:r>
            <a:r>
              <a:rPr lang="en-US" altLang="zh-CN" sz="3200">
                <a:solidFill>
                  <a:schemeClr val="tx1">
                    <a:lumMod val="85000"/>
                    <a:lumOff val="15000"/>
                  </a:schemeClr>
                </a:solidFill>
              </a:rPr>
              <a:t>“</a:t>
            </a:r>
            <a:r>
              <a:rPr lang="zh-CN" altLang="en-US" sz="3200">
                <a:solidFill>
                  <a:schemeClr val="tx1">
                    <a:lumMod val="85000"/>
                    <a:lumOff val="15000"/>
                  </a:schemeClr>
                </a:solidFill>
              </a:rPr>
              <a:t>三要素</a:t>
            </a:r>
            <a:r>
              <a:rPr lang="en-US" altLang="zh-CN" sz="3200">
                <a:solidFill>
                  <a:schemeClr val="tx1">
                    <a:lumMod val="85000"/>
                    <a:lumOff val="15000"/>
                  </a:schemeClr>
                </a:solidFill>
              </a:rPr>
              <a:t>”</a:t>
            </a:r>
            <a:endParaRPr lang="en-US" altLang="zh-CN" sz="3200">
              <a:solidFill>
                <a:schemeClr val="tx1">
                  <a:lumMod val="85000"/>
                  <a:lumOff val="15000"/>
                </a:schemeClr>
              </a:solidFill>
            </a:endParaRPr>
          </a:p>
        </p:txBody>
      </p:sp>
      <p:sp>
        <p:nvSpPr>
          <p:cNvPr id="5" name="圆角矩形 4"/>
          <p:cNvSpPr/>
          <p:nvPr/>
        </p:nvSpPr>
        <p:spPr>
          <a:xfrm>
            <a:off x="1315720" y="1718310"/>
            <a:ext cx="1469390" cy="58801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放置场所</a:t>
            </a:r>
            <a:endParaRPr lang="zh-CN" altLang="en-US" sz="2400"/>
          </a:p>
        </p:txBody>
      </p:sp>
      <p:sp>
        <p:nvSpPr>
          <p:cNvPr id="6" name="圆角矩形 5"/>
          <p:cNvSpPr/>
          <p:nvPr/>
        </p:nvSpPr>
        <p:spPr>
          <a:xfrm>
            <a:off x="9504680" y="1718310"/>
            <a:ext cx="1469390" cy="58801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标识方法</a:t>
            </a:r>
            <a:endParaRPr lang="zh-CN" altLang="en-US" sz="2400"/>
          </a:p>
        </p:txBody>
      </p:sp>
      <p:sp>
        <p:nvSpPr>
          <p:cNvPr id="7" name="圆角矩形 6"/>
          <p:cNvSpPr/>
          <p:nvPr/>
        </p:nvSpPr>
        <p:spPr>
          <a:xfrm>
            <a:off x="5410200" y="1718310"/>
            <a:ext cx="1469390" cy="58801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放置方法</a:t>
            </a:r>
            <a:endParaRPr lang="zh-CN" altLang="en-US" sz="2400"/>
          </a:p>
        </p:txBody>
      </p:sp>
      <p:sp>
        <p:nvSpPr>
          <p:cNvPr id="12" name="圆角矩形 11"/>
          <p:cNvSpPr/>
          <p:nvPr/>
        </p:nvSpPr>
        <p:spPr>
          <a:xfrm>
            <a:off x="738505" y="3113405"/>
            <a:ext cx="2623185" cy="2099310"/>
          </a:xfrm>
          <a:prstGeom prst="roundRect">
            <a:avLst/>
          </a:prstGeom>
          <a:noFill/>
          <a:ln>
            <a:solidFill>
              <a:srgbClr val="54A7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a:solidFill>
                  <a:schemeClr val="tx1">
                    <a:lumMod val="85000"/>
                    <a:lumOff val="15000"/>
                  </a:schemeClr>
                </a:solidFill>
              </a:rPr>
              <a:t>物品放置的场所原则上要</a:t>
            </a:r>
            <a:r>
              <a:rPr lang="en-US" altLang="zh-CN" sz="1600">
                <a:solidFill>
                  <a:schemeClr val="tx1">
                    <a:lumMod val="85000"/>
                    <a:lumOff val="15000"/>
                  </a:schemeClr>
                </a:solidFill>
              </a:rPr>
              <a:t>100%</a:t>
            </a:r>
            <a:r>
              <a:rPr lang="zh-CN" altLang="en-US" sz="1600">
                <a:solidFill>
                  <a:schemeClr val="tx1">
                    <a:lumMod val="85000"/>
                    <a:lumOff val="15000"/>
                  </a:schemeClr>
                </a:solidFill>
              </a:rPr>
              <a:t>设定物品的保管要定</a:t>
            </a:r>
            <a:r>
              <a:rPr lang="zh-CN" altLang="en-US" sz="1600">
                <a:solidFill>
                  <a:schemeClr val="tx1">
                    <a:lumMod val="85000"/>
                    <a:lumOff val="15000"/>
                  </a:schemeClr>
                </a:solidFill>
              </a:rPr>
              <a:t>点、定容、定量，生产线附近只能放真正需要的物品。</a:t>
            </a:r>
            <a:endParaRPr lang="zh-CN" altLang="en-US" sz="1600">
              <a:solidFill>
                <a:schemeClr val="tx1">
                  <a:lumMod val="85000"/>
                  <a:lumOff val="15000"/>
                </a:schemeClr>
              </a:solidFill>
            </a:endParaRPr>
          </a:p>
        </p:txBody>
      </p:sp>
      <p:sp>
        <p:nvSpPr>
          <p:cNvPr id="13" name="圆角矩形 12"/>
          <p:cNvSpPr/>
          <p:nvPr/>
        </p:nvSpPr>
        <p:spPr>
          <a:xfrm>
            <a:off x="4832350" y="3113405"/>
            <a:ext cx="2623820" cy="2098800"/>
          </a:xfrm>
          <a:prstGeom prst="roundRect">
            <a:avLst/>
          </a:prstGeom>
          <a:noFill/>
          <a:ln>
            <a:solidFill>
              <a:srgbClr val="54A7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a:solidFill>
                  <a:schemeClr val="tx1">
                    <a:lumMod val="85000"/>
                    <a:lumOff val="15000"/>
                  </a:schemeClr>
                </a:solidFill>
              </a:rPr>
              <a:t>放置物品要易取，不超过所规定的摆放范围，所有物品都有明确其放置方法，竖放、横放、吊放等，在物品摆放上都下功夫</a:t>
            </a:r>
            <a:r>
              <a:rPr lang="zh-CN" altLang="en-US" sz="1600">
                <a:solidFill>
                  <a:schemeClr val="tx1">
                    <a:lumMod val="85000"/>
                    <a:lumOff val="15000"/>
                  </a:schemeClr>
                </a:solidFill>
              </a:rPr>
              <a:t>。</a:t>
            </a:r>
            <a:r>
              <a:rPr lang="en-US" altLang="zh-CN" sz="1600">
                <a:solidFill>
                  <a:schemeClr val="tx1">
                    <a:lumMod val="85000"/>
                    <a:lumOff val="15000"/>
                  </a:schemeClr>
                </a:solidFill>
              </a:rPr>
              <a:t>	</a:t>
            </a:r>
            <a:endParaRPr lang="en-US" altLang="zh-CN" sz="1600">
              <a:solidFill>
                <a:schemeClr val="tx1">
                  <a:lumMod val="85000"/>
                  <a:lumOff val="15000"/>
                </a:schemeClr>
              </a:solidFill>
            </a:endParaRPr>
          </a:p>
        </p:txBody>
      </p:sp>
      <p:sp>
        <p:nvSpPr>
          <p:cNvPr id="14" name="圆角矩形 13"/>
          <p:cNvSpPr/>
          <p:nvPr/>
        </p:nvSpPr>
        <p:spPr>
          <a:xfrm>
            <a:off x="8926830" y="3113405"/>
            <a:ext cx="2623820" cy="2098800"/>
          </a:xfrm>
          <a:prstGeom prst="roundRect">
            <a:avLst/>
          </a:prstGeom>
          <a:noFill/>
          <a:ln>
            <a:solidFill>
              <a:srgbClr val="54A7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a:solidFill>
                  <a:schemeClr val="tx1">
                    <a:lumMod val="85000"/>
                    <a:lumOff val="15000"/>
                  </a:schemeClr>
                </a:solidFill>
              </a:rPr>
              <a:t>放置场所与物品一对一标示，现场标示与放置标示一样，标示方法必须统一、在标识方法上多下功夫。</a:t>
            </a:r>
            <a:endParaRPr lang="zh-CN" altLang="en-US" sz="1600">
              <a:solidFill>
                <a:schemeClr val="tx1">
                  <a:lumMod val="85000"/>
                  <a:lumOff val="15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20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wipe(left)">
                                      <p:cBhvr>
                                        <p:cTn id="16" dur="500"/>
                                        <p:tgtEl>
                                          <p:spTgt spid="5">
                                            <p:txEl>
                                              <p:pRg st="0" end="0"/>
                                            </p:txEl>
                                          </p:spTgt>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000" fill="hold">
                                          <p:stCondLst>
                                            <p:cond delay="0"/>
                                          </p:stCondLst>
                                        </p:cTn>
                                        <p:tgtEl>
                                          <p:spTgt spid="12"/>
                                        </p:tgtEl>
                                        <p:attrNameLst>
                                          <p:attrName>style.visibility</p:attrName>
                                        </p:attrNameLst>
                                      </p:cBhvr>
                                      <p:to>
                                        <p:strVal val="visible"/>
                                      </p:to>
                                    </p:set>
                                    <p:animEffect transition="in" filter="wipe(down)">
                                      <p:cBhvr>
                                        <p:cTn id="20" dur="1000"/>
                                        <p:tgtEl>
                                          <p:spTgt spid="12"/>
                                        </p:tgtEl>
                                      </p:cBhvr>
                                    </p:animEffect>
                                  </p:childTnLst>
                                </p:cTn>
                              </p:par>
                              <p:par>
                                <p:cTn id="21" presetID="42" presetClass="entr" presetSubtype="0" fill="hold" grpId="0" nodeType="withEffect">
                                  <p:stCondLst>
                                    <p:cond delay="0"/>
                                  </p:stCondLst>
                                  <p:iterate type="lt">
                                    <p:tmPct val="1000"/>
                                  </p:iterate>
                                  <p:childTnLst>
                                    <p:set>
                                      <p:cBhvr>
                                        <p:cTn id="22" dur="1" fill="hold">
                                          <p:stCondLst>
                                            <p:cond delay="0"/>
                                          </p:stCondLst>
                                        </p:cTn>
                                        <p:tgtEl>
                                          <p:spTgt spid="12">
                                            <p:txEl>
                                              <p:pRg st="0" end="0"/>
                                            </p:txEl>
                                          </p:spTgt>
                                        </p:tgtEl>
                                        <p:attrNameLst>
                                          <p:attrName>style.visibility</p:attrName>
                                        </p:attrNameLst>
                                      </p:cBhvr>
                                      <p:to>
                                        <p:strVal val="visible"/>
                                      </p:to>
                                    </p:set>
                                    <p:animEffect transition="in" filter="fade">
                                      <p:cBhvr>
                                        <p:cTn id="23" dur="1000"/>
                                        <p:tgtEl>
                                          <p:spTgt spid="12">
                                            <p:txEl>
                                              <p:pRg st="0" end="0"/>
                                            </p:txEl>
                                          </p:spTgt>
                                        </p:tgtEl>
                                      </p:cBhvr>
                                    </p:animEffect>
                                    <p:anim calcmode="lin" valueType="num">
                                      <p:cBhvr>
                                        <p:cTn id="24"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22" presetClass="entr" presetSubtype="8" fill="hold" grpId="0" nodeType="withEffect">
                                  <p:stCondLst>
                                    <p:cond delay="200"/>
                                  </p:stCondLst>
                                  <p:childTnLst>
                                    <p:set>
                                      <p:cBhvr>
                                        <p:cTn id="32" dur="1" fill="hold">
                                          <p:stCondLst>
                                            <p:cond delay="0"/>
                                          </p:stCondLst>
                                        </p:cTn>
                                        <p:tgtEl>
                                          <p:spTgt spid="7">
                                            <p:txEl>
                                              <p:pRg st="0" end="0"/>
                                            </p:txEl>
                                          </p:spTgt>
                                        </p:tgtEl>
                                        <p:attrNameLst>
                                          <p:attrName>style.visibility</p:attrName>
                                        </p:attrNameLst>
                                      </p:cBhvr>
                                      <p:to>
                                        <p:strVal val="visible"/>
                                      </p:to>
                                    </p:set>
                                    <p:animEffect transition="in" filter="wipe(left)">
                                      <p:cBhvr>
                                        <p:cTn id="33" dur="500"/>
                                        <p:tgtEl>
                                          <p:spTgt spid="7">
                                            <p:txEl>
                                              <p:pRg st="0" end="0"/>
                                            </p:txEl>
                                          </p:spTgt>
                                        </p:tgtEl>
                                      </p:cBhvr>
                                    </p:animEffect>
                                  </p:childTnLst>
                                </p:cTn>
                              </p:par>
                            </p:childTnLst>
                          </p:cTn>
                        </p:par>
                        <p:par>
                          <p:cTn id="34" fill="hold">
                            <p:stCondLst>
                              <p:cond delay="500"/>
                            </p:stCondLst>
                            <p:childTnLst>
                              <p:par>
                                <p:cTn id="35" presetID="22" presetClass="entr" presetSubtype="4" fill="hold" grpId="0" nodeType="afterEffect">
                                  <p:stCondLst>
                                    <p:cond delay="0"/>
                                  </p:stCondLst>
                                  <p:childTnLst>
                                    <p:set>
                                      <p:cBhvr>
                                        <p:cTn id="36" dur="1000" fill="hold">
                                          <p:stCondLst>
                                            <p:cond delay="0"/>
                                          </p:stCondLst>
                                        </p:cTn>
                                        <p:tgtEl>
                                          <p:spTgt spid="13"/>
                                        </p:tgtEl>
                                        <p:attrNameLst>
                                          <p:attrName>style.visibility</p:attrName>
                                        </p:attrNameLst>
                                      </p:cBhvr>
                                      <p:to>
                                        <p:strVal val="visible"/>
                                      </p:to>
                                    </p:set>
                                    <p:animEffect transition="in" filter="wipe(down)">
                                      <p:cBhvr>
                                        <p:cTn id="37" dur="1000"/>
                                        <p:tgtEl>
                                          <p:spTgt spid="13"/>
                                        </p:tgtEl>
                                      </p:cBhvr>
                                    </p:animEffect>
                                  </p:childTnLst>
                                </p:cTn>
                              </p:par>
                              <p:par>
                                <p:cTn id="38" presetID="42" presetClass="entr" presetSubtype="0" fill="hold" grpId="0" nodeType="withEffect">
                                  <p:stCondLst>
                                    <p:cond delay="0"/>
                                  </p:stCondLst>
                                  <p:iterate type="lt">
                                    <p:tmPct val="1000"/>
                                  </p:iterate>
                                  <p:childTnLst>
                                    <p:set>
                                      <p:cBhvr>
                                        <p:cTn id="39" dur="1" fill="hold">
                                          <p:stCondLst>
                                            <p:cond delay="0"/>
                                          </p:stCondLst>
                                        </p:cTn>
                                        <p:tgtEl>
                                          <p:spTgt spid="13">
                                            <p:txEl>
                                              <p:pRg st="0" end="0"/>
                                            </p:txEl>
                                          </p:spTgt>
                                        </p:tgtEl>
                                        <p:attrNameLst>
                                          <p:attrName>style.visibility</p:attrName>
                                        </p:attrNameLst>
                                      </p:cBhvr>
                                      <p:to>
                                        <p:strVal val="visible"/>
                                      </p:to>
                                    </p:set>
                                    <p:animEffect transition="in" filter="fade">
                                      <p:cBhvr>
                                        <p:cTn id="40" dur="1000"/>
                                        <p:tgtEl>
                                          <p:spTgt spid="13">
                                            <p:txEl>
                                              <p:pRg st="0" end="0"/>
                                            </p:txEl>
                                          </p:spTgt>
                                        </p:tgtEl>
                                      </p:cBhvr>
                                    </p:animEffect>
                                    <p:anim calcmode="lin" valueType="num">
                                      <p:cBhvr>
                                        <p:cTn id="41"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6">
                                            <p:txEl>
                                              <p:pRg st="0" end="0"/>
                                            </p:txEl>
                                          </p:spTgt>
                                        </p:tgtEl>
                                        <p:attrNameLst>
                                          <p:attrName>style.visibility</p:attrName>
                                        </p:attrNameLst>
                                      </p:cBhvr>
                                      <p:to>
                                        <p:strVal val="visible"/>
                                      </p:to>
                                    </p:set>
                                    <p:animEffect transition="in" filter="wipe(left)">
                                      <p:cBhvr>
                                        <p:cTn id="50" dur="500"/>
                                        <p:tgtEl>
                                          <p:spTgt spid="6">
                                            <p:txEl>
                                              <p:pRg st="0" end="0"/>
                                            </p:txEl>
                                          </p:spTgt>
                                        </p:tgtEl>
                                      </p:cBhvr>
                                    </p:animEffect>
                                  </p:childTnLst>
                                </p:cTn>
                              </p:par>
                            </p:childTnLst>
                          </p:cTn>
                        </p:par>
                        <p:par>
                          <p:cTn id="51" fill="hold">
                            <p:stCondLst>
                              <p:cond delay="500"/>
                            </p:stCondLst>
                            <p:childTnLst>
                              <p:par>
                                <p:cTn id="52" presetID="22" presetClass="entr" presetSubtype="4" fill="hold" grpId="0" nodeType="afterEffect">
                                  <p:stCondLst>
                                    <p:cond delay="0"/>
                                  </p:stCondLst>
                                  <p:childTnLst>
                                    <p:set>
                                      <p:cBhvr>
                                        <p:cTn id="53" dur="1000" fill="hold">
                                          <p:stCondLst>
                                            <p:cond delay="0"/>
                                          </p:stCondLst>
                                        </p:cTn>
                                        <p:tgtEl>
                                          <p:spTgt spid="14"/>
                                        </p:tgtEl>
                                        <p:attrNameLst>
                                          <p:attrName>style.visibility</p:attrName>
                                        </p:attrNameLst>
                                      </p:cBhvr>
                                      <p:to>
                                        <p:strVal val="visible"/>
                                      </p:to>
                                    </p:set>
                                    <p:animEffect transition="in" filter="wipe(down)">
                                      <p:cBhvr>
                                        <p:cTn id="54" dur="1000"/>
                                        <p:tgtEl>
                                          <p:spTgt spid="14"/>
                                        </p:tgtEl>
                                      </p:cBhvr>
                                    </p:animEffect>
                                  </p:childTnLst>
                                </p:cTn>
                              </p:par>
                              <p:par>
                                <p:cTn id="55" presetID="42" presetClass="entr" presetSubtype="0" fill="hold" grpId="0" nodeType="withEffect">
                                  <p:stCondLst>
                                    <p:cond delay="0"/>
                                  </p:stCondLst>
                                  <p:iterate type="lt">
                                    <p:tmPct val="1000"/>
                                  </p:iterate>
                                  <p:childTnLst>
                                    <p:set>
                                      <p:cBhvr>
                                        <p:cTn id="56" dur="1" fill="hold">
                                          <p:stCondLst>
                                            <p:cond delay="0"/>
                                          </p:stCondLst>
                                        </p:cTn>
                                        <p:tgtEl>
                                          <p:spTgt spid="14">
                                            <p:txEl>
                                              <p:pRg st="0" end="0"/>
                                            </p:txEl>
                                          </p:spTgt>
                                        </p:tgtEl>
                                        <p:attrNameLst>
                                          <p:attrName>style.visibility</p:attrName>
                                        </p:attrNameLst>
                                      </p:cBhvr>
                                      <p:to>
                                        <p:strVal val="visible"/>
                                      </p:to>
                                    </p:set>
                                    <p:animEffect transition="in" filter="fade">
                                      <p:cBhvr>
                                        <p:cTn id="57" dur="1000"/>
                                        <p:tgtEl>
                                          <p:spTgt spid="14">
                                            <p:txEl>
                                              <p:pRg st="0" end="0"/>
                                            </p:txEl>
                                          </p:spTgt>
                                        </p:tgtEl>
                                      </p:cBhvr>
                                    </p:animEffect>
                                    <p:anim calcmode="lin" valueType="num">
                                      <p:cBhvr>
                                        <p:cTn id="5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5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1" nodeType="clickEffect">
                                  <p:stCondLst>
                                    <p:cond delay="0"/>
                                  </p:stCondLst>
                                  <p:childTnLst>
                                    <p:animEffect transition="out" filter="fade">
                                      <p:cBhvr>
                                        <p:cTn id="63" dur="500"/>
                                        <p:tgtEl>
                                          <p:spTgt spid="4"/>
                                        </p:tgtEl>
                                      </p:cBhvr>
                                    </p:animEffect>
                                    <p:set>
                                      <p:cBhvr>
                                        <p:cTn id="64" dur="1" fill="hold">
                                          <p:stCondLst>
                                            <p:cond delay="499"/>
                                          </p:stCondLst>
                                        </p:cTn>
                                        <p:tgtEl>
                                          <p:spTgt spid="4"/>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5">
                                            <p:txEl>
                                              <p:pRg st="0" end="0"/>
                                            </p:txEl>
                                          </p:spTgt>
                                        </p:tgtEl>
                                      </p:cBhvr>
                                    </p:animEffect>
                                    <p:set>
                                      <p:cBhvr>
                                        <p:cTn id="67" dur="1" fill="hold">
                                          <p:stCondLst>
                                            <p:cond delay="499"/>
                                          </p:stCondLst>
                                        </p:cTn>
                                        <p:tgtEl>
                                          <p:spTgt spid="5">
                                            <p:txEl>
                                              <p:pRg st="0" end="0"/>
                                            </p:txEl>
                                          </p:spTgt>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5"/>
                                        </p:tgtEl>
                                      </p:cBhvr>
                                    </p:animEffect>
                                    <p:set>
                                      <p:cBhvr>
                                        <p:cTn id="70" dur="1" fill="hold">
                                          <p:stCondLst>
                                            <p:cond delay="499"/>
                                          </p:stCondLst>
                                        </p:cTn>
                                        <p:tgtEl>
                                          <p:spTgt spid="5"/>
                                        </p:tgtEl>
                                        <p:attrNameLst>
                                          <p:attrName>style.visibility</p:attrName>
                                        </p:attrNameLst>
                                      </p:cBhvr>
                                      <p:to>
                                        <p:strVal val="hidden"/>
                                      </p:to>
                                    </p:set>
                                  </p:childTnLst>
                                </p:cTn>
                              </p:par>
                              <p:par>
                                <p:cTn id="71" presetID="10" presetClass="exit" presetSubtype="0" fill="hold" grpId="1" nodeType="withEffect">
                                  <p:stCondLst>
                                    <p:cond delay="0"/>
                                  </p:stCondLst>
                                  <p:childTnLst>
                                    <p:animEffect transition="out" filter="fade">
                                      <p:cBhvr>
                                        <p:cTn id="72" dur="500"/>
                                        <p:tgtEl>
                                          <p:spTgt spid="6">
                                            <p:txEl>
                                              <p:pRg st="0" end="0"/>
                                            </p:txEl>
                                          </p:spTgt>
                                        </p:tgtEl>
                                      </p:cBhvr>
                                    </p:animEffect>
                                    <p:set>
                                      <p:cBhvr>
                                        <p:cTn id="73" dur="1" fill="hold">
                                          <p:stCondLst>
                                            <p:cond delay="499"/>
                                          </p:stCondLst>
                                        </p:cTn>
                                        <p:tgtEl>
                                          <p:spTgt spid="6">
                                            <p:txEl>
                                              <p:pRg st="0" end="0"/>
                                            </p:txEl>
                                          </p:spTgt>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6"/>
                                        </p:tgtEl>
                                      </p:cBhvr>
                                    </p:animEffect>
                                    <p:set>
                                      <p:cBhvr>
                                        <p:cTn id="76" dur="1" fill="hold">
                                          <p:stCondLst>
                                            <p:cond delay="499"/>
                                          </p:stCondLst>
                                        </p:cTn>
                                        <p:tgtEl>
                                          <p:spTgt spid="6"/>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500"/>
                                        <p:tgtEl>
                                          <p:spTgt spid="7">
                                            <p:txEl>
                                              <p:pRg st="0" end="0"/>
                                            </p:txEl>
                                          </p:spTgt>
                                        </p:tgtEl>
                                      </p:cBhvr>
                                    </p:animEffect>
                                    <p:set>
                                      <p:cBhvr>
                                        <p:cTn id="79" dur="1" fill="hold">
                                          <p:stCondLst>
                                            <p:cond delay="499"/>
                                          </p:stCondLst>
                                        </p:cTn>
                                        <p:tgtEl>
                                          <p:spTgt spid="7">
                                            <p:txEl>
                                              <p:pRg st="0" end="0"/>
                                            </p:txEl>
                                          </p:spTgt>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7"/>
                                        </p:tgtEl>
                                      </p:cBhvr>
                                    </p:animEffect>
                                    <p:set>
                                      <p:cBhvr>
                                        <p:cTn id="82" dur="1" fill="hold">
                                          <p:stCondLst>
                                            <p:cond delay="499"/>
                                          </p:stCondLst>
                                        </p:cTn>
                                        <p:tgtEl>
                                          <p:spTgt spid="7"/>
                                        </p:tgtEl>
                                        <p:attrNameLst>
                                          <p:attrName>style.visibility</p:attrName>
                                        </p:attrNameLst>
                                      </p:cBhvr>
                                      <p:to>
                                        <p:strVal val="hidden"/>
                                      </p:to>
                                    </p:set>
                                  </p:childTnLst>
                                </p:cTn>
                              </p:par>
                              <p:par>
                                <p:cTn id="83" presetID="10" presetClass="exit" presetSubtype="0" fill="hold" grpId="1" nodeType="withEffect">
                                  <p:stCondLst>
                                    <p:cond delay="0"/>
                                  </p:stCondLst>
                                  <p:iterate type="lt">
                                    <p:tmPct val="0"/>
                                  </p:iterate>
                                  <p:childTnLst>
                                    <p:animEffect transition="out" filter="fade">
                                      <p:cBhvr>
                                        <p:cTn id="84" dur="500"/>
                                        <p:tgtEl>
                                          <p:spTgt spid="12">
                                            <p:txEl>
                                              <p:pRg st="0" end="0"/>
                                            </p:txEl>
                                          </p:spTgt>
                                        </p:tgtEl>
                                      </p:cBhvr>
                                    </p:animEffect>
                                    <p:set>
                                      <p:cBhvr>
                                        <p:cTn id="85" dur="1" fill="hold">
                                          <p:stCondLst>
                                            <p:cond delay="499"/>
                                          </p:stCondLst>
                                        </p:cTn>
                                        <p:tgtEl>
                                          <p:spTgt spid="12">
                                            <p:txEl>
                                              <p:pRg st="0" end="0"/>
                                            </p:txEl>
                                          </p:spTgt>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12"/>
                                        </p:tgtEl>
                                      </p:cBhvr>
                                    </p:animEffect>
                                    <p:set>
                                      <p:cBhvr>
                                        <p:cTn id="88" dur="1" fill="hold">
                                          <p:stCondLst>
                                            <p:cond delay="499"/>
                                          </p:stCondLst>
                                        </p:cTn>
                                        <p:tgtEl>
                                          <p:spTgt spid="12"/>
                                        </p:tgtEl>
                                        <p:attrNameLst>
                                          <p:attrName>style.visibility</p:attrName>
                                        </p:attrNameLst>
                                      </p:cBhvr>
                                      <p:to>
                                        <p:strVal val="hidden"/>
                                      </p:to>
                                    </p:set>
                                  </p:childTnLst>
                                </p:cTn>
                              </p:par>
                              <p:par>
                                <p:cTn id="89" presetID="10" presetClass="exit" presetSubtype="0" fill="hold" grpId="1" nodeType="withEffect">
                                  <p:stCondLst>
                                    <p:cond delay="0"/>
                                  </p:stCondLst>
                                  <p:iterate type="lt">
                                    <p:tmPct val="0"/>
                                  </p:iterate>
                                  <p:childTnLst>
                                    <p:animEffect transition="out" filter="fade">
                                      <p:cBhvr>
                                        <p:cTn id="90" dur="500"/>
                                        <p:tgtEl>
                                          <p:spTgt spid="13">
                                            <p:txEl>
                                              <p:pRg st="0" end="0"/>
                                            </p:txEl>
                                          </p:spTgt>
                                        </p:tgtEl>
                                      </p:cBhvr>
                                    </p:animEffect>
                                    <p:set>
                                      <p:cBhvr>
                                        <p:cTn id="91" dur="1" fill="hold">
                                          <p:stCondLst>
                                            <p:cond delay="499"/>
                                          </p:stCondLst>
                                        </p:cTn>
                                        <p:tgtEl>
                                          <p:spTgt spid="13">
                                            <p:txEl>
                                              <p:pRg st="0" end="0"/>
                                            </p:txEl>
                                          </p:spTgt>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13"/>
                                        </p:tgtEl>
                                      </p:cBhvr>
                                    </p:animEffect>
                                    <p:set>
                                      <p:cBhvr>
                                        <p:cTn id="94" dur="1" fill="hold">
                                          <p:stCondLst>
                                            <p:cond delay="499"/>
                                          </p:stCondLst>
                                        </p:cTn>
                                        <p:tgtEl>
                                          <p:spTgt spid="13"/>
                                        </p:tgtEl>
                                        <p:attrNameLst>
                                          <p:attrName>style.visibility</p:attrName>
                                        </p:attrNameLst>
                                      </p:cBhvr>
                                      <p:to>
                                        <p:strVal val="hidden"/>
                                      </p:to>
                                    </p:set>
                                  </p:childTnLst>
                                </p:cTn>
                              </p:par>
                              <p:par>
                                <p:cTn id="95" presetID="10" presetClass="exit" presetSubtype="0" fill="hold" grpId="1" nodeType="withEffect">
                                  <p:stCondLst>
                                    <p:cond delay="0"/>
                                  </p:stCondLst>
                                  <p:iterate type="lt">
                                    <p:tmPct val="0"/>
                                  </p:iterate>
                                  <p:childTnLst>
                                    <p:animEffect transition="out" filter="fade">
                                      <p:cBhvr>
                                        <p:cTn id="96" dur="500"/>
                                        <p:tgtEl>
                                          <p:spTgt spid="14">
                                            <p:txEl>
                                              <p:pRg st="0" end="0"/>
                                            </p:txEl>
                                          </p:spTgt>
                                        </p:tgtEl>
                                      </p:cBhvr>
                                    </p:animEffect>
                                    <p:set>
                                      <p:cBhvr>
                                        <p:cTn id="97" dur="1" fill="hold">
                                          <p:stCondLst>
                                            <p:cond delay="499"/>
                                          </p:stCondLst>
                                        </p:cTn>
                                        <p:tgtEl>
                                          <p:spTgt spid="14">
                                            <p:txEl>
                                              <p:pRg st="0" end="0"/>
                                            </p:txEl>
                                          </p:spTgt>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14"/>
                                        </p:tgtEl>
                                      </p:cBhvr>
                                    </p:animEffect>
                                    <p:set>
                                      <p:cBhvr>
                                        <p:cTn id="10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ldLvl="0" animBg="1" uiExpand="1" build="allAtOnce"/>
      <p:bldP spid="7" grpId="0" bldLvl="0" animBg="1" uiExpand="1" build="allAtOnce"/>
      <p:bldP spid="6" grpId="0" bldLvl="0" animBg="1" uiExpand="1" build="allAtOnce"/>
      <p:bldP spid="12" grpId="0" bldLvl="0" animBg="1" uiExpand="1" build="allAtOnce"/>
      <p:bldP spid="13" grpId="0" bldLvl="0" animBg="1" uiExpand="1" build="allAtOnce"/>
      <p:bldP spid="14" grpId="0" bldLvl="0" animBg="1" uiExpand="1" build="allAtOnce"/>
      <p:bldP spid="4" grpId="1" animBg="1"/>
      <p:bldP spid="5" grpId="1" bldLvl="0" animBg="1" build="allAtOnce"/>
      <p:bldP spid="6" grpId="1" bldLvl="0" animBg="1" build="allAtOnce"/>
      <p:bldP spid="7" grpId="1" bldLvl="0" animBg="1" build="allAtOnce"/>
      <p:bldP spid="12" grpId="1" bldLvl="0" animBg="1" build="allAtOnce"/>
      <p:bldP spid="13" grpId="1" bldLvl="0" animBg="1" build="allAtOnce"/>
      <p:bldP spid="14" grpId="1" bldLvl="0" animBg="1"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9" name="圆角矩形 8"/>
          <p:cNvSpPr/>
          <p:nvPr/>
        </p:nvSpPr>
        <p:spPr>
          <a:xfrm>
            <a:off x="1655445" y="1059180"/>
            <a:ext cx="2030730" cy="4730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t>具体实施</a:t>
            </a:r>
            <a:endParaRPr lang="zh-CN" altLang="en-US" sz="2000"/>
          </a:p>
        </p:txBody>
      </p:sp>
      <p:sp>
        <p:nvSpPr>
          <p:cNvPr id="11" name="文本框 10"/>
          <p:cNvSpPr txBox="1"/>
          <p:nvPr/>
        </p:nvSpPr>
        <p:spPr>
          <a:xfrm>
            <a:off x="3382010" y="2004695"/>
            <a:ext cx="584835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整理的工作要继续落实</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2" name="文本框 11"/>
          <p:cNvSpPr txBox="1"/>
          <p:nvPr/>
        </p:nvSpPr>
        <p:spPr>
          <a:xfrm>
            <a:off x="3382010" y="2724150"/>
            <a:ext cx="4426585"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流程布置，确定物品放置场所</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3" name="文本框 12"/>
          <p:cNvSpPr txBox="1"/>
          <p:nvPr/>
        </p:nvSpPr>
        <p:spPr>
          <a:xfrm>
            <a:off x="3382010" y="3443605"/>
            <a:ext cx="4426585"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规定放置方法，明确数量</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4" name="文本框 13"/>
          <p:cNvSpPr txBox="1"/>
          <p:nvPr/>
        </p:nvSpPr>
        <p:spPr>
          <a:xfrm>
            <a:off x="3382010" y="4163060"/>
            <a:ext cx="678942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物品分类做出标识，资料书籍做出索引</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5" name="文本框 14"/>
          <p:cNvSpPr txBox="1"/>
          <p:nvPr/>
        </p:nvSpPr>
        <p:spPr>
          <a:xfrm>
            <a:off x="3382010" y="4882515"/>
            <a:ext cx="477139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物品、场所</a:t>
            </a:r>
            <a:r>
              <a:rPr lang="zh-CN" altLang="en-US" sz="2000">
                <a:solidFill>
                  <a:schemeClr val="tx1">
                    <a:lumMod val="85000"/>
                    <a:lumOff val="15000"/>
                  </a:schemeClr>
                </a:solidFill>
              </a:rPr>
              <a:t>划线定位</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7" name="矩形 16"/>
          <p:cNvSpPr/>
          <p:nvPr/>
        </p:nvSpPr>
        <p:spPr>
          <a:xfrm>
            <a:off x="551180" y="1656080"/>
            <a:ext cx="2555875" cy="44253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p>
            <a:pPr algn="ctr"/>
            <a:r>
              <a:rPr lang="zh-CN" altLang="en-US" sz="9600">
                <a:solidFill>
                  <a:schemeClr val="bg2">
                    <a:lumMod val="50000"/>
                    <a:alpha val="19000"/>
                  </a:schemeClr>
                </a:solidFill>
                <a:sym typeface="+mn-ea"/>
              </a:rPr>
              <a:t>整顿</a:t>
            </a:r>
            <a:endParaRPr lang="zh-CN" altLang="en-US" sz="9600">
              <a:solidFill>
                <a:schemeClr val="bg2">
                  <a:lumMod val="50000"/>
                  <a:alpha val="19000"/>
                </a:schemeClr>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wipe(left)">
                                      <p:cBhvr>
                                        <p:cTn id="10" dur="500"/>
                                        <p:tgtEl>
                                          <p:spTgt spid="9">
                                            <p:txEl>
                                              <p:pRg st="0" end="0"/>
                                            </p:txEl>
                                          </p:spTgt>
                                        </p:tgtEl>
                                      </p:cBhvr>
                                    </p:animEffect>
                                  </p:childTnLst>
                                </p:cTn>
                              </p:par>
                              <p:par>
                                <p:cTn id="11" presetID="10" presetClass="entr" presetSubtype="0" fill="hold" grpId="0" nodeType="withEffect">
                                  <p:stCondLst>
                                    <p:cond delay="0"/>
                                  </p:stCondLst>
                                  <p:childTnLst>
                                    <p:set>
                                      <p:cBhvr>
                                        <p:cTn id="12" dur="1000"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500"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500"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anim calcmode="lin" valueType="num">
                                      <p:cBhvr>
                                        <p:cTn id="26" dur="500" fill="hold"/>
                                        <p:tgtEl>
                                          <p:spTgt spid="12"/>
                                        </p:tgtEl>
                                        <p:attrNameLst>
                                          <p:attrName>ppt_x</p:attrName>
                                        </p:attrNameLst>
                                      </p:cBhvr>
                                      <p:tavLst>
                                        <p:tav tm="0">
                                          <p:val>
                                            <p:strVal val="#ppt_x"/>
                                          </p:val>
                                        </p:tav>
                                        <p:tav tm="100000">
                                          <p:val>
                                            <p:strVal val="#ppt_x"/>
                                          </p:val>
                                        </p:tav>
                                      </p:tavLst>
                                    </p:anim>
                                    <p:anim calcmode="lin" valueType="num">
                                      <p:cBhvr>
                                        <p:cTn id="27"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500"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strVal val="#ppt_x"/>
                                          </p:val>
                                        </p:tav>
                                        <p:tav tm="100000">
                                          <p:val>
                                            <p:strVal val="#ppt_x"/>
                                          </p:val>
                                        </p:tav>
                                      </p:tavLst>
                                    </p:anim>
                                    <p:anim calcmode="lin" valueType="num">
                                      <p:cBhvr>
                                        <p:cTn id="3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500"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anim calcmode="lin" valueType="num">
                                      <p:cBhvr>
                                        <p:cTn id="40" dur="500" fill="hold"/>
                                        <p:tgtEl>
                                          <p:spTgt spid="14"/>
                                        </p:tgtEl>
                                        <p:attrNameLst>
                                          <p:attrName>ppt_x</p:attrName>
                                        </p:attrNameLst>
                                      </p:cBhvr>
                                      <p:tavLst>
                                        <p:tav tm="0">
                                          <p:val>
                                            <p:strVal val="#ppt_x"/>
                                          </p:val>
                                        </p:tav>
                                        <p:tav tm="100000">
                                          <p:val>
                                            <p:strVal val="#ppt_x"/>
                                          </p:val>
                                        </p:tav>
                                      </p:tavLst>
                                    </p:anim>
                                    <p:anim calcmode="lin" valueType="num">
                                      <p:cBhvr>
                                        <p:cTn id="41"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500"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anim calcmode="lin" valueType="num">
                                      <p:cBhvr>
                                        <p:cTn id="47" dur="500" fill="hold"/>
                                        <p:tgtEl>
                                          <p:spTgt spid="15"/>
                                        </p:tgtEl>
                                        <p:attrNameLst>
                                          <p:attrName>ppt_x</p:attrName>
                                        </p:attrNameLst>
                                      </p:cBhvr>
                                      <p:tavLst>
                                        <p:tav tm="0">
                                          <p:val>
                                            <p:strVal val="#ppt_x"/>
                                          </p:val>
                                        </p:tav>
                                        <p:tav tm="100000">
                                          <p:val>
                                            <p:strVal val="#ppt_x"/>
                                          </p:val>
                                        </p:tav>
                                      </p:tavLst>
                                    </p:anim>
                                    <p:anim calcmode="lin" valueType="num">
                                      <p:cBhvr>
                                        <p:cTn id="48"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uiExpand="1" build="allAtOnce"/>
      <p:bldP spid="17" grpId="0" animBg="1"/>
      <p:bldP spid="11" grpId="0"/>
      <p:bldP spid="12" grpId="0"/>
      <p:bldP spid="13"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等腰三角形 34"/>
          <p:cNvSpPr/>
          <p:nvPr>
            <p:custDataLst>
              <p:tags r:id="rId1"/>
            </p:custDataLst>
          </p:nvPr>
        </p:nvSpPr>
        <p:spPr>
          <a:xfrm rot="5400000">
            <a:off x="-1947442" y="2332124"/>
            <a:ext cx="4807305" cy="9124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等腰三角形 35"/>
          <p:cNvSpPr/>
          <p:nvPr>
            <p:custDataLst>
              <p:tags r:id="rId2"/>
            </p:custDataLst>
          </p:nvPr>
        </p:nvSpPr>
        <p:spPr>
          <a:xfrm rot="5400000">
            <a:off x="-1947442" y="3003301"/>
            <a:ext cx="4807305" cy="9124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等腰三角形 36"/>
          <p:cNvSpPr/>
          <p:nvPr>
            <p:custDataLst>
              <p:tags r:id="rId3"/>
            </p:custDataLst>
          </p:nvPr>
        </p:nvSpPr>
        <p:spPr>
          <a:xfrm rot="16200000">
            <a:off x="10350473" y="3184730"/>
            <a:ext cx="3133490" cy="54956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773045" y="1965960"/>
            <a:ext cx="358838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8800">
                <a:solidFill>
                  <a:srgbClr val="54A784"/>
                </a:solidFill>
              </a:rPr>
              <a:t>清扫</a:t>
            </a:r>
            <a:endParaRPr lang="zh-CN" altLang="en-US" sz="8800">
              <a:solidFill>
                <a:srgbClr val="54A784"/>
              </a:solidFill>
            </a:endParaRPr>
          </a:p>
        </p:txBody>
      </p:sp>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7" name="矩形 6"/>
          <p:cNvSpPr/>
          <p:nvPr/>
        </p:nvSpPr>
        <p:spPr>
          <a:xfrm>
            <a:off x="5534660" y="3391535"/>
            <a:ext cx="463359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800">
                <a:solidFill>
                  <a:srgbClr val="E99347"/>
                </a:solidFill>
              </a:rPr>
              <a:t>清除垃圾，美化环境</a:t>
            </a:r>
            <a:endParaRPr lang="zh-CN" altLang="en-US" sz="2800">
              <a:solidFill>
                <a:srgbClr val="E99347"/>
              </a:solidFill>
            </a:endParaRPr>
          </a:p>
        </p:txBody>
      </p:sp>
    </p:spTree>
    <p:custDataLst>
      <p:tags r:id="rId4"/>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000"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grpId="0" nodeType="withEffect">
                                  <p:stCondLst>
                                    <p:cond delay="300"/>
                                  </p:stCondLst>
                                  <p:childTnLst>
                                    <p:set>
                                      <p:cBhvr>
                                        <p:cTn id="10" dur="600" fill="hold">
                                          <p:stCondLst>
                                            <p:cond delay="0"/>
                                          </p:stCondLst>
                                        </p:cTn>
                                        <p:tgtEl>
                                          <p:spTgt spid="7"/>
                                        </p:tgtEl>
                                        <p:attrNameLst>
                                          <p:attrName>style.visibility</p:attrName>
                                        </p:attrNameLst>
                                      </p:cBhvr>
                                      <p:to>
                                        <p:strVal val="visible"/>
                                      </p:to>
                                    </p:set>
                                    <p:anim calcmode="lin" valueType="num">
                                      <p:cBhvr additive="base">
                                        <p:cTn id="11" dur="600" fill="hold"/>
                                        <p:tgtEl>
                                          <p:spTgt spid="7"/>
                                        </p:tgtEl>
                                        <p:attrNameLst>
                                          <p:attrName>ppt_x</p:attrName>
                                        </p:attrNameLst>
                                      </p:cBhvr>
                                      <p:tavLst>
                                        <p:tav tm="0">
                                          <p:val>
                                            <p:strVal val="1+#ppt_w/2"/>
                                          </p:val>
                                        </p:tav>
                                        <p:tav tm="100000">
                                          <p:val>
                                            <p:strVal val="#ppt_x"/>
                                          </p:val>
                                        </p:tav>
                                      </p:tavLst>
                                    </p:anim>
                                    <p:anim calcmode="lin" valueType="num">
                                      <p:cBhvr additive="base">
                                        <p:cTn id="12" dur="6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ldLvl="0" animBg="1" uiExpan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6" name="圆角矩形 5"/>
          <p:cNvSpPr/>
          <p:nvPr/>
        </p:nvSpPr>
        <p:spPr>
          <a:xfrm>
            <a:off x="6562090" y="1198245"/>
            <a:ext cx="4246245"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清扫垃圾</a:t>
            </a:r>
            <a:endParaRPr lang="zh-CN" altLang="en-US" sz="2800"/>
          </a:p>
        </p:txBody>
      </p:sp>
      <p:sp>
        <p:nvSpPr>
          <p:cNvPr id="8" name="文本框 7"/>
          <p:cNvSpPr txBox="1"/>
          <p:nvPr/>
        </p:nvSpPr>
        <p:spPr>
          <a:xfrm>
            <a:off x="875030" y="2388235"/>
            <a:ext cx="5027930" cy="706755"/>
          </a:xfrm>
          <a:prstGeom prst="rect">
            <a:avLst/>
          </a:prstGeom>
          <a:noFill/>
        </p:spPr>
        <p:txBody>
          <a:bodyPr wrap="square" rtlCol="0">
            <a:spAutoFit/>
          </a:bodyPr>
          <a:p>
            <a:r>
              <a:rPr lang="zh-CN" altLang="en-US" sz="2000">
                <a:solidFill>
                  <a:schemeClr val="bg2">
                    <a:lumMod val="25000"/>
                  </a:schemeClr>
                </a:solidFill>
              </a:rPr>
              <a:t>定义：将工作场所打扫干净，清楚一切垃圾污染物，</a:t>
            </a:r>
            <a:r>
              <a:rPr lang="zh-CN" altLang="en-US" sz="2000">
                <a:solidFill>
                  <a:schemeClr val="bg2">
                    <a:lumMod val="25000"/>
                  </a:schemeClr>
                </a:solidFill>
              </a:rPr>
              <a:t>保持干净、亮丽的环境</a:t>
            </a:r>
            <a:r>
              <a:rPr lang="zh-CN" altLang="en-US" sz="2000">
                <a:solidFill>
                  <a:schemeClr val="bg2">
                    <a:lumMod val="25000"/>
                  </a:schemeClr>
                </a:solidFill>
              </a:rPr>
              <a:t>。</a:t>
            </a:r>
            <a:endParaRPr lang="zh-CN" altLang="en-US" sz="2000">
              <a:solidFill>
                <a:schemeClr val="bg2">
                  <a:lumMod val="25000"/>
                </a:schemeClr>
              </a:solidFill>
            </a:endParaRPr>
          </a:p>
        </p:txBody>
      </p:sp>
      <p:sp>
        <p:nvSpPr>
          <p:cNvPr id="9" name="文本框 8"/>
          <p:cNvSpPr txBox="1"/>
          <p:nvPr/>
        </p:nvSpPr>
        <p:spPr>
          <a:xfrm>
            <a:off x="875030" y="4228465"/>
            <a:ext cx="4836795" cy="1014730"/>
          </a:xfrm>
          <a:prstGeom prst="rect">
            <a:avLst/>
          </a:prstGeom>
          <a:noFill/>
        </p:spPr>
        <p:txBody>
          <a:bodyPr wrap="square" rtlCol="0">
            <a:spAutoFit/>
          </a:bodyPr>
          <a:p>
            <a:r>
              <a:rPr lang="zh-CN" altLang="en-US" sz="2000"/>
              <a:t>目的：消除赃物对产品品质的影响，稳定品质，使工作场所干净明亮，创造好的工作环境。减少工业伤害</a:t>
            </a:r>
            <a:r>
              <a:rPr lang="zh-CN" altLang="en-US" sz="2000"/>
              <a:t>。</a:t>
            </a:r>
            <a:endParaRPr lang="zh-CN" altLang="en-US" sz="2000"/>
          </a:p>
        </p:txBody>
      </p:sp>
      <p:sp>
        <p:nvSpPr>
          <p:cNvPr id="10" name="圆角矩形 9"/>
          <p:cNvSpPr/>
          <p:nvPr/>
        </p:nvSpPr>
        <p:spPr>
          <a:xfrm>
            <a:off x="6562090" y="2499995"/>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稳定品质</a:t>
            </a:r>
            <a:endParaRPr lang="zh-CN" altLang="en-US" sz="2800"/>
          </a:p>
        </p:txBody>
      </p:sp>
      <p:sp>
        <p:nvSpPr>
          <p:cNvPr id="11" name="圆角矩形 10"/>
          <p:cNvSpPr/>
          <p:nvPr/>
        </p:nvSpPr>
        <p:spPr>
          <a:xfrm>
            <a:off x="6562090" y="3804920"/>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减少伤害</a:t>
            </a:r>
            <a:endParaRPr lang="zh-CN" altLang="en-US" sz="2800"/>
          </a:p>
        </p:txBody>
      </p:sp>
      <p:sp>
        <p:nvSpPr>
          <p:cNvPr id="12" name="圆角矩形 11"/>
          <p:cNvSpPr/>
          <p:nvPr/>
        </p:nvSpPr>
        <p:spPr>
          <a:xfrm>
            <a:off x="6562090" y="5100955"/>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坚持</a:t>
            </a:r>
            <a:r>
              <a:rPr lang="en-US" altLang="zh-CN" sz="2800"/>
              <a:t>“</a:t>
            </a:r>
            <a:r>
              <a:rPr lang="zh-CN" altLang="en-US" sz="2800"/>
              <a:t>三扫</a:t>
            </a:r>
            <a:r>
              <a:rPr lang="en-US" altLang="zh-CN" sz="2800"/>
              <a:t>”</a:t>
            </a:r>
            <a:r>
              <a:rPr lang="zh-CN" altLang="en-US" sz="2800"/>
              <a:t>原则</a:t>
            </a:r>
            <a:endParaRPr lang="zh-CN" altLang="en-US" sz="2800"/>
          </a:p>
        </p:txBody>
      </p:sp>
      <p:grpSp>
        <p:nvGrpSpPr>
          <p:cNvPr id="2" name="组合 1"/>
          <p:cNvGrpSpPr/>
          <p:nvPr/>
        </p:nvGrpSpPr>
        <p:grpSpPr>
          <a:xfrm>
            <a:off x="1173480" y="1097915"/>
            <a:ext cx="2475865" cy="791210"/>
            <a:chOff x="1848" y="1729"/>
            <a:chExt cx="3899" cy="1246"/>
          </a:xfrm>
        </p:grpSpPr>
        <p:sp>
          <p:nvSpPr>
            <p:cNvPr id="7" name="矩形 6"/>
            <p:cNvSpPr/>
            <p:nvPr/>
          </p:nvSpPr>
          <p:spPr>
            <a:xfrm>
              <a:off x="2137" y="1729"/>
              <a:ext cx="3611" cy="1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400">
                  <a:solidFill>
                    <a:srgbClr val="54A784"/>
                  </a:solidFill>
                  <a:sym typeface="+mn-ea"/>
                </a:rPr>
                <a:t>清扫（S</a:t>
              </a:r>
              <a:r>
                <a:rPr lang="en-US" altLang="zh-CN" sz="2400">
                  <a:solidFill>
                    <a:srgbClr val="54A784"/>
                  </a:solidFill>
                  <a:sym typeface="+mn-ea"/>
                </a:rPr>
                <a:t>EISO)</a:t>
              </a:r>
              <a:endParaRPr lang="zh-CN" altLang="en-US" sz="2400">
                <a:solidFill>
                  <a:srgbClr val="54A784"/>
                </a:solidFill>
                <a:sym typeface="+mn-ea"/>
              </a:endParaRPr>
            </a:p>
          </p:txBody>
        </p:sp>
        <p:cxnSp>
          <p:nvCxnSpPr>
            <p:cNvPr id="4" name="直接连接符 3"/>
            <p:cNvCxnSpPr/>
            <p:nvPr/>
          </p:nvCxnSpPr>
          <p:spPr>
            <a:xfrm flipH="1">
              <a:off x="1848" y="2045"/>
              <a:ext cx="17" cy="720"/>
            </a:xfrm>
            <a:prstGeom prst="line">
              <a:avLst/>
            </a:prstGeom>
            <a:ln w="50800">
              <a:solidFill>
                <a:srgbClr val="69AF9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5000"/>
                                  </p:iterate>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anim calcmode="lin" valueType="num">
                                      <p:cBhvr>
                                        <p:cTn id="1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5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200"/>
                                  </p:stCondLst>
                                  <p:childTnLst>
                                    <p:set>
                                      <p:cBhvr>
                                        <p:cTn id="33" dur="1" fill="hold">
                                          <p:stCondLst>
                                            <p:cond delay="0"/>
                                          </p:stCondLst>
                                        </p:cTn>
                                        <p:tgtEl>
                                          <p:spTgt spid="6">
                                            <p:txEl>
                                              <p:pRg st="0" end="0"/>
                                            </p:txEl>
                                          </p:spTgt>
                                        </p:tgtEl>
                                        <p:attrNameLst>
                                          <p:attrName>style.visibility</p:attrName>
                                        </p:attrNameLst>
                                      </p:cBhvr>
                                      <p:to>
                                        <p:strVal val="visible"/>
                                      </p:to>
                                    </p:set>
                                    <p:animEffect transition="in" filter="wipe(left)">
                                      <p:cBhvr>
                                        <p:cTn id="34" dur="500"/>
                                        <p:tgtEl>
                                          <p:spTgt spid="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20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wipe(left)">
                                      <p:cBhvr>
                                        <p:cTn id="42" dur="500"/>
                                        <p:tgtEl>
                                          <p:spTgt spid="10">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11">
                                            <p:txEl>
                                              <p:pRg st="0" end="0"/>
                                            </p:txEl>
                                          </p:spTgt>
                                        </p:tgtEl>
                                        <p:attrNameLst>
                                          <p:attrName>style.visibility</p:attrName>
                                        </p:attrNameLst>
                                      </p:cBhvr>
                                      <p:to>
                                        <p:strVal val="visible"/>
                                      </p:to>
                                    </p:set>
                                    <p:animEffect transition="in" filter="wipe(left)">
                                      <p:cBhvr>
                                        <p:cTn id="50" dur="500"/>
                                        <p:tgtEl>
                                          <p:spTgt spid="11">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12">
                                            <p:txEl>
                                              <p:pRg st="0" end="0"/>
                                            </p:txEl>
                                          </p:spTgt>
                                        </p:tgtEl>
                                        <p:attrNameLst>
                                          <p:attrName>style.visibility</p:attrName>
                                        </p:attrNameLst>
                                      </p:cBhvr>
                                      <p:to>
                                        <p:strVal val="visible"/>
                                      </p:to>
                                    </p:set>
                                    <p:animEffect transition="in" filter="wipe(left)">
                                      <p:cBhvr>
                                        <p:cTn id="58" dur="500"/>
                                        <p:tgtEl>
                                          <p:spTgt spid="12">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xit" presetSubtype="2" fill="hold" grpId="1" nodeType="clickEffect">
                                  <p:stCondLst>
                                    <p:cond delay="0"/>
                                  </p:stCondLst>
                                  <p:childTnLst>
                                    <p:anim calcmode="lin" valueType="num">
                                      <p:cBhvr additive="base">
                                        <p:cTn id="62" dur="500"/>
                                        <p:tgtEl>
                                          <p:spTgt spid="6">
                                            <p:txEl>
                                              <p:pRg st="0" end="0"/>
                                            </p:txEl>
                                          </p:spTgt>
                                        </p:tgtEl>
                                        <p:attrNameLst>
                                          <p:attrName>ppt_x</p:attrName>
                                        </p:attrNameLst>
                                      </p:cBhvr>
                                      <p:tavLst>
                                        <p:tav tm="0">
                                          <p:val>
                                            <p:strVal val="ppt_x"/>
                                          </p:val>
                                        </p:tav>
                                        <p:tav tm="100000">
                                          <p:val>
                                            <p:strVal val="1+ppt_w/2"/>
                                          </p:val>
                                        </p:tav>
                                      </p:tavLst>
                                    </p:anim>
                                    <p:anim calcmode="lin" valueType="num">
                                      <p:cBhvr additive="base">
                                        <p:cTn id="63" dur="500"/>
                                        <p:tgtEl>
                                          <p:spTgt spid="6">
                                            <p:txEl>
                                              <p:pRg st="0" end="0"/>
                                            </p:txEl>
                                          </p:spTgt>
                                        </p:tgtEl>
                                        <p:attrNameLst>
                                          <p:attrName>ppt_y</p:attrName>
                                        </p:attrNameLst>
                                      </p:cBhvr>
                                      <p:tavLst>
                                        <p:tav tm="0">
                                          <p:val>
                                            <p:strVal val="ppt_y"/>
                                          </p:val>
                                        </p:tav>
                                        <p:tav tm="100000">
                                          <p:val>
                                            <p:strVal val="ppt_y"/>
                                          </p:val>
                                        </p:tav>
                                      </p:tavLst>
                                    </p:anim>
                                    <p:set>
                                      <p:cBhvr>
                                        <p:cTn id="64" dur="1" fill="hold">
                                          <p:stCondLst>
                                            <p:cond delay="499"/>
                                          </p:stCondLst>
                                        </p:cTn>
                                        <p:tgtEl>
                                          <p:spTgt spid="6">
                                            <p:txEl>
                                              <p:pRg st="0" end="0"/>
                                            </p:txEl>
                                          </p:spTgt>
                                        </p:tgtEl>
                                        <p:attrNameLst>
                                          <p:attrName>style.visibility</p:attrName>
                                        </p:attrNameLst>
                                      </p:cBhvr>
                                      <p:to>
                                        <p:strVal val="hidden"/>
                                      </p:to>
                                    </p:set>
                                  </p:childTnLst>
                                </p:cTn>
                              </p:par>
                              <p:par>
                                <p:cTn id="65" presetID="2" presetClass="exit" presetSubtype="2" fill="hold" grpId="1" nodeType="withEffect">
                                  <p:stCondLst>
                                    <p:cond delay="0"/>
                                  </p:stCondLst>
                                  <p:childTnLst>
                                    <p:anim calcmode="lin" valueType="num">
                                      <p:cBhvr additive="base">
                                        <p:cTn id="66" dur="500"/>
                                        <p:tgtEl>
                                          <p:spTgt spid="6"/>
                                        </p:tgtEl>
                                        <p:attrNameLst>
                                          <p:attrName>ppt_x</p:attrName>
                                        </p:attrNameLst>
                                      </p:cBhvr>
                                      <p:tavLst>
                                        <p:tav tm="0">
                                          <p:val>
                                            <p:strVal val="ppt_x"/>
                                          </p:val>
                                        </p:tav>
                                        <p:tav tm="100000">
                                          <p:val>
                                            <p:strVal val="1+ppt_w/2"/>
                                          </p:val>
                                        </p:tav>
                                      </p:tavLst>
                                    </p:anim>
                                    <p:anim calcmode="lin" valueType="num">
                                      <p:cBhvr additive="base">
                                        <p:cTn id="67" dur="500"/>
                                        <p:tgtEl>
                                          <p:spTgt spid="6"/>
                                        </p:tgtEl>
                                        <p:attrNameLst>
                                          <p:attrName>ppt_y</p:attrName>
                                        </p:attrNameLst>
                                      </p:cBhvr>
                                      <p:tavLst>
                                        <p:tav tm="0">
                                          <p:val>
                                            <p:strVal val="ppt_y"/>
                                          </p:val>
                                        </p:tav>
                                        <p:tav tm="100000">
                                          <p:val>
                                            <p:strVal val="ppt_y"/>
                                          </p:val>
                                        </p:tav>
                                      </p:tavLst>
                                    </p:anim>
                                    <p:set>
                                      <p:cBhvr>
                                        <p:cTn id="68" dur="1" fill="hold">
                                          <p:stCondLst>
                                            <p:cond delay="499"/>
                                          </p:stCondLst>
                                        </p:cTn>
                                        <p:tgtEl>
                                          <p:spTgt spid="6"/>
                                        </p:tgtEl>
                                        <p:attrNameLst>
                                          <p:attrName>style.visibility</p:attrName>
                                        </p:attrNameLst>
                                      </p:cBhvr>
                                      <p:to>
                                        <p:strVal val="hidden"/>
                                      </p:to>
                                    </p:set>
                                  </p:childTnLst>
                                </p:cTn>
                              </p:par>
                              <p:par>
                                <p:cTn id="69" presetID="2" presetClass="exit" presetSubtype="8" fill="hold" grpId="1" nodeType="withEffect">
                                  <p:stCondLst>
                                    <p:cond delay="0"/>
                                  </p:stCondLst>
                                  <p:iterate type="lt">
                                    <p:tmPct val="0"/>
                                  </p:iterate>
                                  <p:childTnLst>
                                    <p:anim calcmode="lin" valueType="num">
                                      <p:cBhvr additive="base">
                                        <p:cTn id="70" dur="500"/>
                                        <p:tgtEl>
                                          <p:spTgt spid="8"/>
                                        </p:tgtEl>
                                        <p:attrNameLst>
                                          <p:attrName>ppt_x</p:attrName>
                                        </p:attrNameLst>
                                      </p:cBhvr>
                                      <p:tavLst>
                                        <p:tav tm="0">
                                          <p:val>
                                            <p:strVal val="ppt_x"/>
                                          </p:val>
                                        </p:tav>
                                        <p:tav tm="100000">
                                          <p:val>
                                            <p:strVal val="0-ppt_w/2"/>
                                          </p:val>
                                        </p:tav>
                                      </p:tavLst>
                                    </p:anim>
                                    <p:anim calcmode="lin" valueType="num">
                                      <p:cBhvr additive="base">
                                        <p:cTn id="71" dur="500"/>
                                        <p:tgtEl>
                                          <p:spTgt spid="8"/>
                                        </p:tgtEl>
                                        <p:attrNameLst>
                                          <p:attrName>ppt_y</p:attrName>
                                        </p:attrNameLst>
                                      </p:cBhvr>
                                      <p:tavLst>
                                        <p:tav tm="0">
                                          <p:val>
                                            <p:strVal val="ppt_y"/>
                                          </p:val>
                                        </p:tav>
                                        <p:tav tm="100000">
                                          <p:val>
                                            <p:strVal val="ppt_y"/>
                                          </p:val>
                                        </p:tav>
                                      </p:tavLst>
                                    </p:anim>
                                    <p:set>
                                      <p:cBhvr>
                                        <p:cTn id="72" dur="1" fill="hold">
                                          <p:stCondLst>
                                            <p:cond delay="499"/>
                                          </p:stCondLst>
                                        </p:cTn>
                                        <p:tgtEl>
                                          <p:spTgt spid="8"/>
                                        </p:tgtEl>
                                        <p:attrNameLst>
                                          <p:attrName>style.visibility</p:attrName>
                                        </p:attrNameLst>
                                      </p:cBhvr>
                                      <p:to>
                                        <p:strVal val="hidden"/>
                                      </p:to>
                                    </p:set>
                                  </p:childTnLst>
                                </p:cTn>
                              </p:par>
                              <p:par>
                                <p:cTn id="73" presetID="2" presetClass="exit" presetSubtype="8" fill="hold" grpId="1" nodeType="withEffect">
                                  <p:stCondLst>
                                    <p:cond delay="0"/>
                                  </p:stCondLst>
                                  <p:iterate type="lt">
                                    <p:tmPct val="0"/>
                                  </p:iterate>
                                  <p:childTnLst>
                                    <p:anim calcmode="lin" valueType="num">
                                      <p:cBhvr additive="base">
                                        <p:cTn id="74" dur="500"/>
                                        <p:tgtEl>
                                          <p:spTgt spid="9"/>
                                        </p:tgtEl>
                                        <p:attrNameLst>
                                          <p:attrName>ppt_x</p:attrName>
                                        </p:attrNameLst>
                                      </p:cBhvr>
                                      <p:tavLst>
                                        <p:tav tm="0">
                                          <p:val>
                                            <p:strVal val="ppt_x"/>
                                          </p:val>
                                        </p:tav>
                                        <p:tav tm="100000">
                                          <p:val>
                                            <p:strVal val="0-ppt_w/2"/>
                                          </p:val>
                                        </p:tav>
                                      </p:tavLst>
                                    </p:anim>
                                    <p:anim calcmode="lin" valueType="num">
                                      <p:cBhvr additive="base">
                                        <p:cTn id="75" dur="500"/>
                                        <p:tgtEl>
                                          <p:spTgt spid="9"/>
                                        </p:tgtEl>
                                        <p:attrNameLst>
                                          <p:attrName>ppt_y</p:attrName>
                                        </p:attrNameLst>
                                      </p:cBhvr>
                                      <p:tavLst>
                                        <p:tav tm="0">
                                          <p:val>
                                            <p:strVal val="ppt_y"/>
                                          </p:val>
                                        </p:tav>
                                        <p:tav tm="100000">
                                          <p:val>
                                            <p:strVal val="ppt_y"/>
                                          </p:val>
                                        </p:tav>
                                      </p:tavLst>
                                    </p:anim>
                                    <p:set>
                                      <p:cBhvr>
                                        <p:cTn id="76" dur="1" fill="hold">
                                          <p:stCondLst>
                                            <p:cond delay="499"/>
                                          </p:stCondLst>
                                        </p:cTn>
                                        <p:tgtEl>
                                          <p:spTgt spid="9"/>
                                        </p:tgtEl>
                                        <p:attrNameLst>
                                          <p:attrName>style.visibility</p:attrName>
                                        </p:attrNameLst>
                                      </p:cBhvr>
                                      <p:to>
                                        <p:strVal val="hidden"/>
                                      </p:to>
                                    </p:set>
                                  </p:childTnLst>
                                </p:cTn>
                              </p:par>
                              <p:par>
                                <p:cTn id="77" presetID="2" presetClass="exit" presetSubtype="2" fill="hold" grpId="1" nodeType="withEffect">
                                  <p:stCondLst>
                                    <p:cond delay="0"/>
                                  </p:stCondLst>
                                  <p:childTnLst>
                                    <p:anim calcmode="lin" valueType="num">
                                      <p:cBhvr additive="base">
                                        <p:cTn id="78" dur="500"/>
                                        <p:tgtEl>
                                          <p:spTgt spid="10">
                                            <p:txEl>
                                              <p:pRg st="0" end="0"/>
                                            </p:txEl>
                                          </p:spTgt>
                                        </p:tgtEl>
                                        <p:attrNameLst>
                                          <p:attrName>ppt_x</p:attrName>
                                        </p:attrNameLst>
                                      </p:cBhvr>
                                      <p:tavLst>
                                        <p:tav tm="0">
                                          <p:val>
                                            <p:strVal val="ppt_x"/>
                                          </p:val>
                                        </p:tav>
                                        <p:tav tm="100000">
                                          <p:val>
                                            <p:strVal val="1+ppt_w/2"/>
                                          </p:val>
                                        </p:tav>
                                      </p:tavLst>
                                    </p:anim>
                                    <p:anim calcmode="lin" valueType="num">
                                      <p:cBhvr additive="base">
                                        <p:cTn id="79" dur="500"/>
                                        <p:tgtEl>
                                          <p:spTgt spid="10">
                                            <p:txEl>
                                              <p:pRg st="0" end="0"/>
                                            </p:txEl>
                                          </p:spTgt>
                                        </p:tgtEl>
                                        <p:attrNameLst>
                                          <p:attrName>ppt_y</p:attrName>
                                        </p:attrNameLst>
                                      </p:cBhvr>
                                      <p:tavLst>
                                        <p:tav tm="0">
                                          <p:val>
                                            <p:strVal val="ppt_y"/>
                                          </p:val>
                                        </p:tav>
                                        <p:tav tm="100000">
                                          <p:val>
                                            <p:strVal val="ppt_y"/>
                                          </p:val>
                                        </p:tav>
                                      </p:tavLst>
                                    </p:anim>
                                    <p:set>
                                      <p:cBhvr>
                                        <p:cTn id="80" dur="1" fill="hold">
                                          <p:stCondLst>
                                            <p:cond delay="499"/>
                                          </p:stCondLst>
                                        </p:cTn>
                                        <p:tgtEl>
                                          <p:spTgt spid="10">
                                            <p:txEl>
                                              <p:pRg st="0" end="0"/>
                                            </p:txEl>
                                          </p:spTgt>
                                        </p:tgtEl>
                                        <p:attrNameLst>
                                          <p:attrName>style.visibility</p:attrName>
                                        </p:attrNameLst>
                                      </p:cBhvr>
                                      <p:to>
                                        <p:strVal val="hidden"/>
                                      </p:to>
                                    </p:set>
                                  </p:childTnLst>
                                </p:cTn>
                              </p:par>
                              <p:par>
                                <p:cTn id="81" presetID="2" presetClass="exit" presetSubtype="2" fill="hold" grpId="1" nodeType="withEffect">
                                  <p:stCondLst>
                                    <p:cond delay="0"/>
                                  </p:stCondLst>
                                  <p:childTnLst>
                                    <p:anim calcmode="lin" valueType="num">
                                      <p:cBhvr additive="base">
                                        <p:cTn id="82" dur="500"/>
                                        <p:tgtEl>
                                          <p:spTgt spid="10"/>
                                        </p:tgtEl>
                                        <p:attrNameLst>
                                          <p:attrName>ppt_x</p:attrName>
                                        </p:attrNameLst>
                                      </p:cBhvr>
                                      <p:tavLst>
                                        <p:tav tm="0">
                                          <p:val>
                                            <p:strVal val="ppt_x"/>
                                          </p:val>
                                        </p:tav>
                                        <p:tav tm="100000">
                                          <p:val>
                                            <p:strVal val="1+ppt_w/2"/>
                                          </p:val>
                                        </p:tav>
                                      </p:tavLst>
                                    </p:anim>
                                    <p:anim calcmode="lin" valueType="num">
                                      <p:cBhvr additive="base">
                                        <p:cTn id="83" dur="500"/>
                                        <p:tgtEl>
                                          <p:spTgt spid="10"/>
                                        </p:tgtEl>
                                        <p:attrNameLst>
                                          <p:attrName>ppt_y</p:attrName>
                                        </p:attrNameLst>
                                      </p:cBhvr>
                                      <p:tavLst>
                                        <p:tav tm="0">
                                          <p:val>
                                            <p:strVal val="ppt_y"/>
                                          </p:val>
                                        </p:tav>
                                        <p:tav tm="100000">
                                          <p:val>
                                            <p:strVal val="ppt_y"/>
                                          </p:val>
                                        </p:tav>
                                      </p:tavLst>
                                    </p:anim>
                                    <p:set>
                                      <p:cBhvr>
                                        <p:cTn id="84" dur="1" fill="hold">
                                          <p:stCondLst>
                                            <p:cond delay="499"/>
                                          </p:stCondLst>
                                        </p:cTn>
                                        <p:tgtEl>
                                          <p:spTgt spid="10"/>
                                        </p:tgtEl>
                                        <p:attrNameLst>
                                          <p:attrName>style.visibility</p:attrName>
                                        </p:attrNameLst>
                                      </p:cBhvr>
                                      <p:to>
                                        <p:strVal val="hidden"/>
                                      </p:to>
                                    </p:set>
                                  </p:childTnLst>
                                </p:cTn>
                              </p:par>
                              <p:par>
                                <p:cTn id="85" presetID="2" presetClass="exit" presetSubtype="2" fill="hold" grpId="1" nodeType="withEffect">
                                  <p:stCondLst>
                                    <p:cond delay="0"/>
                                  </p:stCondLst>
                                  <p:childTnLst>
                                    <p:anim calcmode="lin" valueType="num">
                                      <p:cBhvr additive="base">
                                        <p:cTn id="86" dur="500"/>
                                        <p:tgtEl>
                                          <p:spTgt spid="11">
                                            <p:txEl>
                                              <p:pRg st="0" end="0"/>
                                            </p:txEl>
                                          </p:spTgt>
                                        </p:tgtEl>
                                        <p:attrNameLst>
                                          <p:attrName>ppt_x</p:attrName>
                                        </p:attrNameLst>
                                      </p:cBhvr>
                                      <p:tavLst>
                                        <p:tav tm="0">
                                          <p:val>
                                            <p:strVal val="ppt_x"/>
                                          </p:val>
                                        </p:tav>
                                        <p:tav tm="100000">
                                          <p:val>
                                            <p:strVal val="1+ppt_w/2"/>
                                          </p:val>
                                        </p:tav>
                                      </p:tavLst>
                                    </p:anim>
                                    <p:anim calcmode="lin" valueType="num">
                                      <p:cBhvr additive="base">
                                        <p:cTn id="87" dur="500"/>
                                        <p:tgtEl>
                                          <p:spTgt spid="11">
                                            <p:txEl>
                                              <p:pRg st="0" end="0"/>
                                            </p:txEl>
                                          </p:spTgt>
                                        </p:tgtEl>
                                        <p:attrNameLst>
                                          <p:attrName>ppt_y</p:attrName>
                                        </p:attrNameLst>
                                      </p:cBhvr>
                                      <p:tavLst>
                                        <p:tav tm="0">
                                          <p:val>
                                            <p:strVal val="ppt_y"/>
                                          </p:val>
                                        </p:tav>
                                        <p:tav tm="100000">
                                          <p:val>
                                            <p:strVal val="ppt_y"/>
                                          </p:val>
                                        </p:tav>
                                      </p:tavLst>
                                    </p:anim>
                                    <p:set>
                                      <p:cBhvr>
                                        <p:cTn id="88" dur="1" fill="hold">
                                          <p:stCondLst>
                                            <p:cond delay="499"/>
                                          </p:stCondLst>
                                        </p:cTn>
                                        <p:tgtEl>
                                          <p:spTgt spid="11">
                                            <p:txEl>
                                              <p:pRg st="0" end="0"/>
                                            </p:txEl>
                                          </p:spTgt>
                                        </p:tgtEl>
                                        <p:attrNameLst>
                                          <p:attrName>style.visibility</p:attrName>
                                        </p:attrNameLst>
                                      </p:cBhvr>
                                      <p:to>
                                        <p:strVal val="hidden"/>
                                      </p:to>
                                    </p:set>
                                  </p:childTnLst>
                                </p:cTn>
                              </p:par>
                              <p:par>
                                <p:cTn id="89" presetID="2" presetClass="exit" presetSubtype="2" fill="hold" grpId="1" nodeType="withEffect">
                                  <p:stCondLst>
                                    <p:cond delay="0"/>
                                  </p:stCondLst>
                                  <p:childTnLst>
                                    <p:anim calcmode="lin" valueType="num">
                                      <p:cBhvr additive="base">
                                        <p:cTn id="90" dur="500"/>
                                        <p:tgtEl>
                                          <p:spTgt spid="11"/>
                                        </p:tgtEl>
                                        <p:attrNameLst>
                                          <p:attrName>ppt_x</p:attrName>
                                        </p:attrNameLst>
                                      </p:cBhvr>
                                      <p:tavLst>
                                        <p:tav tm="0">
                                          <p:val>
                                            <p:strVal val="ppt_x"/>
                                          </p:val>
                                        </p:tav>
                                        <p:tav tm="100000">
                                          <p:val>
                                            <p:strVal val="1+ppt_w/2"/>
                                          </p:val>
                                        </p:tav>
                                      </p:tavLst>
                                    </p:anim>
                                    <p:anim calcmode="lin" valueType="num">
                                      <p:cBhvr additive="base">
                                        <p:cTn id="91" dur="500"/>
                                        <p:tgtEl>
                                          <p:spTgt spid="11"/>
                                        </p:tgtEl>
                                        <p:attrNameLst>
                                          <p:attrName>ppt_y</p:attrName>
                                        </p:attrNameLst>
                                      </p:cBhvr>
                                      <p:tavLst>
                                        <p:tav tm="0">
                                          <p:val>
                                            <p:strVal val="ppt_y"/>
                                          </p:val>
                                        </p:tav>
                                        <p:tav tm="100000">
                                          <p:val>
                                            <p:strVal val="ppt_y"/>
                                          </p:val>
                                        </p:tav>
                                      </p:tavLst>
                                    </p:anim>
                                    <p:set>
                                      <p:cBhvr>
                                        <p:cTn id="92" dur="1" fill="hold">
                                          <p:stCondLst>
                                            <p:cond delay="499"/>
                                          </p:stCondLst>
                                        </p:cTn>
                                        <p:tgtEl>
                                          <p:spTgt spid="11"/>
                                        </p:tgtEl>
                                        <p:attrNameLst>
                                          <p:attrName>style.visibility</p:attrName>
                                        </p:attrNameLst>
                                      </p:cBhvr>
                                      <p:to>
                                        <p:strVal val="hidden"/>
                                      </p:to>
                                    </p:set>
                                  </p:childTnLst>
                                </p:cTn>
                              </p:par>
                              <p:par>
                                <p:cTn id="93" presetID="2" presetClass="exit" presetSubtype="2" fill="hold" grpId="1" nodeType="withEffect">
                                  <p:stCondLst>
                                    <p:cond delay="0"/>
                                  </p:stCondLst>
                                  <p:childTnLst>
                                    <p:anim calcmode="lin" valueType="num">
                                      <p:cBhvr additive="base">
                                        <p:cTn id="94" dur="500"/>
                                        <p:tgtEl>
                                          <p:spTgt spid="12">
                                            <p:txEl>
                                              <p:pRg st="0" end="0"/>
                                            </p:txEl>
                                          </p:spTgt>
                                        </p:tgtEl>
                                        <p:attrNameLst>
                                          <p:attrName>ppt_x</p:attrName>
                                        </p:attrNameLst>
                                      </p:cBhvr>
                                      <p:tavLst>
                                        <p:tav tm="0">
                                          <p:val>
                                            <p:strVal val="ppt_x"/>
                                          </p:val>
                                        </p:tav>
                                        <p:tav tm="100000">
                                          <p:val>
                                            <p:strVal val="1+ppt_w/2"/>
                                          </p:val>
                                        </p:tav>
                                      </p:tavLst>
                                    </p:anim>
                                    <p:anim calcmode="lin" valueType="num">
                                      <p:cBhvr additive="base">
                                        <p:cTn id="95" dur="500"/>
                                        <p:tgtEl>
                                          <p:spTgt spid="12">
                                            <p:txEl>
                                              <p:pRg st="0" end="0"/>
                                            </p:txEl>
                                          </p:spTgt>
                                        </p:tgtEl>
                                        <p:attrNameLst>
                                          <p:attrName>ppt_y</p:attrName>
                                        </p:attrNameLst>
                                      </p:cBhvr>
                                      <p:tavLst>
                                        <p:tav tm="0">
                                          <p:val>
                                            <p:strVal val="ppt_y"/>
                                          </p:val>
                                        </p:tav>
                                        <p:tav tm="100000">
                                          <p:val>
                                            <p:strVal val="ppt_y"/>
                                          </p:val>
                                        </p:tav>
                                      </p:tavLst>
                                    </p:anim>
                                    <p:set>
                                      <p:cBhvr>
                                        <p:cTn id="96" dur="1" fill="hold">
                                          <p:stCondLst>
                                            <p:cond delay="499"/>
                                          </p:stCondLst>
                                        </p:cTn>
                                        <p:tgtEl>
                                          <p:spTgt spid="12">
                                            <p:txEl>
                                              <p:pRg st="0" end="0"/>
                                            </p:txEl>
                                          </p:spTgt>
                                        </p:tgtEl>
                                        <p:attrNameLst>
                                          <p:attrName>style.visibility</p:attrName>
                                        </p:attrNameLst>
                                      </p:cBhvr>
                                      <p:to>
                                        <p:strVal val="hidden"/>
                                      </p:to>
                                    </p:set>
                                  </p:childTnLst>
                                </p:cTn>
                              </p:par>
                              <p:par>
                                <p:cTn id="97" presetID="2" presetClass="exit" presetSubtype="2" fill="hold" grpId="1" nodeType="withEffect">
                                  <p:stCondLst>
                                    <p:cond delay="0"/>
                                  </p:stCondLst>
                                  <p:childTnLst>
                                    <p:anim calcmode="lin" valueType="num">
                                      <p:cBhvr additive="base">
                                        <p:cTn id="98" dur="500"/>
                                        <p:tgtEl>
                                          <p:spTgt spid="12"/>
                                        </p:tgtEl>
                                        <p:attrNameLst>
                                          <p:attrName>ppt_x</p:attrName>
                                        </p:attrNameLst>
                                      </p:cBhvr>
                                      <p:tavLst>
                                        <p:tav tm="0">
                                          <p:val>
                                            <p:strVal val="ppt_x"/>
                                          </p:val>
                                        </p:tav>
                                        <p:tav tm="100000">
                                          <p:val>
                                            <p:strVal val="1+ppt_w/2"/>
                                          </p:val>
                                        </p:tav>
                                      </p:tavLst>
                                    </p:anim>
                                    <p:anim calcmode="lin" valueType="num">
                                      <p:cBhvr additive="base">
                                        <p:cTn id="99" dur="500"/>
                                        <p:tgtEl>
                                          <p:spTgt spid="12"/>
                                        </p:tgtEl>
                                        <p:attrNameLst>
                                          <p:attrName>ppt_y</p:attrName>
                                        </p:attrNameLst>
                                      </p:cBhvr>
                                      <p:tavLst>
                                        <p:tav tm="0">
                                          <p:val>
                                            <p:strVal val="ppt_y"/>
                                          </p:val>
                                        </p:tav>
                                        <p:tav tm="100000">
                                          <p:val>
                                            <p:strVal val="ppt_y"/>
                                          </p:val>
                                        </p:tav>
                                      </p:tavLst>
                                    </p:anim>
                                    <p:set>
                                      <p:cBhvr>
                                        <p:cTn id="100" dur="1" fill="hold">
                                          <p:stCondLst>
                                            <p:cond delay="499"/>
                                          </p:stCondLst>
                                        </p:cTn>
                                        <p:tgtEl>
                                          <p:spTgt spid="12"/>
                                        </p:tgtEl>
                                        <p:attrNameLst>
                                          <p:attrName>style.visibility</p:attrName>
                                        </p:attrNameLst>
                                      </p:cBhvr>
                                      <p:to>
                                        <p:strVal val="hidden"/>
                                      </p:to>
                                    </p:set>
                                  </p:childTnLst>
                                </p:cTn>
                              </p:par>
                              <p:par>
                                <p:cTn id="101" presetID="2" presetClass="exit" presetSubtype="8" fill="hold" nodeType="withEffect">
                                  <p:stCondLst>
                                    <p:cond delay="0"/>
                                  </p:stCondLst>
                                  <p:childTnLst>
                                    <p:anim calcmode="lin" valueType="num">
                                      <p:cBhvr additive="base">
                                        <p:cTn id="102" dur="500"/>
                                        <p:tgtEl>
                                          <p:spTgt spid="2"/>
                                        </p:tgtEl>
                                        <p:attrNameLst>
                                          <p:attrName>ppt_x</p:attrName>
                                        </p:attrNameLst>
                                      </p:cBhvr>
                                      <p:tavLst>
                                        <p:tav tm="0">
                                          <p:val>
                                            <p:strVal val="ppt_x"/>
                                          </p:val>
                                        </p:tav>
                                        <p:tav tm="100000">
                                          <p:val>
                                            <p:strVal val="0-ppt_w/2"/>
                                          </p:val>
                                        </p:tav>
                                      </p:tavLst>
                                    </p:anim>
                                    <p:anim calcmode="lin" valueType="num">
                                      <p:cBhvr additive="base">
                                        <p:cTn id="103" dur="500"/>
                                        <p:tgtEl>
                                          <p:spTgt spid="2"/>
                                        </p:tgtEl>
                                        <p:attrNameLst>
                                          <p:attrName>ppt_y</p:attrName>
                                        </p:attrNameLst>
                                      </p:cBhvr>
                                      <p:tavLst>
                                        <p:tav tm="0">
                                          <p:val>
                                            <p:strVal val="ppt_y"/>
                                          </p:val>
                                        </p:tav>
                                        <p:tav tm="100000">
                                          <p:val>
                                            <p:strVal val="ppt_y"/>
                                          </p:val>
                                        </p:tav>
                                      </p:tavLst>
                                    </p:anim>
                                    <p:set>
                                      <p:cBhvr>
                                        <p:cTn id="104"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6" grpId="0" bldLvl="0" animBg="1" uiExpand="1" build="allAtOnce"/>
      <p:bldP spid="10" grpId="0" bldLvl="0" animBg="1" uiExpand="1" build="allAtOnce"/>
      <p:bldP spid="11" grpId="0" bldLvl="0" animBg="1" uiExpand="1" build="allAtOnce"/>
      <p:bldP spid="12" grpId="0" bldLvl="0" animBg="1" uiExpand="1" build="allAtOnce"/>
      <p:bldP spid="6" grpId="1" bldLvl="0" animBg="1" uiExpand="1" build="allAtOnce"/>
      <p:bldP spid="8" grpId="1"/>
      <p:bldP spid="9" grpId="1"/>
      <p:bldP spid="10" grpId="1" bldLvl="0" animBg="1" build="allAtOnce"/>
      <p:bldP spid="11" grpId="1" bldLvl="0" animBg="1" build="allAtOnce"/>
      <p:bldP spid="12" grpId="1" bldLvl="0" animBg="1"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4" name="圆角矩形 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a:solidFill>
                  <a:schemeClr val="tx1">
                    <a:lumMod val="85000"/>
                    <a:lumOff val="15000"/>
                  </a:schemeClr>
                </a:solidFill>
              </a:rPr>
              <a:t>清扫</a:t>
            </a:r>
            <a:r>
              <a:rPr lang="en-US" altLang="zh-CN" sz="3200">
                <a:solidFill>
                  <a:schemeClr val="tx1">
                    <a:lumMod val="85000"/>
                    <a:lumOff val="15000"/>
                  </a:schemeClr>
                </a:solidFill>
              </a:rPr>
              <a:t>“</a:t>
            </a:r>
            <a:r>
              <a:rPr lang="zh-CN" altLang="en-US" sz="3200">
                <a:solidFill>
                  <a:schemeClr val="tx1">
                    <a:lumMod val="85000"/>
                    <a:lumOff val="15000"/>
                  </a:schemeClr>
                </a:solidFill>
              </a:rPr>
              <a:t>三扫</a:t>
            </a:r>
            <a:r>
              <a:rPr lang="en-US" altLang="zh-CN" sz="3200">
                <a:solidFill>
                  <a:schemeClr val="tx1">
                    <a:lumMod val="85000"/>
                    <a:lumOff val="15000"/>
                  </a:schemeClr>
                </a:solidFill>
              </a:rPr>
              <a:t>”</a:t>
            </a:r>
            <a:r>
              <a:rPr lang="zh-CN" altLang="en-US" sz="3200">
                <a:solidFill>
                  <a:schemeClr val="tx1">
                    <a:lumMod val="85000"/>
                    <a:lumOff val="15000"/>
                  </a:schemeClr>
                </a:solidFill>
              </a:rPr>
              <a:t>原则</a:t>
            </a:r>
            <a:endParaRPr lang="zh-CN" altLang="en-US" sz="3200">
              <a:solidFill>
                <a:schemeClr val="tx1">
                  <a:lumMod val="85000"/>
                  <a:lumOff val="15000"/>
                </a:schemeClr>
              </a:solidFill>
            </a:endParaRPr>
          </a:p>
        </p:txBody>
      </p:sp>
      <p:sp>
        <p:nvSpPr>
          <p:cNvPr id="5" name="圆角矩形 4"/>
          <p:cNvSpPr/>
          <p:nvPr/>
        </p:nvSpPr>
        <p:spPr>
          <a:xfrm>
            <a:off x="1315720" y="1718310"/>
            <a:ext cx="1469390" cy="58801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扫黑</a:t>
            </a:r>
            <a:endParaRPr lang="zh-CN" altLang="en-US" sz="2400"/>
          </a:p>
        </p:txBody>
      </p:sp>
      <p:sp>
        <p:nvSpPr>
          <p:cNvPr id="6" name="圆角矩形 5"/>
          <p:cNvSpPr/>
          <p:nvPr/>
        </p:nvSpPr>
        <p:spPr>
          <a:xfrm>
            <a:off x="9504680" y="1718310"/>
            <a:ext cx="1469390" cy="58801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扫怪</a:t>
            </a:r>
            <a:endParaRPr lang="zh-CN" altLang="en-US" sz="2400"/>
          </a:p>
        </p:txBody>
      </p:sp>
      <p:sp>
        <p:nvSpPr>
          <p:cNvPr id="7" name="圆角矩形 6"/>
          <p:cNvSpPr/>
          <p:nvPr/>
        </p:nvSpPr>
        <p:spPr>
          <a:xfrm>
            <a:off x="5410200" y="1718310"/>
            <a:ext cx="1469390" cy="58801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扫漏</a:t>
            </a:r>
            <a:endParaRPr lang="zh-CN" altLang="en-US" sz="2400"/>
          </a:p>
        </p:txBody>
      </p:sp>
      <p:sp>
        <p:nvSpPr>
          <p:cNvPr id="12" name="圆角矩形 11"/>
          <p:cNvSpPr/>
          <p:nvPr/>
        </p:nvSpPr>
        <p:spPr>
          <a:xfrm>
            <a:off x="738505" y="3113405"/>
            <a:ext cx="2623185" cy="2099310"/>
          </a:xfrm>
          <a:prstGeom prst="roundRect">
            <a:avLst/>
          </a:prstGeom>
          <a:noFill/>
          <a:ln>
            <a:solidFill>
              <a:srgbClr val="54A7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a:solidFill>
                  <a:schemeClr val="tx1">
                    <a:lumMod val="85000"/>
                    <a:lumOff val="15000"/>
                  </a:schemeClr>
                </a:solidFill>
              </a:rPr>
              <a:t>扫除垃圾、灰尘、纸屑、蜘蛛网等</a:t>
            </a:r>
            <a:r>
              <a:rPr lang="zh-CN" altLang="en-US" sz="1600">
                <a:solidFill>
                  <a:schemeClr val="tx1">
                    <a:lumMod val="85000"/>
                    <a:lumOff val="15000"/>
                  </a:schemeClr>
                </a:solidFill>
              </a:rPr>
              <a:t>。</a:t>
            </a:r>
            <a:endParaRPr lang="zh-CN" altLang="en-US" sz="1600">
              <a:solidFill>
                <a:schemeClr val="tx1">
                  <a:lumMod val="85000"/>
                  <a:lumOff val="15000"/>
                </a:schemeClr>
              </a:solidFill>
            </a:endParaRPr>
          </a:p>
        </p:txBody>
      </p:sp>
      <p:sp>
        <p:nvSpPr>
          <p:cNvPr id="13" name="圆角矩形 12"/>
          <p:cNvSpPr/>
          <p:nvPr/>
        </p:nvSpPr>
        <p:spPr>
          <a:xfrm>
            <a:off x="4832350" y="3113405"/>
            <a:ext cx="2623820" cy="2098800"/>
          </a:xfrm>
          <a:prstGeom prst="roundRect">
            <a:avLst/>
          </a:prstGeom>
          <a:noFill/>
          <a:ln>
            <a:solidFill>
              <a:srgbClr val="54A7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a:solidFill>
                  <a:schemeClr val="tx1">
                    <a:lumMod val="85000"/>
                    <a:lumOff val="15000"/>
                  </a:schemeClr>
                </a:solidFill>
              </a:rPr>
              <a:t>扫除漏水、漏气、漏油、漏处理等。</a:t>
            </a:r>
            <a:endParaRPr lang="en-US" altLang="zh-CN" sz="1600">
              <a:solidFill>
                <a:schemeClr val="tx1">
                  <a:lumMod val="85000"/>
                  <a:lumOff val="15000"/>
                </a:schemeClr>
              </a:solidFill>
            </a:endParaRPr>
          </a:p>
        </p:txBody>
      </p:sp>
      <p:sp>
        <p:nvSpPr>
          <p:cNvPr id="14" name="圆角矩形 13"/>
          <p:cNvSpPr/>
          <p:nvPr/>
        </p:nvSpPr>
        <p:spPr>
          <a:xfrm>
            <a:off x="8926830" y="3113405"/>
            <a:ext cx="2623820" cy="2098800"/>
          </a:xfrm>
          <a:prstGeom prst="roundRect">
            <a:avLst/>
          </a:prstGeom>
          <a:noFill/>
          <a:ln>
            <a:solidFill>
              <a:srgbClr val="54A7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a:solidFill>
                  <a:schemeClr val="tx1">
                    <a:lumMod val="85000"/>
                    <a:lumOff val="15000"/>
                  </a:schemeClr>
                </a:solidFill>
              </a:rPr>
              <a:t>扫除异常声音、温度、震动等</a:t>
            </a:r>
            <a:r>
              <a:rPr lang="zh-CN" altLang="en-US" sz="1600">
                <a:solidFill>
                  <a:schemeClr val="tx1">
                    <a:lumMod val="85000"/>
                    <a:lumOff val="15000"/>
                  </a:schemeClr>
                </a:solidFill>
              </a:rPr>
              <a:t>。</a:t>
            </a:r>
            <a:endParaRPr lang="zh-CN" altLang="en-US" sz="1600">
              <a:solidFill>
                <a:schemeClr val="tx1">
                  <a:lumMod val="85000"/>
                  <a:lumOff val="15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20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wipe(left)">
                                      <p:cBhvr>
                                        <p:cTn id="16" dur="500"/>
                                        <p:tgtEl>
                                          <p:spTgt spid="5">
                                            <p:txEl>
                                              <p:pRg st="0" end="0"/>
                                            </p:txEl>
                                          </p:spTgt>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000" fill="hold">
                                          <p:stCondLst>
                                            <p:cond delay="0"/>
                                          </p:stCondLst>
                                        </p:cTn>
                                        <p:tgtEl>
                                          <p:spTgt spid="12"/>
                                        </p:tgtEl>
                                        <p:attrNameLst>
                                          <p:attrName>style.visibility</p:attrName>
                                        </p:attrNameLst>
                                      </p:cBhvr>
                                      <p:to>
                                        <p:strVal val="visible"/>
                                      </p:to>
                                    </p:set>
                                    <p:animEffect transition="in" filter="wipe(down)">
                                      <p:cBhvr>
                                        <p:cTn id="20" dur="1000"/>
                                        <p:tgtEl>
                                          <p:spTgt spid="12"/>
                                        </p:tgtEl>
                                      </p:cBhvr>
                                    </p:animEffect>
                                  </p:childTnLst>
                                </p:cTn>
                              </p:par>
                              <p:par>
                                <p:cTn id="21" presetID="42" presetClass="entr" presetSubtype="0" fill="hold" grpId="0" nodeType="withEffect">
                                  <p:stCondLst>
                                    <p:cond delay="0"/>
                                  </p:stCondLst>
                                  <p:iterate type="lt">
                                    <p:tmPct val="1000"/>
                                  </p:iterate>
                                  <p:childTnLst>
                                    <p:set>
                                      <p:cBhvr>
                                        <p:cTn id="22" dur="1" fill="hold">
                                          <p:stCondLst>
                                            <p:cond delay="0"/>
                                          </p:stCondLst>
                                        </p:cTn>
                                        <p:tgtEl>
                                          <p:spTgt spid="12">
                                            <p:txEl>
                                              <p:pRg st="0" end="0"/>
                                            </p:txEl>
                                          </p:spTgt>
                                        </p:tgtEl>
                                        <p:attrNameLst>
                                          <p:attrName>style.visibility</p:attrName>
                                        </p:attrNameLst>
                                      </p:cBhvr>
                                      <p:to>
                                        <p:strVal val="visible"/>
                                      </p:to>
                                    </p:set>
                                    <p:animEffect transition="in" filter="fade">
                                      <p:cBhvr>
                                        <p:cTn id="23" dur="1000"/>
                                        <p:tgtEl>
                                          <p:spTgt spid="12">
                                            <p:txEl>
                                              <p:pRg st="0" end="0"/>
                                            </p:txEl>
                                          </p:spTgt>
                                        </p:tgtEl>
                                      </p:cBhvr>
                                    </p:animEffect>
                                    <p:anim calcmode="lin" valueType="num">
                                      <p:cBhvr>
                                        <p:cTn id="24"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22" presetClass="entr" presetSubtype="8" fill="hold" grpId="0" nodeType="withEffect">
                                  <p:stCondLst>
                                    <p:cond delay="200"/>
                                  </p:stCondLst>
                                  <p:childTnLst>
                                    <p:set>
                                      <p:cBhvr>
                                        <p:cTn id="32" dur="1" fill="hold">
                                          <p:stCondLst>
                                            <p:cond delay="0"/>
                                          </p:stCondLst>
                                        </p:cTn>
                                        <p:tgtEl>
                                          <p:spTgt spid="7">
                                            <p:txEl>
                                              <p:pRg st="0" end="0"/>
                                            </p:txEl>
                                          </p:spTgt>
                                        </p:tgtEl>
                                        <p:attrNameLst>
                                          <p:attrName>style.visibility</p:attrName>
                                        </p:attrNameLst>
                                      </p:cBhvr>
                                      <p:to>
                                        <p:strVal val="visible"/>
                                      </p:to>
                                    </p:set>
                                    <p:animEffect transition="in" filter="wipe(left)">
                                      <p:cBhvr>
                                        <p:cTn id="33" dur="500"/>
                                        <p:tgtEl>
                                          <p:spTgt spid="7">
                                            <p:txEl>
                                              <p:pRg st="0" end="0"/>
                                            </p:txEl>
                                          </p:spTgt>
                                        </p:tgtEl>
                                      </p:cBhvr>
                                    </p:animEffect>
                                  </p:childTnLst>
                                </p:cTn>
                              </p:par>
                            </p:childTnLst>
                          </p:cTn>
                        </p:par>
                        <p:par>
                          <p:cTn id="34" fill="hold">
                            <p:stCondLst>
                              <p:cond delay="500"/>
                            </p:stCondLst>
                            <p:childTnLst>
                              <p:par>
                                <p:cTn id="35" presetID="22" presetClass="entr" presetSubtype="4" fill="hold" grpId="0" nodeType="afterEffect">
                                  <p:stCondLst>
                                    <p:cond delay="0"/>
                                  </p:stCondLst>
                                  <p:childTnLst>
                                    <p:set>
                                      <p:cBhvr>
                                        <p:cTn id="36" dur="1000" fill="hold">
                                          <p:stCondLst>
                                            <p:cond delay="0"/>
                                          </p:stCondLst>
                                        </p:cTn>
                                        <p:tgtEl>
                                          <p:spTgt spid="13"/>
                                        </p:tgtEl>
                                        <p:attrNameLst>
                                          <p:attrName>style.visibility</p:attrName>
                                        </p:attrNameLst>
                                      </p:cBhvr>
                                      <p:to>
                                        <p:strVal val="visible"/>
                                      </p:to>
                                    </p:set>
                                    <p:animEffect transition="in" filter="wipe(down)">
                                      <p:cBhvr>
                                        <p:cTn id="37" dur="1000"/>
                                        <p:tgtEl>
                                          <p:spTgt spid="13"/>
                                        </p:tgtEl>
                                      </p:cBhvr>
                                    </p:animEffect>
                                  </p:childTnLst>
                                </p:cTn>
                              </p:par>
                              <p:par>
                                <p:cTn id="38" presetID="42" presetClass="entr" presetSubtype="0" fill="hold" grpId="0" nodeType="withEffect">
                                  <p:stCondLst>
                                    <p:cond delay="0"/>
                                  </p:stCondLst>
                                  <p:iterate type="lt">
                                    <p:tmPct val="1000"/>
                                  </p:iterate>
                                  <p:childTnLst>
                                    <p:set>
                                      <p:cBhvr>
                                        <p:cTn id="39" dur="1" fill="hold">
                                          <p:stCondLst>
                                            <p:cond delay="0"/>
                                          </p:stCondLst>
                                        </p:cTn>
                                        <p:tgtEl>
                                          <p:spTgt spid="13">
                                            <p:txEl>
                                              <p:pRg st="0" end="0"/>
                                            </p:txEl>
                                          </p:spTgt>
                                        </p:tgtEl>
                                        <p:attrNameLst>
                                          <p:attrName>style.visibility</p:attrName>
                                        </p:attrNameLst>
                                      </p:cBhvr>
                                      <p:to>
                                        <p:strVal val="visible"/>
                                      </p:to>
                                    </p:set>
                                    <p:animEffect transition="in" filter="fade">
                                      <p:cBhvr>
                                        <p:cTn id="40" dur="1000"/>
                                        <p:tgtEl>
                                          <p:spTgt spid="13">
                                            <p:txEl>
                                              <p:pRg st="0" end="0"/>
                                            </p:txEl>
                                          </p:spTgt>
                                        </p:tgtEl>
                                      </p:cBhvr>
                                    </p:animEffect>
                                    <p:anim calcmode="lin" valueType="num">
                                      <p:cBhvr>
                                        <p:cTn id="41"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6">
                                            <p:txEl>
                                              <p:pRg st="0" end="0"/>
                                            </p:txEl>
                                          </p:spTgt>
                                        </p:tgtEl>
                                        <p:attrNameLst>
                                          <p:attrName>style.visibility</p:attrName>
                                        </p:attrNameLst>
                                      </p:cBhvr>
                                      <p:to>
                                        <p:strVal val="visible"/>
                                      </p:to>
                                    </p:set>
                                    <p:animEffect transition="in" filter="wipe(left)">
                                      <p:cBhvr>
                                        <p:cTn id="50" dur="500"/>
                                        <p:tgtEl>
                                          <p:spTgt spid="6">
                                            <p:txEl>
                                              <p:pRg st="0" end="0"/>
                                            </p:txEl>
                                          </p:spTgt>
                                        </p:tgtEl>
                                      </p:cBhvr>
                                    </p:animEffect>
                                  </p:childTnLst>
                                </p:cTn>
                              </p:par>
                            </p:childTnLst>
                          </p:cTn>
                        </p:par>
                        <p:par>
                          <p:cTn id="51" fill="hold">
                            <p:stCondLst>
                              <p:cond delay="500"/>
                            </p:stCondLst>
                            <p:childTnLst>
                              <p:par>
                                <p:cTn id="52" presetID="22" presetClass="entr" presetSubtype="4" fill="hold" grpId="0" nodeType="afterEffect">
                                  <p:stCondLst>
                                    <p:cond delay="0"/>
                                  </p:stCondLst>
                                  <p:childTnLst>
                                    <p:set>
                                      <p:cBhvr>
                                        <p:cTn id="53" dur="1000" fill="hold">
                                          <p:stCondLst>
                                            <p:cond delay="0"/>
                                          </p:stCondLst>
                                        </p:cTn>
                                        <p:tgtEl>
                                          <p:spTgt spid="14"/>
                                        </p:tgtEl>
                                        <p:attrNameLst>
                                          <p:attrName>style.visibility</p:attrName>
                                        </p:attrNameLst>
                                      </p:cBhvr>
                                      <p:to>
                                        <p:strVal val="visible"/>
                                      </p:to>
                                    </p:set>
                                    <p:animEffect transition="in" filter="wipe(down)">
                                      <p:cBhvr>
                                        <p:cTn id="54" dur="1000"/>
                                        <p:tgtEl>
                                          <p:spTgt spid="14"/>
                                        </p:tgtEl>
                                      </p:cBhvr>
                                    </p:animEffect>
                                  </p:childTnLst>
                                </p:cTn>
                              </p:par>
                              <p:par>
                                <p:cTn id="55" presetID="42" presetClass="entr" presetSubtype="0" fill="hold" grpId="0" nodeType="withEffect">
                                  <p:stCondLst>
                                    <p:cond delay="0"/>
                                  </p:stCondLst>
                                  <p:iterate type="lt">
                                    <p:tmPct val="1000"/>
                                  </p:iterate>
                                  <p:childTnLst>
                                    <p:set>
                                      <p:cBhvr>
                                        <p:cTn id="56" dur="1" fill="hold">
                                          <p:stCondLst>
                                            <p:cond delay="0"/>
                                          </p:stCondLst>
                                        </p:cTn>
                                        <p:tgtEl>
                                          <p:spTgt spid="14">
                                            <p:txEl>
                                              <p:pRg st="0" end="0"/>
                                            </p:txEl>
                                          </p:spTgt>
                                        </p:tgtEl>
                                        <p:attrNameLst>
                                          <p:attrName>style.visibility</p:attrName>
                                        </p:attrNameLst>
                                      </p:cBhvr>
                                      <p:to>
                                        <p:strVal val="visible"/>
                                      </p:to>
                                    </p:set>
                                    <p:animEffect transition="in" filter="fade">
                                      <p:cBhvr>
                                        <p:cTn id="57" dur="1000"/>
                                        <p:tgtEl>
                                          <p:spTgt spid="14">
                                            <p:txEl>
                                              <p:pRg st="0" end="0"/>
                                            </p:txEl>
                                          </p:spTgt>
                                        </p:tgtEl>
                                      </p:cBhvr>
                                    </p:animEffect>
                                    <p:anim calcmode="lin" valueType="num">
                                      <p:cBhvr>
                                        <p:cTn id="5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5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1" nodeType="clickEffect">
                                  <p:stCondLst>
                                    <p:cond delay="0"/>
                                  </p:stCondLst>
                                  <p:childTnLst>
                                    <p:animEffect transition="out" filter="fade">
                                      <p:cBhvr>
                                        <p:cTn id="63" dur="500"/>
                                        <p:tgtEl>
                                          <p:spTgt spid="4"/>
                                        </p:tgtEl>
                                      </p:cBhvr>
                                    </p:animEffect>
                                    <p:set>
                                      <p:cBhvr>
                                        <p:cTn id="64" dur="1" fill="hold">
                                          <p:stCondLst>
                                            <p:cond delay="499"/>
                                          </p:stCondLst>
                                        </p:cTn>
                                        <p:tgtEl>
                                          <p:spTgt spid="4"/>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5">
                                            <p:txEl>
                                              <p:pRg st="0" end="0"/>
                                            </p:txEl>
                                          </p:spTgt>
                                        </p:tgtEl>
                                      </p:cBhvr>
                                    </p:animEffect>
                                    <p:set>
                                      <p:cBhvr>
                                        <p:cTn id="67" dur="1" fill="hold">
                                          <p:stCondLst>
                                            <p:cond delay="499"/>
                                          </p:stCondLst>
                                        </p:cTn>
                                        <p:tgtEl>
                                          <p:spTgt spid="5">
                                            <p:txEl>
                                              <p:pRg st="0" end="0"/>
                                            </p:txEl>
                                          </p:spTgt>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5"/>
                                        </p:tgtEl>
                                      </p:cBhvr>
                                    </p:animEffect>
                                    <p:set>
                                      <p:cBhvr>
                                        <p:cTn id="70" dur="1" fill="hold">
                                          <p:stCondLst>
                                            <p:cond delay="499"/>
                                          </p:stCondLst>
                                        </p:cTn>
                                        <p:tgtEl>
                                          <p:spTgt spid="5"/>
                                        </p:tgtEl>
                                        <p:attrNameLst>
                                          <p:attrName>style.visibility</p:attrName>
                                        </p:attrNameLst>
                                      </p:cBhvr>
                                      <p:to>
                                        <p:strVal val="hidden"/>
                                      </p:to>
                                    </p:set>
                                  </p:childTnLst>
                                </p:cTn>
                              </p:par>
                              <p:par>
                                <p:cTn id="71" presetID="10" presetClass="exit" presetSubtype="0" fill="hold" grpId="1" nodeType="withEffect">
                                  <p:stCondLst>
                                    <p:cond delay="0"/>
                                  </p:stCondLst>
                                  <p:childTnLst>
                                    <p:animEffect transition="out" filter="fade">
                                      <p:cBhvr>
                                        <p:cTn id="72" dur="500"/>
                                        <p:tgtEl>
                                          <p:spTgt spid="6">
                                            <p:txEl>
                                              <p:pRg st="0" end="0"/>
                                            </p:txEl>
                                          </p:spTgt>
                                        </p:tgtEl>
                                      </p:cBhvr>
                                    </p:animEffect>
                                    <p:set>
                                      <p:cBhvr>
                                        <p:cTn id="73" dur="1" fill="hold">
                                          <p:stCondLst>
                                            <p:cond delay="499"/>
                                          </p:stCondLst>
                                        </p:cTn>
                                        <p:tgtEl>
                                          <p:spTgt spid="6">
                                            <p:txEl>
                                              <p:pRg st="0" end="0"/>
                                            </p:txEl>
                                          </p:spTgt>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6"/>
                                        </p:tgtEl>
                                      </p:cBhvr>
                                    </p:animEffect>
                                    <p:set>
                                      <p:cBhvr>
                                        <p:cTn id="76" dur="1" fill="hold">
                                          <p:stCondLst>
                                            <p:cond delay="499"/>
                                          </p:stCondLst>
                                        </p:cTn>
                                        <p:tgtEl>
                                          <p:spTgt spid="6"/>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500"/>
                                        <p:tgtEl>
                                          <p:spTgt spid="7">
                                            <p:txEl>
                                              <p:pRg st="0" end="0"/>
                                            </p:txEl>
                                          </p:spTgt>
                                        </p:tgtEl>
                                      </p:cBhvr>
                                    </p:animEffect>
                                    <p:set>
                                      <p:cBhvr>
                                        <p:cTn id="79" dur="1" fill="hold">
                                          <p:stCondLst>
                                            <p:cond delay="499"/>
                                          </p:stCondLst>
                                        </p:cTn>
                                        <p:tgtEl>
                                          <p:spTgt spid="7">
                                            <p:txEl>
                                              <p:pRg st="0" end="0"/>
                                            </p:txEl>
                                          </p:spTgt>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7"/>
                                        </p:tgtEl>
                                      </p:cBhvr>
                                    </p:animEffect>
                                    <p:set>
                                      <p:cBhvr>
                                        <p:cTn id="82" dur="1" fill="hold">
                                          <p:stCondLst>
                                            <p:cond delay="499"/>
                                          </p:stCondLst>
                                        </p:cTn>
                                        <p:tgtEl>
                                          <p:spTgt spid="7"/>
                                        </p:tgtEl>
                                        <p:attrNameLst>
                                          <p:attrName>style.visibility</p:attrName>
                                        </p:attrNameLst>
                                      </p:cBhvr>
                                      <p:to>
                                        <p:strVal val="hidden"/>
                                      </p:to>
                                    </p:set>
                                  </p:childTnLst>
                                </p:cTn>
                              </p:par>
                              <p:par>
                                <p:cTn id="83" presetID="10" presetClass="exit" presetSubtype="0" fill="hold" grpId="1" nodeType="withEffect">
                                  <p:stCondLst>
                                    <p:cond delay="0"/>
                                  </p:stCondLst>
                                  <p:iterate type="lt">
                                    <p:tmPct val="0"/>
                                  </p:iterate>
                                  <p:childTnLst>
                                    <p:animEffect transition="out" filter="fade">
                                      <p:cBhvr>
                                        <p:cTn id="84" dur="500"/>
                                        <p:tgtEl>
                                          <p:spTgt spid="12">
                                            <p:txEl>
                                              <p:pRg st="0" end="0"/>
                                            </p:txEl>
                                          </p:spTgt>
                                        </p:tgtEl>
                                      </p:cBhvr>
                                    </p:animEffect>
                                    <p:set>
                                      <p:cBhvr>
                                        <p:cTn id="85" dur="1" fill="hold">
                                          <p:stCondLst>
                                            <p:cond delay="499"/>
                                          </p:stCondLst>
                                        </p:cTn>
                                        <p:tgtEl>
                                          <p:spTgt spid="12">
                                            <p:txEl>
                                              <p:pRg st="0" end="0"/>
                                            </p:txEl>
                                          </p:spTgt>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12"/>
                                        </p:tgtEl>
                                      </p:cBhvr>
                                    </p:animEffect>
                                    <p:set>
                                      <p:cBhvr>
                                        <p:cTn id="88" dur="1" fill="hold">
                                          <p:stCondLst>
                                            <p:cond delay="499"/>
                                          </p:stCondLst>
                                        </p:cTn>
                                        <p:tgtEl>
                                          <p:spTgt spid="12"/>
                                        </p:tgtEl>
                                        <p:attrNameLst>
                                          <p:attrName>style.visibility</p:attrName>
                                        </p:attrNameLst>
                                      </p:cBhvr>
                                      <p:to>
                                        <p:strVal val="hidden"/>
                                      </p:to>
                                    </p:set>
                                  </p:childTnLst>
                                </p:cTn>
                              </p:par>
                              <p:par>
                                <p:cTn id="89" presetID="10" presetClass="exit" presetSubtype="0" fill="hold" grpId="1" nodeType="withEffect">
                                  <p:stCondLst>
                                    <p:cond delay="0"/>
                                  </p:stCondLst>
                                  <p:iterate type="lt">
                                    <p:tmPct val="0"/>
                                  </p:iterate>
                                  <p:childTnLst>
                                    <p:animEffect transition="out" filter="fade">
                                      <p:cBhvr>
                                        <p:cTn id="90" dur="500"/>
                                        <p:tgtEl>
                                          <p:spTgt spid="13">
                                            <p:txEl>
                                              <p:pRg st="0" end="0"/>
                                            </p:txEl>
                                          </p:spTgt>
                                        </p:tgtEl>
                                      </p:cBhvr>
                                    </p:animEffect>
                                    <p:set>
                                      <p:cBhvr>
                                        <p:cTn id="91" dur="1" fill="hold">
                                          <p:stCondLst>
                                            <p:cond delay="499"/>
                                          </p:stCondLst>
                                        </p:cTn>
                                        <p:tgtEl>
                                          <p:spTgt spid="13">
                                            <p:txEl>
                                              <p:pRg st="0" end="0"/>
                                            </p:txEl>
                                          </p:spTgt>
                                        </p:tgtEl>
                                        <p:attrNameLst>
                                          <p:attrName>style.visibility</p:attrName>
                                        </p:attrNameLst>
                                      </p:cBhvr>
                                      <p:to>
                                        <p:strVal val="hidden"/>
                                      </p:to>
                                    </p:set>
                                  </p:childTnLst>
                                </p:cTn>
                              </p:par>
                              <p:par>
                                <p:cTn id="92" presetID="10" presetClass="exit" presetSubtype="0" fill="hold" grpId="1" nodeType="withEffect">
                                  <p:stCondLst>
                                    <p:cond delay="0"/>
                                  </p:stCondLst>
                                  <p:childTnLst>
                                    <p:animEffect transition="out" filter="fade">
                                      <p:cBhvr>
                                        <p:cTn id="93" dur="500"/>
                                        <p:tgtEl>
                                          <p:spTgt spid="13"/>
                                        </p:tgtEl>
                                      </p:cBhvr>
                                    </p:animEffect>
                                    <p:set>
                                      <p:cBhvr>
                                        <p:cTn id="94" dur="1" fill="hold">
                                          <p:stCondLst>
                                            <p:cond delay="499"/>
                                          </p:stCondLst>
                                        </p:cTn>
                                        <p:tgtEl>
                                          <p:spTgt spid="13"/>
                                        </p:tgtEl>
                                        <p:attrNameLst>
                                          <p:attrName>style.visibility</p:attrName>
                                        </p:attrNameLst>
                                      </p:cBhvr>
                                      <p:to>
                                        <p:strVal val="hidden"/>
                                      </p:to>
                                    </p:set>
                                  </p:childTnLst>
                                </p:cTn>
                              </p:par>
                              <p:par>
                                <p:cTn id="95" presetID="10" presetClass="exit" presetSubtype="0" fill="hold" grpId="1" nodeType="withEffect">
                                  <p:stCondLst>
                                    <p:cond delay="0"/>
                                  </p:stCondLst>
                                  <p:iterate type="lt">
                                    <p:tmPct val="0"/>
                                  </p:iterate>
                                  <p:childTnLst>
                                    <p:animEffect transition="out" filter="fade">
                                      <p:cBhvr>
                                        <p:cTn id="96" dur="500"/>
                                        <p:tgtEl>
                                          <p:spTgt spid="14">
                                            <p:txEl>
                                              <p:pRg st="0" end="0"/>
                                            </p:txEl>
                                          </p:spTgt>
                                        </p:tgtEl>
                                      </p:cBhvr>
                                    </p:animEffect>
                                    <p:set>
                                      <p:cBhvr>
                                        <p:cTn id="97" dur="1" fill="hold">
                                          <p:stCondLst>
                                            <p:cond delay="499"/>
                                          </p:stCondLst>
                                        </p:cTn>
                                        <p:tgtEl>
                                          <p:spTgt spid="14">
                                            <p:txEl>
                                              <p:pRg st="0" end="0"/>
                                            </p:txEl>
                                          </p:spTgt>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14"/>
                                        </p:tgtEl>
                                      </p:cBhvr>
                                    </p:animEffect>
                                    <p:set>
                                      <p:cBhvr>
                                        <p:cTn id="100"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ldLvl="0" animBg="1" uiExpand="1" build="allAtOnce"/>
      <p:bldP spid="6" grpId="0" bldLvl="0" animBg="1" uiExpand="1" build="allAtOnce"/>
      <p:bldP spid="7" grpId="0" bldLvl="0" animBg="1" uiExpand="1" build="allAtOnce"/>
      <p:bldP spid="12" grpId="0" bldLvl="0" animBg="1" uiExpand="1" build="allAtOnce"/>
      <p:bldP spid="13" grpId="0" bldLvl="0" animBg="1" uiExpand="1" build="allAtOnce"/>
      <p:bldP spid="14" grpId="0" bldLvl="0" animBg="1" uiExpand="1" build="allAtOnce"/>
      <p:bldP spid="4" grpId="1" animBg="1"/>
      <p:bldP spid="5" grpId="1" bldLvl="0" animBg="1" build="allAtOnce"/>
      <p:bldP spid="6" grpId="1" bldLvl="0" animBg="1" build="allAtOnce"/>
      <p:bldP spid="7" grpId="1" bldLvl="0" animBg="1" build="allAtOnce"/>
      <p:bldP spid="12" grpId="1" bldLvl="0" animBg="1" build="allAtOnce"/>
      <p:bldP spid="13" grpId="1" bldLvl="0" animBg="1" build="allAtOnce"/>
      <p:bldP spid="14" grpId="1" bldLvl="0" animBg="1"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圆角矩形 5"/>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7" name="圆角矩形 6"/>
          <p:cNvSpPr/>
          <p:nvPr/>
        </p:nvSpPr>
        <p:spPr>
          <a:xfrm>
            <a:off x="1655445" y="1059180"/>
            <a:ext cx="2030730" cy="4730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t>具体实施</a:t>
            </a:r>
            <a:endParaRPr lang="zh-CN" altLang="en-US" sz="2000"/>
          </a:p>
        </p:txBody>
      </p:sp>
      <p:sp>
        <p:nvSpPr>
          <p:cNvPr id="8" name="文本框 7"/>
          <p:cNvSpPr txBox="1"/>
          <p:nvPr/>
        </p:nvSpPr>
        <p:spPr>
          <a:xfrm>
            <a:off x="3548380" y="2016125"/>
            <a:ext cx="584835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建立室内室外清扫责任区，明确清扫责任人</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0" name="文本框 9"/>
          <p:cNvSpPr txBox="1"/>
          <p:nvPr/>
        </p:nvSpPr>
        <p:spPr>
          <a:xfrm>
            <a:off x="3548380" y="2735580"/>
            <a:ext cx="4426585"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执行例行清扫，清理脏污</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4" name="文本框 13"/>
          <p:cNvSpPr txBox="1"/>
          <p:nvPr/>
        </p:nvSpPr>
        <p:spPr>
          <a:xfrm>
            <a:off x="3548380" y="3455035"/>
            <a:ext cx="4426585"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调查污染源，予以杜绝或隔离。</a:t>
            </a:r>
            <a:endParaRPr lang="zh-CN" altLang="en-US" sz="2000">
              <a:solidFill>
                <a:schemeClr val="tx1">
                  <a:lumMod val="85000"/>
                  <a:lumOff val="15000"/>
                </a:schemeClr>
              </a:solidFill>
            </a:endParaRPr>
          </a:p>
        </p:txBody>
      </p:sp>
      <p:sp>
        <p:nvSpPr>
          <p:cNvPr id="16" name="文本框 15"/>
          <p:cNvSpPr txBox="1"/>
          <p:nvPr/>
        </p:nvSpPr>
        <p:spPr>
          <a:xfrm>
            <a:off x="3548380" y="4893945"/>
            <a:ext cx="477139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垃圾分类存放，分类处理</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9" name="文本框 18"/>
          <p:cNvSpPr txBox="1"/>
          <p:nvPr/>
        </p:nvSpPr>
        <p:spPr>
          <a:xfrm>
            <a:off x="3548380" y="4174490"/>
            <a:ext cx="678942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建立清扫基准，作为规范</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20" name="文本框 19"/>
          <p:cNvSpPr txBox="1"/>
          <p:nvPr/>
        </p:nvSpPr>
        <p:spPr>
          <a:xfrm>
            <a:off x="3548380" y="5613400"/>
            <a:ext cx="470027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发现问题，立即整改</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21" name="矩形 20"/>
          <p:cNvSpPr/>
          <p:nvPr/>
        </p:nvSpPr>
        <p:spPr>
          <a:xfrm>
            <a:off x="551180" y="1656080"/>
            <a:ext cx="2555875" cy="44253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p>
            <a:pPr algn="ctr"/>
            <a:r>
              <a:rPr lang="zh-CN" altLang="en-US" sz="9600">
                <a:solidFill>
                  <a:schemeClr val="bg2">
                    <a:lumMod val="50000"/>
                    <a:alpha val="19000"/>
                  </a:schemeClr>
                </a:solidFill>
                <a:sym typeface="+mn-ea"/>
              </a:rPr>
              <a:t>清扫</a:t>
            </a:r>
            <a:endParaRPr lang="zh-CN" altLang="en-US" sz="9600">
              <a:solidFill>
                <a:schemeClr val="bg2">
                  <a:lumMod val="50000"/>
                  <a:alpha val="19000"/>
                </a:schemeClr>
              </a:solidFill>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500"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wipe(left)">
                                      <p:cBhvr>
                                        <p:cTn id="10" dur="500"/>
                                        <p:tgtEl>
                                          <p:spTgt spid="7">
                                            <p:txEl>
                                              <p:pRg st="0" end="0"/>
                                            </p:txEl>
                                          </p:spTgt>
                                        </p:tgtEl>
                                      </p:cBhvr>
                                    </p:animEffect>
                                  </p:childTnLst>
                                </p:cTn>
                              </p:par>
                              <p:par>
                                <p:cTn id="11" presetID="10" presetClass="entr" presetSubtype="0" fill="hold" grpId="0" nodeType="withEffect">
                                  <p:stCondLst>
                                    <p:cond delay="0"/>
                                  </p:stCondLst>
                                  <p:childTnLst>
                                    <p:set>
                                      <p:cBhvr>
                                        <p:cTn id="12" dur="1000"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uiExpand="1" build="allAtOnce"/>
      <p:bldP spid="21" grpId="0" animBg="1"/>
      <p:bldP spid="8" grpId="0"/>
      <p:bldP spid="10" grpId="0"/>
      <p:bldP spid="14" grpId="0"/>
      <p:bldP spid="16" grpId="0"/>
      <p:bldP spid="19"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等腰三角形 34"/>
          <p:cNvSpPr/>
          <p:nvPr>
            <p:custDataLst>
              <p:tags r:id="rId1"/>
            </p:custDataLst>
          </p:nvPr>
        </p:nvSpPr>
        <p:spPr>
          <a:xfrm rot="5400000">
            <a:off x="-1947442" y="2332124"/>
            <a:ext cx="4807305" cy="9124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等腰三角形 35"/>
          <p:cNvSpPr/>
          <p:nvPr>
            <p:custDataLst>
              <p:tags r:id="rId2"/>
            </p:custDataLst>
          </p:nvPr>
        </p:nvSpPr>
        <p:spPr>
          <a:xfrm rot="5400000">
            <a:off x="-1947442" y="3003301"/>
            <a:ext cx="4807305" cy="9124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等腰三角形 36"/>
          <p:cNvSpPr/>
          <p:nvPr>
            <p:custDataLst>
              <p:tags r:id="rId3"/>
            </p:custDataLst>
          </p:nvPr>
        </p:nvSpPr>
        <p:spPr>
          <a:xfrm rot="16200000">
            <a:off x="10350473" y="3184730"/>
            <a:ext cx="3133490" cy="54956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773045" y="1965960"/>
            <a:ext cx="358838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8800">
                <a:solidFill>
                  <a:srgbClr val="54A784"/>
                </a:solidFill>
              </a:rPr>
              <a:t>清洁</a:t>
            </a:r>
            <a:endParaRPr lang="zh-CN" altLang="en-US" sz="8800">
              <a:solidFill>
                <a:srgbClr val="54A784"/>
              </a:solidFill>
            </a:endParaRPr>
          </a:p>
        </p:txBody>
      </p:sp>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7" name="矩形 6"/>
          <p:cNvSpPr/>
          <p:nvPr/>
        </p:nvSpPr>
        <p:spPr>
          <a:xfrm>
            <a:off x="5534660" y="3391535"/>
            <a:ext cx="463359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800">
                <a:solidFill>
                  <a:srgbClr val="E99347"/>
                </a:solidFill>
              </a:rPr>
              <a:t>清洁环境，贯彻到底</a:t>
            </a:r>
            <a:endParaRPr lang="zh-CN" altLang="en-US" sz="2800">
              <a:solidFill>
                <a:srgbClr val="E99347"/>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100">
        <p:push dir="u"/>
      </p:transition>
    </mc:Choice>
    <mc:Fallback>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000"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grpId="0" nodeType="withEffect">
                                  <p:stCondLst>
                                    <p:cond delay="300"/>
                                  </p:stCondLst>
                                  <p:childTnLst>
                                    <p:set>
                                      <p:cBhvr>
                                        <p:cTn id="10" dur="600" fill="hold">
                                          <p:stCondLst>
                                            <p:cond delay="0"/>
                                          </p:stCondLst>
                                        </p:cTn>
                                        <p:tgtEl>
                                          <p:spTgt spid="7"/>
                                        </p:tgtEl>
                                        <p:attrNameLst>
                                          <p:attrName>style.visibility</p:attrName>
                                        </p:attrNameLst>
                                      </p:cBhvr>
                                      <p:to>
                                        <p:strVal val="visible"/>
                                      </p:to>
                                    </p:set>
                                    <p:anim calcmode="lin" valueType="num">
                                      <p:cBhvr additive="base">
                                        <p:cTn id="11" dur="600" fill="hold"/>
                                        <p:tgtEl>
                                          <p:spTgt spid="7"/>
                                        </p:tgtEl>
                                        <p:attrNameLst>
                                          <p:attrName>ppt_x</p:attrName>
                                        </p:attrNameLst>
                                      </p:cBhvr>
                                      <p:tavLst>
                                        <p:tav tm="0">
                                          <p:val>
                                            <p:strVal val="1+#ppt_w/2"/>
                                          </p:val>
                                        </p:tav>
                                        <p:tav tm="100000">
                                          <p:val>
                                            <p:strVal val="#ppt_x"/>
                                          </p:val>
                                        </p:tav>
                                      </p:tavLst>
                                    </p:anim>
                                    <p:anim calcmode="lin" valueType="num">
                                      <p:cBhvr additive="base">
                                        <p:cTn id="12" dur="6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6" name="圆角矩形 5"/>
          <p:cNvSpPr/>
          <p:nvPr/>
        </p:nvSpPr>
        <p:spPr>
          <a:xfrm>
            <a:off x="6562090" y="1210310"/>
            <a:ext cx="4246245"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维持</a:t>
            </a:r>
            <a:r>
              <a:rPr lang="en-US" altLang="zh-CN" sz="2800"/>
              <a:t>“3S”</a:t>
            </a:r>
            <a:r>
              <a:rPr lang="zh-CN" altLang="en-US" sz="2800"/>
              <a:t>成果</a:t>
            </a:r>
            <a:endParaRPr lang="zh-CN" altLang="en-US" sz="2800"/>
          </a:p>
        </p:txBody>
      </p:sp>
      <p:sp>
        <p:nvSpPr>
          <p:cNvPr id="8" name="文本框 7"/>
          <p:cNvSpPr txBox="1"/>
          <p:nvPr/>
        </p:nvSpPr>
        <p:spPr>
          <a:xfrm>
            <a:off x="875030" y="2399665"/>
            <a:ext cx="5027930" cy="706755"/>
          </a:xfrm>
          <a:prstGeom prst="rect">
            <a:avLst/>
          </a:prstGeom>
          <a:noFill/>
        </p:spPr>
        <p:txBody>
          <a:bodyPr wrap="square" rtlCol="0">
            <a:spAutoFit/>
          </a:bodyPr>
          <a:p>
            <a:r>
              <a:rPr lang="zh-CN" altLang="en-US" sz="2000">
                <a:solidFill>
                  <a:schemeClr val="bg2">
                    <a:lumMod val="25000"/>
                  </a:schemeClr>
                </a:solidFill>
              </a:rPr>
              <a:t>定义：将整理、整顿、清扫实施的做法制度化、规范化，并彻底执行及</a:t>
            </a:r>
            <a:r>
              <a:rPr lang="zh-CN" altLang="en-US" sz="2000">
                <a:solidFill>
                  <a:schemeClr val="bg2">
                    <a:lumMod val="25000"/>
                  </a:schemeClr>
                </a:solidFill>
              </a:rPr>
              <a:t>保持结果</a:t>
            </a:r>
            <a:r>
              <a:rPr lang="zh-CN" altLang="en-US" sz="2000">
                <a:solidFill>
                  <a:schemeClr val="bg2">
                    <a:lumMod val="25000"/>
                  </a:schemeClr>
                </a:solidFill>
              </a:rPr>
              <a:t>。</a:t>
            </a:r>
            <a:endParaRPr lang="zh-CN" altLang="en-US" sz="2000">
              <a:solidFill>
                <a:schemeClr val="bg2">
                  <a:lumMod val="25000"/>
                </a:schemeClr>
              </a:solidFill>
            </a:endParaRPr>
          </a:p>
        </p:txBody>
      </p:sp>
      <p:sp>
        <p:nvSpPr>
          <p:cNvPr id="9" name="文本框 8"/>
          <p:cNvSpPr txBox="1"/>
          <p:nvPr/>
        </p:nvSpPr>
        <p:spPr>
          <a:xfrm>
            <a:off x="875030" y="4228465"/>
            <a:ext cx="4836795" cy="706755"/>
          </a:xfrm>
          <a:prstGeom prst="rect">
            <a:avLst/>
          </a:prstGeom>
          <a:noFill/>
        </p:spPr>
        <p:txBody>
          <a:bodyPr wrap="square" rtlCol="0">
            <a:spAutoFit/>
          </a:bodyPr>
          <a:p>
            <a:r>
              <a:rPr lang="zh-CN" altLang="en-US" sz="2000"/>
              <a:t>目的：位置整理、整顿、清扫的成果，培养良好的工作习惯，实现</a:t>
            </a:r>
            <a:r>
              <a:rPr lang="en-US" altLang="zh-CN" sz="2000"/>
              <a:t>“</a:t>
            </a:r>
            <a:r>
              <a:rPr lang="en-US" altLang="zh-CN" sz="2000"/>
              <a:t>6S”</a:t>
            </a:r>
            <a:r>
              <a:rPr lang="zh-CN" altLang="en-US" sz="2000"/>
              <a:t>标准化管理</a:t>
            </a:r>
            <a:r>
              <a:rPr lang="zh-CN" altLang="en-US" sz="2000"/>
              <a:t>。</a:t>
            </a:r>
            <a:endParaRPr lang="zh-CN" altLang="en-US" sz="2000"/>
          </a:p>
        </p:txBody>
      </p:sp>
      <p:sp>
        <p:nvSpPr>
          <p:cNvPr id="10" name="圆角矩形 9"/>
          <p:cNvSpPr/>
          <p:nvPr/>
        </p:nvSpPr>
        <p:spPr>
          <a:xfrm>
            <a:off x="6562090" y="2512060"/>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制定规章</a:t>
            </a:r>
            <a:r>
              <a:rPr lang="zh-CN" altLang="en-US" sz="2800"/>
              <a:t>制度</a:t>
            </a:r>
            <a:endParaRPr lang="zh-CN" altLang="en-US" sz="2800"/>
          </a:p>
        </p:txBody>
      </p:sp>
      <p:sp>
        <p:nvSpPr>
          <p:cNvPr id="11" name="圆角矩形 10"/>
          <p:cNvSpPr/>
          <p:nvPr/>
        </p:nvSpPr>
        <p:spPr>
          <a:xfrm>
            <a:off x="6562090" y="3804920"/>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养成良好习惯</a:t>
            </a:r>
            <a:endParaRPr lang="zh-CN" altLang="en-US" sz="2800"/>
          </a:p>
        </p:txBody>
      </p:sp>
      <p:sp>
        <p:nvSpPr>
          <p:cNvPr id="12" name="圆角矩形 11"/>
          <p:cNvSpPr/>
          <p:nvPr/>
        </p:nvSpPr>
        <p:spPr>
          <a:xfrm>
            <a:off x="6562090" y="5100955"/>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坚持</a:t>
            </a:r>
            <a:r>
              <a:rPr lang="en-US" altLang="zh-CN" sz="2800"/>
              <a:t>“</a:t>
            </a:r>
            <a:r>
              <a:rPr lang="zh-CN" altLang="en-US" sz="2800"/>
              <a:t>三不</a:t>
            </a:r>
            <a:r>
              <a:rPr lang="en-US" altLang="zh-CN" sz="2800"/>
              <a:t>”</a:t>
            </a:r>
            <a:r>
              <a:rPr lang="zh-CN" altLang="en-US" sz="2800"/>
              <a:t>原则</a:t>
            </a:r>
            <a:endParaRPr lang="zh-CN" altLang="en-US" sz="2800"/>
          </a:p>
        </p:txBody>
      </p:sp>
      <p:grpSp>
        <p:nvGrpSpPr>
          <p:cNvPr id="2" name="组合 1"/>
          <p:cNvGrpSpPr/>
          <p:nvPr/>
        </p:nvGrpSpPr>
        <p:grpSpPr>
          <a:xfrm>
            <a:off x="1173480" y="1097915"/>
            <a:ext cx="2978785" cy="791210"/>
            <a:chOff x="1848" y="1729"/>
            <a:chExt cx="4691" cy="1246"/>
          </a:xfrm>
        </p:grpSpPr>
        <p:sp>
          <p:nvSpPr>
            <p:cNvPr id="7" name="矩形 6"/>
            <p:cNvSpPr/>
            <p:nvPr/>
          </p:nvSpPr>
          <p:spPr>
            <a:xfrm>
              <a:off x="2137" y="1729"/>
              <a:ext cx="4402" cy="1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400">
                  <a:solidFill>
                    <a:srgbClr val="54A784"/>
                  </a:solidFill>
                  <a:sym typeface="+mn-ea"/>
                </a:rPr>
                <a:t>清洁（S</a:t>
              </a:r>
              <a:r>
                <a:rPr lang="en-US" altLang="zh-CN" sz="2400">
                  <a:solidFill>
                    <a:srgbClr val="54A784"/>
                  </a:solidFill>
                  <a:sym typeface="+mn-ea"/>
                </a:rPr>
                <a:t>EIKETSU)</a:t>
              </a:r>
              <a:endParaRPr lang="zh-CN" altLang="en-US" sz="2400">
                <a:solidFill>
                  <a:srgbClr val="54A784"/>
                </a:solidFill>
                <a:sym typeface="+mn-ea"/>
              </a:endParaRPr>
            </a:p>
          </p:txBody>
        </p:sp>
        <p:cxnSp>
          <p:nvCxnSpPr>
            <p:cNvPr id="4" name="直接连接符 3"/>
            <p:cNvCxnSpPr/>
            <p:nvPr/>
          </p:nvCxnSpPr>
          <p:spPr>
            <a:xfrm flipH="1">
              <a:off x="1848" y="2045"/>
              <a:ext cx="17" cy="720"/>
            </a:xfrm>
            <a:prstGeom prst="line">
              <a:avLst/>
            </a:prstGeom>
            <a:ln w="50800">
              <a:solidFill>
                <a:srgbClr val="69AF9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5000"/>
                                  </p:iterate>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anim calcmode="lin" valueType="num">
                                      <p:cBhvr>
                                        <p:cTn id="1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5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500"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200"/>
                                  </p:stCondLst>
                                  <p:childTnLst>
                                    <p:set>
                                      <p:cBhvr>
                                        <p:cTn id="33" dur="1" fill="hold">
                                          <p:stCondLst>
                                            <p:cond delay="0"/>
                                          </p:stCondLst>
                                        </p:cTn>
                                        <p:tgtEl>
                                          <p:spTgt spid="6">
                                            <p:txEl>
                                              <p:pRg st="0" end="0"/>
                                            </p:txEl>
                                          </p:spTgt>
                                        </p:tgtEl>
                                        <p:attrNameLst>
                                          <p:attrName>style.visibility</p:attrName>
                                        </p:attrNameLst>
                                      </p:cBhvr>
                                      <p:to>
                                        <p:strVal val="visible"/>
                                      </p:to>
                                    </p:set>
                                    <p:animEffect transition="in" filter="wipe(left)">
                                      <p:cBhvr>
                                        <p:cTn id="34" dur="500"/>
                                        <p:tgtEl>
                                          <p:spTgt spid="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500"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20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wipe(left)">
                                      <p:cBhvr>
                                        <p:cTn id="42" dur="500"/>
                                        <p:tgtEl>
                                          <p:spTgt spid="10">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500"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11">
                                            <p:txEl>
                                              <p:pRg st="0" end="0"/>
                                            </p:txEl>
                                          </p:spTgt>
                                        </p:tgtEl>
                                        <p:attrNameLst>
                                          <p:attrName>style.visibility</p:attrName>
                                        </p:attrNameLst>
                                      </p:cBhvr>
                                      <p:to>
                                        <p:strVal val="visible"/>
                                      </p:to>
                                    </p:set>
                                    <p:animEffect transition="in" filter="wipe(left)">
                                      <p:cBhvr>
                                        <p:cTn id="50" dur="500"/>
                                        <p:tgtEl>
                                          <p:spTgt spid="11">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500"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12">
                                            <p:txEl>
                                              <p:pRg st="0" end="0"/>
                                            </p:txEl>
                                          </p:spTgt>
                                        </p:tgtEl>
                                        <p:attrNameLst>
                                          <p:attrName>style.visibility</p:attrName>
                                        </p:attrNameLst>
                                      </p:cBhvr>
                                      <p:to>
                                        <p:strVal val="visible"/>
                                      </p:to>
                                    </p:set>
                                    <p:animEffect transition="in" filter="wipe(left)">
                                      <p:cBhvr>
                                        <p:cTn id="58" dur="500"/>
                                        <p:tgtEl>
                                          <p:spTgt spid="12">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1" nodeType="clickEffect">
                                  <p:stCondLst>
                                    <p:cond delay="0"/>
                                  </p:stCondLst>
                                  <p:childTnLst>
                                    <p:animEffect transition="out" filter="fade">
                                      <p:cBhvr>
                                        <p:cTn id="62" dur="500"/>
                                        <p:tgtEl>
                                          <p:spTgt spid="6">
                                            <p:txEl>
                                              <p:pRg st="0" end="0"/>
                                            </p:txEl>
                                          </p:spTgt>
                                        </p:tgtEl>
                                      </p:cBhvr>
                                    </p:animEffect>
                                    <p:set>
                                      <p:cBhvr>
                                        <p:cTn id="63" dur="1" fill="hold">
                                          <p:stCondLst>
                                            <p:cond delay="499"/>
                                          </p:stCondLst>
                                        </p:cTn>
                                        <p:tgtEl>
                                          <p:spTgt spid="6">
                                            <p:txEl>
                                              <p:pRg st="0" end="0"/>
                                            </p:txEl>
                                          </p:spTgt>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6"/>
                                        </p:tgtEl>
                                      </p:cBhvr>
                                    </p:animEffect>
                                    <p:set>
                                      <p:cBhvr>
                                        <p:cTn id="66" dur="1" fill="hold">
                                          <p:stCondLst>
                                            <p:cond delay="499"/>
                                          </p:stCondLst>
                                        </p:cTn>
                                        <p:tgtEl>
                                          <p:spTgt spid="6"/>
                                        </p:tgtEl>
                                        <p:attrNameLst>
                                          <p:attrName>style.visibility</p:attrName>
                                        </p:attrNameLst>
                                      </p:cBhvr>
                                      <p:to>
                                        <p:strVal val="hidden"/>
                                      </p:to>
                                    </p:set>
                                  </p:childTnLst>
                                </p:cTn>
                              </p:par>
                              <p:par>
                                <p:cTn id="67" presetID="10" presetClass="exit" presetSubtype="0" fill="hold" grpId="1" nodeType="withEffect">
                                  <p:stCondLst>
                                    <p:cond delay="0"/>
                                  </p:stCondLst>
                                  <p:iterate type="lt">
                                    <p:tmPct val="0"/>
                                  </p:iterate>
                                  <p:childTnLst>
                                    <p:animEffect transition="out" filter="fade">
                                      <p:cBhvr>
                                        <p:cTn id="68" dur="500"/>
                                        <p:tgtEl>
                                          <p:spTgt spid="8"/>
                                        </p:tgtEl>
                                      </p:cBhvr>
                                    </p:animEffect>
                                    <p:set>
                                      <p:cBhvr>
                                        <p:cTn id="69" dur="1" fill="hold">
                                          <p:stCondLst>
                                            <p:cond delay="499"/>
                                          </p:stCondLst>
                                        </p:cTn>
                                        <p:tgtEl>
                                          <p:spTgt spid="8"/>
                                        </p:tgtEl>
                                        <p:attrNameLst>
                                          <p:attrName>style.visibility</p:attrName>
                                        </p:attrNameLst>
                                      </p:cBhvr>
                                      <p:to>
                                        <p:strVal val="hidden"/>
                                      </p:to>
                                    </p:set>
                                  </p:childTnLst>
                                </p:cTn>
                              </p:par>
                              <p:par>
                                <p:cTn id="70" presetID="10" presetClass="exit" presetSubtype="0" fill="hold" grpId="1" nodeType="withEffect">
                                  <p:stCondLst>
                                    <p:cond delay="0"/>
                                  </p:stCondLst>
                                  <p:iterate type="lt">
                                    <p:tmPct val="0"/>
                                  </p:iterate>
                                  <p:childTnLst>
                                    <p:animEffect transition="out" filter="fade">
                                      <p:cBhvr>
                                        <p:cTn id="71" dur="500"/>
                                        <p:tgtEl>
                                          <p:spTgt spid="9"/>
                                        </p:tgtEl>
                                      </p:cBhvr>
                                    </p:animEffect>
                                    <p:set>
                                      <p:cBhvr>
                                        <p:cTn id="72" dur="1" fill="hold">
                                          <p:stCondLst>
                                            <p:cond delay="499"/>
                                          </p:stCondLst>
                                        </p:cTn>
                                        <p:tgtEl>
                                          <p:spTgt spid="9"/>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10">
                                            <p:txEl>
                                              <p:pRg st="0" end="0"/>
                                            </p:txEl>
                                          </p:spTgt>
                                        </p:tgtEl>
                                      </p:cBhvr>
                                    </p:animEffect>
                                    <p:set>
                                      <p:cBhvr>
                                        <p:cTn id="75" dur="1" fill="hold">
                                          <p:stCondLst>
                                            <p:cond delay="499"/>
                                          </p:stCondLst>
                                        </p:cTn>
                                        <p:tgtEl>
                                          <p:spTgt spid="10">
                                            <p:txEl>
                                              <p:pRg st="0" end="0"/>
                                            </p:txEl>
                                          </p:spTgt>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500"/>
                                        <p:tgtEl>
                                          <p:spTgt spid="10"/>
                                        </p:tgtEl>
                                      </p:cBhvr>
                                    </p:animEffect>
                                    <p:set>
                                      <p:cBhvr>
                                        <p:cTn id="78" dur="1" fill="hold">
                                          <p:stCondLst>
                                            <p:cond delay="499"/>
                                          </p:stCondLst>
                                        </p:cTn>
                                        <p:tgtEl>
                                          <p:spTgt spid="10"/>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11">
                                            <p:txEl>
                                              <p:pRg st="0" end="0"/>
                                            </p:txEl>
                                          </p:spTgt>
                                        </p:tgtEl>
                                      </p:cBhvr>
                                    </p:animEffect>
                                    <p:set>
                                      <p:cBhvr>
                                        <p:cTn id="81" dur="1" fill="hold">
                                          <p:stCondLst>
                                            <p:cond delay="499"/>
                                          </p:stCondLst>
                                        </p:cTn>
                                        <p:tgtEl>
                                          <p:spTgt spid="11">
                                            <p:txEl>
                                              <p:pRg st="0" end="0"/>
                                            </p:txEl>
                                          </p:spTgt>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11"/>
                                        </p:tgtEl>
                                      </p:cBhvr>
                                    </p:animEffect>
                                    <p:set>
                                      <p:cBhvr>
                                        <p:cTn id="84" dur="1" fill="hold">
                                          <p:stCondLst>
                                            <p:cond delay="499"/>
                                          </p:stCondLst>
                                        </p:cTn>
                                        <p:tgtEl>
                                          <p:spTgt spid="11"/>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12">
                                            <p:txEl>
                                              <p:pRg st="0" end="0"/>
                                            </p:txEl>
                                          </p:spTgt>
                                        </p:tgtEl>
                                      </p:cBhvr>
                                    </p:animEffect>
                                    <p:set>
                                      <p:cBhvr>
                                        <p:cTn id="87" dur="1" fill="hold">
                                          <p:stCondLst>
                                            <p:cond delay="499"/>
                                          </p:stCondLst>
                                        </p:cTn>
                                        <p:tgtEl>
                                          <p:spTgt spid="12">
                                            <p:txEl>
                                              <p:pRg st="0" end="0"/>
                                            </p:txEl>
                                          </p:spTgt>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12"/>
                                        </p:tgtEl>
                                      </p:cBhvr>
                                    </p:animEffect>
                                    <p:set>
                                      <p:cBhvr>
                                        <p:cTn id="90" dur="1" fill="hold">
                                          <p:stCondLst>
                                            <p:cond delay="499"/>
                                          </p:stCondLst>
                                        </p:cTn>
                                        <p:tgtEl>
                                          <p:spTgt spid="12"/>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2"/>
                                        </p:tgtEl>
                                      </p:cBhvr>
                                    </p:animEffect>
                                    <p:set>
                                      <p:cBhvr>
                                        <p:cTn id="93"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6" grpId="0" bldLvl="0" animBg="1" uiExpand="1" build="allAtOnce"/>
      <p:bldP spid="10" grpId="0" bldLvl="0" animBg="1" uiExpand="1" build="allAtOnce"/>
      <p:bldP spid="11" grpId="0" bldLvl="0" animBg="1" uiExpand="1" build="allAtOnce"/>
      <p:bldP spid="12" grpId="0" bldLvl="0" animBg="1" uiExpand="1" build="allAtOnce"/>
      <p:bldP spid="6" grpId="1" bldLvl="0" animBg="1" build="allAtOnce"/>
      <p:bldP spid="8" grpId="1"/>
      <p:bldP spid="9" grpId="1"/>
      <p:bldP spid="10" grpId="1" bldLvl="0" animBg="1" build="allAtOnce"/>
      <p:bldP spid="11" grpId="1" bldLvl="0" animBg="1" build="allAtOnce"/>
      <p:bldP spid="12" grpId="1" bldLvl="0" animBg="1"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圆角矩形 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9" name="圆角矩形 8"/>
          <p:cNvSpPr/>
          <p:nvPr/>
        </p:nvSpPr>
        <p:spPr>
          <a:xfrm>
            <a:off x="2611755" y="1699260"/>
            <a:ext cx="1902460" cy="346011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p>
            <a:pPr algn="ctr"/>
            <a:r>
              <a:rPr lang="zh-CN" altLang="en-US" sz="3200">
                <a:solidFill>
                  <a:schemeClr val="tx1">
                    <a:lumMod val="85000"/>
                    <a:lumOff val="15000"/>
                  </a:schemeClr>
                </a:solidFill>
              </a:rPr>
              <a:t>清洁</a:t>
            </a:r>
            <a:r>
              <a:rPr lang="en-US" altLang="zh-CN" sz="3200">
                <a:solidFill>
                  <a:schemeClr val="tx1">
                    <a:lumMod val="85000"/>
                    <a:lumOff val="15000"/>
                  </a:schemeClr>
                </a:solidFill>
              </a:rPr>
              <a:t>“</a:t>
            </a:r>
            <a:r>
              <a:rPr lang="zh-CN" altLang="en-US" sz="3200">
                <a:solidFill>
                  <a:schemeClr val="tx1">
                    <a:lumMod val="85000"/>
                    <a:lumOff val="15000"/>
                  </a:schemeClr>
                </a:solidFill>
              </a:rPr>
              <a:t>三不</a:t>
            </a:r>
            <a:r>
              <a:rPr lang="en-US" altLang="zh-CN" sz="3200">
                <a:solidFill>
                  <a:schemeClr val="tx1">
                    <a:lumMod val="85000"/>
                    <a:lumOff val="15000"/>
                  </a:schemeClr>
                </a:solidFill>
              </a:rPr>
              <a:t>”</a:t>
            </a:r>
            <a:r>
              <a:rPr lang="zh-CN" altLang="en-US" sz="3200">
                <a:solidFill>
                  <a:schemeClr val="tx1">
                    <a:lumMod val="85000"/>
                    <a:lumOff val="15000"/>
                  </a:schemeClr>
                </a:solidFill>
              </a:rPr>
              <a:t>原则</a:t>
            </a:r>
            <a:endParaRPr lang="zh-CN" altLang="en-US" sz="3200">
              <a:solidFill>
                <a:schemeClr val="tx1">
                  <a:lumMod val="85000"/>
                  <a:lumOff val="15000"/>
                </a:schemeClr>
              </a:solidFill>
            </a:endParaRPr>
          </a:p>
        </p:txBody>
      </p:sp>
      <p:sp>
        <p:nvSpPr>
          <p:cNvPr id="10" name="圆角矩形 9"/>
          <p:cNvSpPr/>
          <p:nvPr/>
        </p:nvSpPr>
        <p:spPr>
          <a:xfrm>
            <a:off x="6870065" y="1463675"/>
            <a:ext cx="1934210" cy="94234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不恢复脏乱</a:t>
            </a:r>
            <a:endParaRPr lang="zh-CN" altLang="en-US" sz="2400"/>
          </a:p>
        </p:txBody>
      </p:sp>
      <p:sp>
        <p:nvSpPr>
          <p:cNvPr id="11" name="圆角矩形 10"/>
          <p:cNvSpPr/>
          <p:nvPr/>
        </p:nvSpPr>
        <p:spPr>
          <a:xfrm>
            <a:off x="6822440" y="4407535"/>
            <a:ext cx="1933200" cy="94234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不扩散脏乱</a:t>
            </a:r>
            <a:endParaRPr lang="zh-CN" altLang="en-US" sz="2400"/>
          </a:p>
        </p:txBody>
      </p:sp>
      <p:sp>
        <p:nvSpPr>
          <p:cNvPr id="15" name="圆角矩形 14"/>
          <p:cNvSpPr/>
          <p:nvPr/>
        </p:nvSpPr>
        <p:spPr>
          <a:xfrm>
            <a:off x="6822440" y="2935605"/>
            <a:ext cx="1933200" cy="94234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t>不制造脏乱</a:t>
            </a:r>
            <a:endParaRPr lang="zh-CN" altLang="en-US" sz="24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000" fill="hold">
                                          <p:stCondLst>
                                            <p:cond delay="0"/>
                                          </p:stCondLst>
                                        </p:cTn>
                                        <p:tgtEl>
                                          <p:spTgt spid="9"/>
                                        </p:tgtEl>
                                        <p:attrNameLst>
                                          <p:attrName>style.visibility</p:attrName>
                                        </p:attrNameLst>
                                      </p:cBhvr>
                                      <p:to>
                                        <p:strVal val="visible"/>
                                      </p:to>
                                    </p:set>
                                    <p:animEffect transition="in" filter="wipe(down)">
                                      <p:cBhvr>
                                        <p:cTn id="7" dur="1000"/>
                                        <p:tgtEl>
                                          <p:spTgt spid="9"/>
                                        </p:tgtEl>
                                      </p:cBhvr>
                                    </p:animEffect>
                                  </p:childTnLst>
                                </p:cTn>
                              </p:par>
                              <p:par>
                                <p:cTn id="8" presetID="42" presetClass="entr" presetSubtype="0" fill="hold" grpId="0" nodeType="withEffect">
                                  <p:stCondLst>
                                    <p:cond delay="0"/>
                                  </p:stCondLst>
                                  <p:iterate type="lt">
                                    <p:tmPct val="10000"/>
                                  </p:iterate>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1000"/>
                                        <p:tgtEl>
                                          <p:spTgt spid="9">
                                            <p:txEl>
                                              <p:pRg st="0" end="0"/>
                                            </p:txEl>
                                          </p:spTgt>
                                        </p:tgtEl>
                                      </p:cBhvr>
                                    </p:animEffect>
                                    <p:anim calcmode="lin" valueType="num">
                                      <p:cBhvr>
                                        <p:cTn id="11"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8" fill="hold" grpId="0" nodeType="withEffect">
                                  <p:stCondLst>
                                    <p:cond delay="2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wipe(left)">
                                      <p:cBhvr>
                                        <p:cTn id="20" dur="500"/>
                                        <p:tgtEl>
                                          <p:spTgt spid="10">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par>
                                <p:cTn id="26" presetID="22" presetClass="entr" presetSubtype="8" fill="hold" grpId="0" nodeType="withEffect">
                                  <p:stCondLst>
                                    <p:cond delay="200"/>
                                  </p:stCondLst>
                                  <p:childTnLst>
                                    <p:set>
                                      <p:cBhvr>
                                        <p:cTn id="27" dur="1" fill="hold">
                                          <p:stCondLst>
                                            <p:cond delay="0"/>
                                          </p:stCondLst>
                                        </p:cTn>
                                        <p:tgtEl>
                                          <p:spTgt spid="15">
                                            <p:txEl>
                                              <p:pRg st="0" end="0"/>
                                            </p:txEl>
                                          </p:spTgt>
                                        </p:tgtEl>
                                        <p:attrNameLst>
                                          <p:attrName>style.visibility</p:attrName>
                                        </p:attrNameLst>
                                      </p:cBhvr>
                                      <p:to>
                                        <p:strVal val="visible"/>
                                      </p:to>
                                    </p:set>
                                    <p:animEffect transition="in" filter="wipe(left)">
                                      <p:cBhvr>
                                        <p:cTn id="28" dur="500"/>
                                        <p:tgtEl>
                                          <p:spTgt spid="15">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par>
                                <p:cTn id="34" presetID="22" presetClass="entr" presetSubtype="8" fill="hold" grpId="0" nodeType="withEffect">
                                  <p:stCondLst>
                                    <p:cond delay="200"/>
                                  </p:stCondLst>
                                  <p:childTnLst>
                                    <p:set>
                                      <p:cBhvr>
                                        <p:cTn id="35" dur="1" fill="hold">
                                          <p:stCondLst>
                                            <p:cond delay="0"/>
                                          </p:stCondLst>
                                        </p:cTn>
                                        <p:tgtEl>
                                          <p:spTgt spid="11">
                                            <p:txEl>
                                              <p:pRg st="0" end="0"/>
                                            </p:txEl>
                                          </p:spTgt>
                                        </p:tgtEl>
                                        <p:attrNameLst>
                                          <p:attrName>style.visibility</p:attrName>
                                        </p:attrNameLst>
                                      </p:cBhvr>
                                      <p:to>
                                        <p:strVal val="visible"/>
                                      </p:to>
                                    </p:set>
                                    <p:animEffect transition="in" filter="wipe(left)">
                                      <p:cBhvr>
                                        <p:cTn id="36" dur="500"/>
                                        <p:tgtEl>
                                          <p:spTgt spid="11">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iterate type="lt">
                                    <p:tmPct val="0"/>
                                  </p:iterate>
                                  <p:childTnLst>
                                    <p:animEffect transition="out" filter="fade">
                                      <p:cBhvr>
                                        <p:cTn id="40" dur="500"/>
                                        <p:tgtEl>
                                          <p:spTgt spid="9">
                                            <p:txEl>
                                              <p:pRg st="0" end="0"/>
                                            </p:txEl>
                                          </p:spTgt>
                                        </p:tgtEl>
                                      </p:cBhvr>
                                    </p:animEffect>
                                    <p:set>
                                      <p:cBhvr>
                                        <p:cTn id="41" dur="1" fill="hold">
                                          <p:stCondLst>
                                            <p:cond delay="499"/>
                                          </p:stCondLst>
                                        </p:cTn>
                                        <p:tgtEl>
                                          <p:spTgt spid="9">
                                            <p:txEl>
                                              <p:pRg st="0" end="0"/>
                                            </p:txEl>
                                          </p:spTgt>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500"/>
                                        <p:tgtEl>
                                          <p:spTgt spid="9"/>
                                        </p:tgtEl>
                                      </p:cBhvr>
                                    </p:animEffect>
                                    <p:set>
                                      <p:cBhvr>
                                        <p:cTn id="44" dur="1" fill="hold">
                                          <p:stCondLst>
                                            <p:cond delay="499"/>
                                          </p:stCondLst>
                                        </p:cTn>
                                        <p:tgtEl>
                                          <p:spTgt spid="9"/>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10">
                                            <p:txEl>
                                              <p:pRg st="0" end="0"/>
                                            </p:txEl>
                                          </p:spTgt>
                                        </p:tgtEl>
                                      </p:cBhvr>
                                    </p:animEffect>
                                    <p:set>
                                      <p:cBhvr>
                                        <p:cTn id="47" dur="1" fill="hold">
                                          <p:stCondLst>
                                            <p:cond delay="499"/>
                                          </p:stCondLst>
                                        </p:cTn>
                                        <p:tgtEl>
                                          <p:spTgt spid="10">
                                            <p:txEl>
                                              <p:pRg st="0" end="0"/>
                                            </p:txEl>
                                          </p:spTgt>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0"/>
                                        </p:tgtEl>
                                      </p:cBhvr>
                                    </p:animEffect>
                                    <p:set>
                                      <p:cBhvr>
                                        <p:cTn id="50" dur="1" fill="hold">
                                          <p:stCondLst>
                                            <p:cond delay="499"/>
                                          </p:stCondLst>
                                        </p:cTn>
                                        <p:tgtEl>
                                          <p:spTgt spid="10"/>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11">
                                            <p:txEl>
                                              <p:pRg st="0" end="0"/>
                                            </p:txEl>
                                          </p:spTgt>
                                        </p:tgtEl>
                                      </p:cBhvr>
                                    </p:animEffect>
                                    <p:set>
                                      <p:cBhvr>
                                        <p:cTn id="53" dur="1" fill="hold">
                                          <p:stCondLst>
                                            <p:cond delay="499"/>
                                          </p:stCondLst>
                                        </p:cTn>
                                        <p:tgtEl>
                                          <p:spTgt spid="11">
                                            <p:txEl>
                                              <p:pRg st="0" end="0"/>
                                            </p:txEl>
                                          </p:spTgt>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11"/>
                                        </p:tgtEl>
                                      </p:cBhvr>
                                    </p:animEffect>
                                    <p:set>
                                      <p:cBhvr>
                                        <p:cTn id="56" dur="1" fill="hold">
                                          <p:stCondLst>
                                            <p:cond delay="499"/>
                                          </p:stCondLst>
                                        </p:cTn>
                                        <p:tgtEl>
                                          <p:spTgt spid="11"/>
                                        </p:tgtEl>
                                        <p:attrNameLst>
                                          <p:attrName>style.visibility</p:attrName>
                                        </p:attrNameLst>
                                      </p:cBhvr>
                                      <p:to>
                                        <p:strVal val="hidden"/>
                                      </p:to>
                                    </p:set>
                                  </p:childTnLst>
                                </p:cTn>
                              </p:par>
                              <p:par>
                                <p:cTn id="57" presetID="10" presetClass="exit" presetSubtype="0" fill="hold" grpId="1" nodeType="withEffect">
                                  <p:stCondLst>
                                    <p:cond delay="0"/>
                                  </p:stCondLst>
                                  <p:childTnLst>
                                    <p:animEffect transition="out" filter="fade">
                                      <p:cBhvr>
                                        <p:cTn id="58" dur="500"/>
                                        <p:tgtEl>
                                          <p:spTgt spid="15">
                                            <p:txEl>
                                              <p:pRg st="0" end="0"/>
                                            </p:txEl>
                                          </p:spTgt>
                                        </p:tgtEl>
                                      </p:cBhvr>
                                    </p:animEffect>
                                    <p:set>
                                      <p:cBhvr>
                                        <p:cTn id="59" dur="1" fill="hold">
                                          <p:stCondLst>
                                            <p:cond delay="499"/>
                                          </p:stCondLst>
                                        </p:cTn>
                                        <p:tgtEl>
                                          <p:spTgt spid="15">
                                            <p:txEl>
                                              <p:pRg st="0" end="0"/>
                                            </p:txEl>
                                          </p:spTgt>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15"/>
                                        </p:tgtEl>
                                      </p:cBhvr>
                                    </p:animEffect>
                                    <p:set>
                                      <p:cBhvr>
                                        <p:cTn id="6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uiExpand="1" build="allAtOnce"/>
      <p:bldP spid="10" grpId="0" bldLvl="0" animBg="1" uiExpand="1" build="allAtOnce"/>
      <p:bldP spid="11" grpId="0" bldLvl="0" animBg="1" uiExpand="1" build="allAtOnce"/>
      <p:bldP spid="15" grpId="0" bldLvl="0" animBg="1" uiExpand="1" build="allAtOnce"/>
      <p:bldP spid="9" grpId="1" bldLvl="0" animBg="1" build="allAtOnce"/>
      <p:bldP spid="10" grpId="1" bldLvl="0" animBg="1" build="allAtOnce"/>
      <p:bldP spid="11" grpId="1" bldLvl="0" animBg="1" build="allAtOnce"/>
      <p:bldP spid="15" grpId="1" bldLvl="0" animBg="1"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5" name="圆角矩形 4"/>
          <p:cNvSpPr/>
          <p:nvPr/>
        </p:nvSpPr>
        <p:spPr>
          <a:xfrm>
            <a:off x="1655445" y="1059180"/>
            <a:ext cx="2030730" cy="4730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t>具体实施</a:t>
            </a:r>
            <a:endParaRPr lang="zh-CN" altLang="en-US" sz="2000"/>
          </a:p>
        </p:txBody>
      </p:sp>
      <p:sp>
        <p:nvSpPr>
          <p:cNvPr id="9" name="文本框 8"/>
          <p:cNvSpPr txBox="1"/>
          <p:nvPr/>
        </p:nvSpPr>
        <p:spPr>
          <a:xfrm>
            <a:off x="3774440" y="2027555"/>
            <a:ext cx="584835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认真落实前面</a:t>
            </a:r>
            <a:r>
              <a:rPr lang="en-US" altLang="zh-CN" sz="2000">
                <a:solidFill>
                  <a:schemeClr val="tx1">
                    <a:lumMod val="85000"/>
                    <a:lumOff val="15000"/>
                  </a:schemeClr>
                </a:solidFill>
              </a:rPr>
              <a:t>“3S”</a:t>
            </a:r>
            <a:r>
              <a:rPr lang="zh-CN" altLang="en-US" sz="2000">
                <a:solidFill>
                  <a:schemeClr val="tx1">
                    <a:lumMod val="85000"/>
                    <a:lumOff val="15000"/>
                  </a:schemeClr>
                </a:solidFill>
              </a:rPr>
              <a:t>的工作</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1" name="文本框 10"/>
          <p:cNvSpPr txBox="1"/>
          <p:nvPr/>
        </p:nvSpPr>
        <p:spPr>
          <a:xfrm>
            <a:off x="3774440" y="2747010"/>
            <a:ext cx="4426585"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制定奖惩制度，加强执行</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2" name="文本框 11"/>
          <p:cNvSpPr txBox="1"/>
          <p:nvPr/>
        </p:nvSpPr>
        <p:spPr>
          <a:xfrm>
            <a:off x="3774440" y="3466465"/>
            <a:ext cx="4426585"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制定考核标准</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3" name="文本框 12"/>
          <p:cNvSpPr txBox="1"/>
          <p:nvPr/>
        </p:nvSpPr>
        <p:spPr>
          <a:xfrm>
            <a:off x="3774440" y="4905375"/>
            <a:ext cx="477139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坚持到底，不能半途而废</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5" name="文本框 14"/>
          <p:cNvSpPr txBox="1"/>
          <p:nvPr/>
        </p:nvSpPr>
        <p:spPr>
          <a:xfrm>
            <a:off x="3774440" y="4174490"/>
            <a:ext cx="361442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主管带头巡查，以表重视</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8" name="矩形 17"/>
          <p:cNvSpPr/>
          <p:nvPr/>
        </p:nvSpPr>
        <p:spPr>
          <a:xfrm>
            <a:off x="551180" y="1656080"/>
            <a:ext cx="2555875" cy="44253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p>
            <a:pPr algn="ctr"/>
            <a:r>
              <a:rPr lang="zh-CN" altLang="en-US" sz="9600">
                <a:solidFill>
                  <a:schemeClr val="bg2">
                    <a:lumMod val="50000"/>
                    <a:alpha val="19000"/>
                  </a:schemeClr>
                </a:solidFill>
                <a:sym typeface="+mn-ea"/>
              </a:rPr>
              <a:t>清洁</a:t>
            </a:r>
            <a:endParaRPr lang="zh-CN" altLang="en-US" sz="9600">
              <a:solidFill>
                <a:schemeClr val="bg2">
                  <a:lumMod val="50000"/>
                  <a:alpha val="19000"/>
                </a:schemeClr>
              </a:solidFill>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wipe(left)">
                                      <p:cBhvr>
                                        <p:cTn id="10" dur="500"/>
                                        <p:tgtEl>
                                          <p:spTgt spid="5">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500"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500"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anim calcmode="lin" valueType="num">
                                      <p:cBhvr>
                                        <p:cTn id="26" dur="500" fill="hold"/>
                                        <p:tgtEl>
                                          <p:spTgt spid="11"/>
                                        </p:tgtEl>
                                        <p:attrNameLst>
                                          <p:attrName>ppt_x</p:attrName>
                                        </p:attrNameLst>
                                      </p:cBhvr>
                                      <p:tavLst>
                                        <p:tav tm="0">
                                          <p:val>
                                            <p:strVal val="#ppt_x"/>
                                          </p:val>
                                        </p:tav>
                                        <p:tav tm="100000">
                                          <p:val>
                                            <p:strVal val="#ppt_x"/>
                                          </p:val>
                                        </p:tav>
                                      </p:tavLst>
                                    </p:anim>
                                    <p:anim calcmode="lin" valueType="num">
                                      <p:cBhvr>
                                        <p:cTn id="27"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500"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500"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anim calcmode="lin" valueType="num">
                                      <p:cBhvr>
                                        <p:cTn id="40" dur="500" fill="hold"/>
                                        <p:tgtEl>
                                          <p:spTgt spid="15"/>
                                        </p:tgtEl>
                                        <p:attrNameLst>
                                          <p:attrName>ppt_x</p:attrName>
                                        </p:attrNameLst>
                                      </p:cBhvr>
                                      <p:tavLst>
                                        <p:tav tm="0">
                                          <p:val>
                                            <p:strVal val="#ppt_x"/>
                                          </p:val>
                                        </p:tav>
                                        <p:tav tm="100000">
                                          <p:val>
                                            <p:strVal val="#ppt_x"/>
                                          </p:val>
                                        </p:tav>
                                      </p:tavLst>
                                    </p:anim>
                                    <p:anim calcmode="lin" valueType="num">
                                      <p:cBhvr>
                                        <p:cTn id="41"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500"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anim calcmode="lin" valueType="num">
                                      <p:cBhvr>
                                        <p:cTn id="47" dur="500" fill="hold"/>
                                        <p:tgtEl>
                                          <p:spTgt spid="13"/>
                                        </p:tgtEl>
                                        <p:attrNameLst>
                                          <p:attrName>ppt_x</p:attrName>
                                        </p:attrNameLst>
                                      </p:cBhvr>
                                      <p:tavLst>
                                        <p:tav tm="0">
                                          <p:val>
                                            <p:strVal val="#ppt_x"/>
                                          </p:val>
                                        </p:tav>
                                        <p:tav tm="100000">
                                          <p:val>
                                            <p:strVal val="#ppt_x"/>
                                          </p:val>
                                        </p:tav>
                                      </p:tavLst>
                                    </p:anim>
                                    <p:anim calcmode="lin" valueType="num">
                                      <p:cBhvr>
                                        <p:cTn id="48"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uiExpand="1" build="allAtOnce"/>
      <p:bldP spid="18" grpId="0" animBg="1"/>
      <p:bldP spid="9" grpId="0"/>
      <p:bldP spid="11" grpId="0"/>
      <p:bldP spid="12" grpId="0"/>
      <p:bldP spid="15"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等腰三角形 34"/>
          <p:cNvSpPr/>
          <p:nvPr>
            <p:custDataLst>
              <p:tags r:id="rId1"/>
            </p:custDataLst>
          </p:nvPr>
        </p:nvSpPr>
        <p:spPr>
          <a:xfrm rot="5400000">
            <a:off x="-1947442" y="2332124"/>
            <a:ext cx="4807305" cy="9124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等腰三角形 35"/>
          <p:cNvSpPr/>
          <p:nvPr>
            <p:custDataLst>
              <p:tags r:id="rId2"/>
            </p:custDataLst>
          </p:nvPr>
        </p:nvSpPr>
        <p:spPr>
          <a:xfrm rot="5400000">
            <a:off x="-1947442" y="3003301"/>
            <a:ext cx="4807305" cy="9124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等腰三角形 36"/>
          <p:cNvSpPr/>
          <p:nvPr>
            <p:custDataLst>
              <p:tags r:id="rId3"/>
            </p:custDataLst>
          </p:nvPr>
        </p:nvSpPr>
        <p:spPr>
          <a:xfrm rot="16200000">
            <a:off x="10350473" y="3184730"/>
            <a:ext cx="3133490" cy="54956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773045" y="1965960"/>
            <a:ext cx="358838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8800">
                <a:solidFill>
                  <a:srgbClr val="54A784"/>
                </a:solidFill>
              </a:rPr>
              <a:t>素养</a:t>
            </a:r>
            <a:endParaRPr lang="zh-CN" altLang="en-US" sz="8800">
              <a:solidFill>
                <a:srgbClr val="54A784"/>
              </a:solidFill>
            </a:endParaRPr>
          </a:p>
        </p:txBody>
      </p:sp>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7" name="矩形 6"/>
          <p:cNvSpPr/>
          <p:nvPr/>
        </p:nvSpPr>
        <p:spPr>
          <a:xfrm>
            <a:off x="5534660" y="3391535"/>
            <a:ext cx="463359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800">
                <a:solidFill>
                  <a:srgbClr val="E99347"/>
                </a:solidFill>
              </a:rPr>
              <a:t>形成制度，养成习惯</a:t>
            </a:r>
            <a:endParaRPr lang="zh-CN" altLang="en-US" sz="2800">
              <a:solidFill>
                <a:srgbClr val="E99347"/>
              </a:solidFill>
            </a:endParaRPr>
          </a:p>
        </p:txBody>
      </p:sp>
    </p:spTree>
    <p:custDataLst>
      <p:tags r:id="rId4"/>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000"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grpId="0" nodeType="withEffect">
                                  <p:stCondLst>
                                    <p:cond delay="300"/>
                                  </p:stCondLst>
                                  <p:childTnLst>
                                    <p:set>
                                      <p:cBhvr>
                                        <p:cTn id="10" dur="600" fill="hold">
                                          <p:stCondLst>
                                            <p:cond delay="0"/>
                                          </p:stCondLst>
                                        </p:cTn>
                                        <p:tgtEl>
                                          <p:spTgt spid="7"/>
                                        </p:tgtEl>
                                        <p:attrNameLst>
                                          <p:attrName>style.visibility</p:attrName>
                                        </p:attrNameLst>
                                      </p:cBhvr>
                                      <p:to>
                                        <p:strVal val="visible"/>
                                      </p:to>
                                    </p:set>
                                    <p:anim calcmode="lin" valueType="num">
                                      <p:cBhvr additive="base">
                                        <p:cTn id="11" dur="600" fill="hold"/>
                                        <p:tgtEl>
                                          <p:spTgt spid="7"/>
                                        </p:tgtEl>
                                        <p:attrNameLst>
                                          <p:attrName>ppt_x</p:attrName>
                                        </p:attrNameLst>
                                      </p:cBhvr>
                                      <p:tavLst>
                                        <p:tav tm="0">
                                          <p:val>
                                            <p:strVal val="1+#ppt_w/2"/>
                                          </p:val>
                                        </p:tav>
                                        <p:tav tm="100000">
                                          <p:val>
                                            <p:strVal val="#ppt_x"/>
                                          </p:val>
                                        </p:tav>
                                      </p:tavLst>
                                    </p:anim>
                                    <p:anim calcmode="lin" valueType="num">
                                      <p:cBhvr additive="base">
                                        <p:cTn id="12" dur="6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圆角矩形 12"/>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5" name="圆角矩形 14"/>
          <p:cNvSpPr/>
          <p:nvPr/>
        </p:nvSpPr>
        <p:spPr>
          <a:xfrm>
            <a:off x="6562090" y="1210310"/>
            <a:ext cx="4246245"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遵守规章制度</a:t>
            </a:r>
            <a:endParaRPr lang="zh-CN" altLang="en-US" sz="2800"/>
          </a:p>
        </p:txBody>
      </p:sp>
      <p:sp>
        <p:nvSpPr>
          <p:cNvPr id="16" name="文本框 15"/>
          <p:cNvSpPr txBox="1"/>
          <p:nvPr/>
        </p:nvSpPr>
        <p:spPr>
          <a:xfrm>
            <a:off x="875030" y="2399665"/>
            <a:ext cx="5027930" cy="706755"/>
          </a:xfrm>
          <a:prstGeom prst="rect">
            <a:avLst/>
          </a:prstGeom>
          <a:noFill/>
        </p:spPr>
        <p:txBody>
          <a:bodyPr wrap="square" rtlCol="0">
            <a:spAutoFit/>
          </a:bodyPr>
          <a:p>
            <a:r>
              <a:rPr lang="zh-CN" altLang="en-US" sz="2000">
                <a:solidFill>
                  <a:schemeClr val="bg2">
                    <a:lumMod val="25000"/>
                  </a:schemeClr>
                </a:solidFill>
              </a:rPr>
              <a:t>定义：人人依照规定行事，养成良好的习惯，培养积极进取的精神</a:t>
            </a:r>
            <a:r>
              <a:rPr lang="zh-CN" altLang="en-US" sz="2000">
                <a:solidFill>
                  <a:schemeClr val="bg2">
                    <a:lumMod val="25000"/>
                  </a:schemeClr>
                </a:solidFill>
              </a:rPr>
              <a:t>。</a:t>
            </a:r>
            <a:endParaRPr lang="zh-CN" altLang="en-US" sz="2000">
              <a:solidFill>
                <a:schemeClr val="bg2">
                  <a:lumMod val="25000"/>
                </a:schemeClr>
              </a:solidFill>
            </a:endParaRPr>
          </a:p>
        </p:txBody>
      </p:sp>
      <p:sp>
        <p:nvSpPr>
          <p:cNvPr id="17" name="文本框 16"/>
          <p:cNvSpPr txBox="1"/>
          <p:nvPr/>
        </p:nvSpPr>
        <p:spPr>
          <a:xfrm>
            <a:off x="875030" y="4228465"/>
            <a:ext cx="4836795" cy="706755"/>
          </a:xfrm>
          <a:prstGeom prst="rect">
            <a:avLst/>
          </a:prstGeom>
          <a:noFill/>
        </p:spPr>
        <p:txBody>
          <a:bodyPr wrap="square" rtlCol="0">
            <a:spAutoFit/>
          </a:bodyPr>
          <a:p>
            <a:r>
              <a:rPr lang="zh-CN" altLang="en-US" sz="2000"/>
              <a:t>目的：提升员工个人品质，培养具有好习惯、遵守规则的员工，营造团队精神</a:t>
            </a:r>
            <a:r>
              <a:rPr lang="zh-CN" altLang="en-US" sz="2000"/>
              <a:t>。</a:t>
            </a:r>
            <a:endParaRPr lang="zh-CN" altLang="en-US" sz="2000"/>
          </a:p>
        </p:txBody>
      </p:sp>
      <p:sp>
        <p:nvSpPr>
          <p:cNvPr id="19" name="圆角矩形 18"/>
          <p:cNvSpPr/>
          <p:nvPr/>
        </p:nvSpPr>
        <p:spPr>
          <a:xfrm>
            <a:off x="6562090" y="2512060"/>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提高自身品质</a:t>
            </a:r>
            <a:endParaRPr lang="zh-CN" altLang="en-US" sz="2800"/>
          </a:p>
        </p:txBody>
      </p:sp>
      <p:sp>
        <p:nvSpPr>
          <p:cNvPr id="20" name="圆角矩形 19"/>
          <p:cNvSpPr/>
          <p:nvPr/>
        </p:nvSpPr>
        <p:spPr>
          <a:xfrm>
            <a:off x="6562090" y="3804920"/>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培养优秀员工</a:t>
            </a:r>
            <a:endParaRPr lang="zh-CN" altLang="en-US" sz="2800"/>
          </a:p>
        </p:txBody>
      </p:sp>
      <p:sp>
        <p:nvSpPr>
          <p:cNvPr id="21" name="圆角矩形 20"/>
          <p:cNvSpPr/>
          <p:nvPr/>
        </p:nvSpPr>
        <p:spPr>
          <a:xfrm>
            <a:off x="6562090" y="5100955"/>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营造团队精神</a:t>
            </a:r>
            <a:endParaRPr lang="zh-CN" altLang="en-US" sz="2800"/>
          </a:p>
        </p:txBody>
      </p:sp>
      <p:grpSp>
        <p:nvGrpSpPr>
          <p:cNvPr id="2" name="组合 1"/>
          <p:cNvGrpSpPr/>
          <p:nvPr/>
        </p:nvGrpSpPr>
        <p:grpSpPr>
          <a:xfrm>
            <a:off x="1173480" y="1097915"/>
            <a:ext cx="2978785" cy="791210"/>
            <a:chOff x="1848" y="1729"/>
            <a:chExt cx="4691" cy="1246"/>
          </a:xfrm>
        </p:grpSpPr>
        <p:sp>
          <p:nvSpPr>
            <p:cNvPr id="14" name="矩形 13"/>
            <p:cNvSpPr/>
            <p:nvPr/>
          </p:nvSpPr>
          <p:spPr>
            <a:xfrm>
              <a:off x="2137" y="1729"/>
              <a:ext cx="4402" cy="1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400">
                  <a:solidFill>
                    <a:srgbClr val="54A784"/>
                  </a:solidFill>
                  <a:sym typeface="+mn-ea"/>
                </a:rPr>
                <a:t>素养（S</a:t>
              </a:r>
              <a:r>
                <a:rPr lang="en-US" altLang="zh-CN" sz="2400">
                  <a:solidFill>
                    <a:srgbClr val="54A784"/>
                  </a:solidFill>
                  <a:sym typeface="+mn-ea"/>
                </a:rPr>
                <a:t>EIMEI)</a:t>
              </a:r>
              <a:endParaRPr lang="zh-CN" altLang="en-US" sz="2400">
                <a:solidFill>
                  <a:srgbClr val="54A784"/>
                </a:solidFill>
                <a:sym typeface="+mn-ea"/>
              </a:endParaRPr>
            </a:p>
          </p:txBody>
        </p:sp>
        <p:cxnSp>
          <p:nvCxnSpPr>
            <p:cNvPr id="4" name="直接连接符 3"/>
            <p:cNvCxnSpPr/>
            <p:nvPr/>
          </p:nvCxnSpPr>
          <p:spPr>
            <a:xfrm flipH="1">
              <a:off x="1848" y="2045"/>
              <a:ext cx="17" cy="720"/>
            </a:xfrm>
            <a:prstGeom prst="line">
              <a:avLst/>
            </a:prstGeom>
            <a:ln w="50800">
              <a:solidFill>
                <a:srgbClr val="69AF9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5000"/>
                                  </p:iterate>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6"/>
                                        </p:tgtEl>
                                        <p:attrNameLst>
                                          <p:attrName>ppt_y</p:attrName>
                                        </p:attrNameLst>
                                      </p:cBhvr>
                                      <p:tavLst>
                                        <p:tav tm="0">
                                          <p:val>
                                            <p:strVal val="#ppt_y"/>
                                          </p:val>
                                        </p:tav>
                                        <p:tav tm="100000">
                                          <p:val>
                                            <p:strVal val="#ppt_y"/>
                                          </p:val>
                                        </p:tav>
                                      </p:tavLst>
                                    </p:anim>
                                    <p:anim calcmode="lin" valueType="num">
                                      <p:cBhvr>
                                        <p:cTn id="1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5000"/>
                                  </p:iterate>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7"/>
                                        </p:tgtEl>
                                        <p:attrNameLst>
                                          <p:attrName>ppt_y</p:attrName>
                                        </p:attrNameLst>
                                      </p:cBhvr>
                                      <p:tavLst>
                                        <p:tav tm="0">
                                          <p:val>
                                            <p:strVal val="#ppt_y"/>
                                          </p:val>
                                        </p:tav>
                                        <p:tav tm="100000">
                                          <p:val>
                                            <p:strVal val="#ppt_y"/>
                                          </p:val>
                                        </p:tav>
                                      </p:tavLst>
                                    </p:anim>
                                    <p:anim calcmode="lin" valueType="num">
                                      <p:cBhvr>
                                        <p:cTn id="2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200"/>
                                  </p:stCondLst>
                                  <p:childTnLst>
                                    <p:set>
                                      <p:cBhvr>
                                        <p:cTn id="33" dur="1" fill="hold">
                                          <p:stCondLst>
                                            <p:cond delay="0"/>
                                          </p:stCondLst>
                                        </p:cTn>
                                        <p:tgtEl>
                                          <p:spTgt spid="15">
                                            <p:txEl>
                                              <p:pRg st="0" end="0"/>
                                            </p:txEl>
                                          </p:spTgt>
                                        </p:tgtEl>
                                        <p:attrNameLst>
                                          <p:attrName>style.visibility</p:attrName>
                                        </p:attrNameLst>
                                      </p:cBhvr>
                                      <p:to>
                                        <p:strVal val="visible"/>
                                      </p:to>
                                    </p:set>
                                    <p:animEffect transition="in" filter="wipe(left)">
                                      <p:cBhvr>
                                        <p:cTn id="34" dur="500"/>
                                        <p:tgtEl>
                                          <p:spTgt spid="15">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par>
                                <p:cTn id="40" presetID="22" presetClass="entr" presetSubtype="8" fill="hold" grpId="0" nodeType="withEffect">
                                  <p:stCondLst>
                                    <p:cond delay="200"/>
                                  </p:stCondLst>
                                  <p:childTnLst>
                                    <p:set>
                                      <p:cBhvr>
                                        <p:cTn id="41" dur="1" fill="hold">
                                          <p:stCondLst>
                                            <p:cond delay="0"/>
                                          </p:stCondLst>
                                        </p:cTn>
                                        <p:tgtEl>
                                          <p:spTgt spid="19">
                                            <p:txEl>
                                              <p:pRg st="0" end="0"/>
                                            </p:txEl>
                                          </p:spTgt>
                                        </p:tgtEl>
                                        <p:attrNameLst>
                                          <p:attrName>style.visibility</p:attrName>
                                        </p:attrNameLst>
                                      </p:cBhvr>
                                      <p:to>
                                        <p:strVal val="visible"/>
                                      </p:to>
                                    </p:set>
                                    <p:animEffect transition="in" filter="wipe(left)">
                                      <p:cBhvr>
                                        <p:cTn id="42" dur="500"/>
                                        <p:tgtEl>
                                          <p:spTgt spid="1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20">
                                            <p:txEl>
                                              <p:pRg st="0" end="0"/>
                                            </p:txEl>
                                          </p:spTgt>
                                        </p:tgtEl>
                                        <p:attrNameLst>
                                          <p:attrName>style.visibility</p:attrName>
                                        </p:attrNameLst>
                                      </p:cBhvr>
                                      <p:to>
                                        <p:strVal val="visible"/>
                                      </p:to>
                                    </p:set>
                                    <p:animEffect transition="in" filter="wipe(left)">
                                      <p:cBhvr>
                                        <p:cTn id="50" dur="500"/>
                                        <p:tgtEl>
                                          <p:spTgt spid="20">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21">
                                            <p:txEl>
                                              <p:pRg st="0" end="0"/>
                                            </p:txEl>
                                          </p:spTgt>
                                        </p:tgtEl>
                                        <p:attrNameLst>
                                          <p:attrName>style.visibility</p:attrName>
                                        </p:attrNameLst>
                                      </p:cBhvr>
                                      <p:to>
                                        <p:strVal val="visible"/>
                                      </p:to>
                                    </p:set>
                                    <p:animEffect transition="in" filter="wipe(left)">
                                      <p:cBhvr>
                                        <p:cTn id="58" dur="500"/>
                                        <p:tgtEl>
                                          <p:spTgt spid="21">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1" nodeType="clickEffect">
                                  <p:stCondLst>
                                    <p:cond delay="0"/>
                                  </p:stCondLst>
                                  <p:childTnLst>
                                    <p:animEffect transition="out" filter="fade">
                                      <p:cBhvr>
                                        <p:cTn id="62" dur="500"/>
                                        <p:tgtEl>
                                          <p:spTgt spid="15">
                                            <p:txEl>
                                              <p:pRg st="0" end="0"/>
                                            </p:txEl>
                                          </p:spTgt>
                                        </p:tgtEl>
                                      </p:cBhvr>
                                    </p:animEffect>
                                    <p:set>
                                      <p:cBhvr>
                                        <p:cTn id="63" dur="1" fill="hold">
                                          <p:stCondLst>
                                            <p:cond delay="499"/>
                                          </p:stCondLst>
                                        </p:cTn>
                                        <p:tgtEl>
                                          <p:spTgt spid="15">
                                            <p:txEl>
                                              <p:pRg st="0" end="0"/>
                                            </p:txEl>
                                          </p:spTgt>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15"/>
                                        </p:tgtEl>
                                      </p:cBhvr>
                                    </p:animEffect>
                                    <p:set>
                                      <p:cBhvr>
                                        <p:cTn id="66" dur="1" fill="hold">
                                          <p:stCondLst>
                                            <p:cond delay="499"/>
                                          </p:stCondLst>
                                        </p:cTn>
                                        <p:tgtEl>
                                          <p:spTgt spid="15"/>
                                        </p:tgtEl>
                                        <p:attrNameLst>
                                          <p:attrName>style.visibility</p:attrName>
                                        </p:attrNameLst>
                                      </p:cBhvr>
                                      <p:to>
                                        <p:strVal val="hidden"/>
                                      </p:to>
                                    </p:set>
                                  </p:childTnLst>
                                </p:cTn>
                              </p:par>
                              <p:par>
                                <p:cTn id="67" presetID="10" presetClass="exit" presetSubtype="0" fill="hold" grpId="1" nodeType="withEffect">
                                  <p:stCondLst>
                                    <p:cond delay="0"/>
                                  </p:stCondLst>
                                  <p:iterate type="lt">
                                    <p:tmPct val="0"/>
                                  </p:iterate>
                                  <p:childTnLst>
                                    <p:animEffect transition="out" filter="fade">
                                      <p:cBhvr>
                                        <p:cTn id="68" dur="500"/>
                                        <p:tgtEl>
                                          <p:spTgt spid="16"/>
                                        </p:tgtEl>
                                      </p:cBhvr>
                                    </p:animEffect>
                                    <p:set>
                                      <p:cBhvr>
                                        <p:cTn id="69" dur="1" fill="hold">
                                          <p:stCondLst>
                                            <p:cond delay="499"/>
                                          </p:stCondLst>
                                        </p:cTn>
                                        <p:tgtEl>
                                          <p:spTgt spid="16"/>
                                        </p:tgtEl>
                                        <p:attrNameLst>
                                          <p:attrName>style.visibility</p:attrName>
                                        </p:attrNameLst>
                                      </p:cBhvr>
                                      <p:to>
                                        <p:strVal val="hidden"/>
                                      </p:to>
                                    </p:set>
                                  </p:childTnLst>
                                </p:cTn>
                              </p:par>
                              <p:par>
                                <p:cTn id="70" presetID="10" presetClass="exit" presetSubtype="0" fill="hold" grpId="1" nodeType="withEffect">
                                  <p:stCondLst>
                                    <p:cond delay="0"/>
                                  </p:stCondLst>
                                  <p:iterate type="lt">
                                    <p:tmPct val="0"/>
                                  </p:iterate>
                                  <p:childTnLst>
                                    <p:animEffect transition="out" filter="fade">
                                      <p:cBhvr>
                                        <p:cTn id="71" dur="500"/>
                                        <p:tgtEl>
                                          <p:spTgt spid="17"/>
                                        </p:tgtEl>
                                      </p:cBhvr>
                                    </p:animEffect>
                                    <p:set>
                                      <p:cBhvr>
                                        <p:cTn id="72" dur="1" fill="hold">
                                          <p:stCondLst>
                                            <p:cond delay="499"/>
                                          </p:stCondLst>
                                        </p:cTn>
                                        <p:tgtEl>
                                          <p:spTgt spid="17"/>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19">
                                            <p:txEl>
                                              <p:pRg st="0" end="0"/>
                                            </p:txEl>
                                          </p:spTgt>
                                        </p:tgtEl>
                                      </p:cBhvr>
                                    </p:animEffect>
                                    <p:set>
                                      <p:cBhvr>
                                        <p:cTn id="75" dur="1" fill="hold">
                                          <p:stCondLst>
                                            <p:cond delay="499"/>
                                          </p:stCondLst>
                                        </p:cTn>
                                        <p:tgtEl>
                                          <p:spTgt spid="19">
                                            <p:txEl>
                                              <p:pRg st="0" end="0"/>
                                            </p:txEl>
                                          </p:spTgt>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500"/>
                                        <p:tgtEl>
                                          <p:spTgt spid="19"/>
                                        </p:tgtEl>
                                      </p:cBhvr>
                                    </p:animEffect>
                                    <p:set>
                                      <p:cBhvr>
                                        <p:cTn id="78" dur="1" fill="hold">
                                          <p:stCondLst>
                                            <p:cond delay="499"/>
                                          </p:stCondLst>
                                        </p:cTn>
                                        <p:tgtEl>
                                          <p:spTgt spid="19"/>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20">
                                            <p:txEl>
                                              <p:pRg st="0" end="0"/>
                                            </p:txEl>
                                          </p:spTgt>
                                        </p:tgtEl>
                                      </p:cBhvr>
                                    </p:animEffect>
                                    <p:set>
                                      <p:cBhvr>
                                        <p:cTn id="81" dur="1" fill="hold">
                                          <p:stCondLst>
                                            <p:cond delay="499"/>
                                          </p:stCondLst>
                                        </p:cTn>
                                        <p:tgtEl>
                                          <p:spTgt spid="20">
                                            <p:txEl>
                                              <p:pRg st="0" end="0"/>
                                            </p:txEl>
                                          </p:spTgt>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20"/>
                                        </p:tgtEl>
                                      </p:cBhvr>
                                    </p:animEffect>
                                    <p:set>
                                      <p:cBhvr>
                                        <p:cTn id="84" dur="1" fill="hold">
                                          <p:stCondLst>
                                            <p:cond delay="499"/>
                                          </p:stCondLst>
                                        </p:cTn>
                                        <p:tgtEl>
                                          <p:spTgt spid="20"/>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21">
                                            <p:txEl>
                                              <p:pRg st="0" end="0"/>
                                            </p:txEl>
                                          </p:spTgt>
                                        </p:tgtEl>
                                      </p:cBhvr>
                                    </p:animEffect>
                                    <p:set>
                                      <p:cBhvr>
                                        <p:cTn id="87" dur="1" fill="hold">
                                          <p:stCondLst>
                                            <p:cond delay="499"/>
                                          </p:stCondLst>
                                        </p:cTn>
                                        <p:tgtEl>
                                          <p:spTgt spid="21">
                                            <p:txEl>
                                              <p:pRg st="0" end="0"/>
                                            </p:txEl>
                                          </p:spTgt>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21"/>
                                        </p:tgtEl>
                                      </p:cBhvr>
                                    </p:animEffect>
                                    <p:set>
                                      <p:cBhvr>
                                        <p:cTn id="90" dur="1" fill="hold">
                                          <p:stCondLst>
                                            <p:cond delay="499"/>
                                          </p:stCondLst>
                                        </p:cTn>
                                        <p:tgtEl>
                                          <p:spTgt spid="21"/>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2"/>
                                        </p:tgtEl>
                                      </p:cBhvr>
                                    </p:animEffect>
                                    <p:set>
                                      <p:cBhvr>
                                        <p:cTn id="93"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5" grpId="0" bldLvl="0" animBg="1" uiExpand="1" build="allAtOnce"/>
      <p:bldP spid="19" grpId="0" bldLvl="0" animBg="1" uiExpand="1" build="allAtOnce"/>
      <p:bldP spid="20" grpId="0" bldLvl="0" animBg="1" uiExpand="1" build="allAtOnce"/>
      <p:bldP spid="21" grpId="0" bldLvl="0" animBg="1" uiExpand="1" build="allAtOnce"/>
      <p:bldP spid="15" grpId="1" bldLvl="0" animBg="1" build="allAtOnce"/>
      <p:bldP spid="16" grpId="1"/>
      <p:bldP spid="17" grpId="1"/>
      <p:bldP spid="19" grpId="1" bldLvl="0" animBg="1" build="allAtOnce"/>
      <p:bldP spid="20" grpId="1" bldLvl="0" animBg="1" build="allAtOnce"/>
      <p:bldP spid="21" grpId="1" bldLvl="0" animBg="1"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5" name="圆角矩形 4"/>
          <p:cNvSpPr/>
          <p:nvPr/>
        </p:nvSpPr>
        <p:spPr>
          <a:xfrm>
            <a:off x="1655445" y="1059180"/>
            <a:ext cx="2030730" cy="4730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t>具体实施</a:t>
            </a:r>
            <a:endParaRPr lang="zh-CN" altLang="en-US" sz="2000"/>
          </a:p>
        </p:txBody>
      </p:sp>
      <p:sp>
        <p:nvSpPr>
          <p:cNvPr id="9" name="文本框 8"/>
          <p:cNvSpPr txBox="1"/>
          <p:nvPr/>
        </p:nvSpPr>
        <p:spPr>
          <a:xfrm>
            <a:off x="3686175" y="2027555"/>
            <a:ext cx="584835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制定员工着装标准，塑造自信形象</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1" name="文本框 10"/>
          <p:cNvSpPr txBox="1"/>
          <p:nvPr/>
        </p:nvSpPr>
        <p:spPr>
          <a:xfrm>
            <a:off x="3686175" y="2806065"/>
            <a:ext cx="4426585"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多开展教育培训，纠正不良习惯</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3" name="文本框 12"/>
          <p:cNvSpPr txBox="1"/>
          <p:nvPr/>
        </p:nvSpPr>
        <p:spPr>
          <a:xfrm>
            <a:off x="3707130" y="4363085"/>
            <a:ext cx="477139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开展并推行各种精神提升活动。</a:t>
            </a:r>
            <a:endParaRPr lang="zh-CN" altLang="en-US" sz="2000">
              <a:solidFill>
                <a:schemeClr val="tx1">
                  <a:lumMod val="85000"/>
                  <a:lumOff val="15000"/>
                </a:schemeClr>
              </a:solidFill>
            </a:endParaRPr>
          </a:p>
        </p:txBody>
      </p:sp>
      <p:sp>
        <p:nvSpPr>
          <p:cNvPr id="15" name="文本框 14"/>
          <p:cNvSpPr txBox="1"/>
          <p:nvPr/>
        </p:nvSpPr>
        <p:spPr>
          <a:xfrm>
            <a:off x="3686175" y="3584575"/>
            <a:ext cx="678942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制定礼仪守则。</a:t>
            </a:r>
            <a:endParaRPr lang="zh-CN" altLang="en-US" sz="2000">
              <a:solidFill>
                <a:schemeClr val="tx1">
                  <a:lumMod val="85000"/>
                  <a:lumOff val="15000"/>
                </a:schemeClr>
              </a:solidFill>
            </a:endParaRPr>
          </a:p>
        </p:txBody>
      </p:sp>
      <p:sp>
        <p:nvSpPr>
          <p:cNvPr id="18" name="矩形 17"/>
          <p:cNvSpPr/>
          <p:nvPr/>
        </p:nvSpPr>
        <p:spPr>
          <a:xfrm>
            <a:off x="551180" y="1656080"/>
            <a:ext cx="2555875" cy="44253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p>
            <a:pPr algn="ctr"/>
            <a:r>
              <a:rPr lang="zh-CN" altLang="en-US" sz="9600">
                <a:solidFill>
                  <a:schemeClr val="bg2">
                    <a:lumMod val="50000"/>
                    <a:alpha val="19000"/>
                  </a:schemeClr>
                </a:solidFill>
                <a:sym typeface="+mn-ea"/>
              </a:rPr>
              <a:t>素养</a:t>
            </a:r>
            <a:endParaRPr lang="zh-CN" altLang="en-US" sz="9600">
              <a:solidFill>
                <a:schemeClr val="bg2">
                  <a:lumMod val="50000"/>
                  <a:alpha val="19000"/>
                </a:schemeClr>
              </a:solidFill>
              <a:sym typeface="+mn-ea"/>
            </a:endParaRPr>
          </a:p>
        </p:txBody>
      </p:sp>
      <p:sp>
        <p:nvSpPr>
          <p:cNvPr id="6" name="文本框 5"/>
          <p:cNvSpPr txBox="1"/>
          <p:nvPr/>
        </p:nvSpPr>
        <p:spPr>
          <a:xfrm>
            <a:off x="3710305" y="5141595"/>
            <a:ext cx="477139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长期坚持</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wipe(left)">
                                      <p:cBhvr>
                                        <p:cTn id="10" dur="500"/>
                                        <p:tgtEl>
                                          <p:spTgt spid="5">
                                            <p:txEl>
                                              <p:pRg st="0" end="0"/>
                                            </p:txEl>
                                          </p:spTgt>
                                        </p:tgtEl>
                                      </p:cBhvr>
                                    </p:animEffect>
                                  </p:childTnLst>
                                </p:cTn>
                              </p:par>
                              <p:par>
                                <p:cTn id="11" presetID="10" presetClass="entr" presetSubtype="0" fill="hold" nodeType="withEffect">
                                  <p:stCondLst>
                                    <p:cond delay="0"/>
                                  </p:stCondLst>
                                  <p:childTnLst>
                                    <p:set>
                                      <p:cBhvr>
                                        <p:cTn id="12" dur="1000" fill="hold">
                                          <p:stCondLst>
                                            <p:cond delay="0"/>
                                          </p:stCondLst>
                                        </p:cTn>
                                        <p:tgtEl>
                                          <p:spTgt spid="18">
                                            <p:txEl>
                                              <p:pRg st="0" end="0"/>
                                            </p:txEl>
                                          </p:spTgt>
                                        </p:tgtEl>
                                        <p:attrNameLst>
                                          <p:attrName>style.visibility</p:attrName>
                                        </p:attrNameLst>
                                      </p:cBhvr>
                                      <p:to>
                                        <p:strVal val="visible"/>
                                      </p:to>
                                    </p:set>
                                    <p:animEffect transition="in" filter="fade">
                                      <p:cBhvr>
                                        <p:cTn id="13" dur="1000"/>
                                        <p:tgtEl>
                                          <p:spTgt spid="1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500"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500"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anim calcmode="lin" valueType="num">
                                      <p:cBhvr>
                                        <p:cTn id="26" dur="500" fill="hold"/>
                                        <p:tgtEl>
                                          <p:spTgt spid="11"/>
                                        </p:tgtEl>
                                        <p:attrNameLst>
                                          <p:attrName>ppt_x</p:attrName>
                                        </p:attrNameLst>
                                      </p:cBhvr>
                                      <p:tavLst>
                                        <p:tav tm="0">
                                          <p:val>
                                            <p:strVal val="#ppt_x"/>
                                          </p:val>
                                        </p:tav>
                                        <p:tav tm="100000">
                                          <p:val>
                                            <p:strVal val="#ppt_x"/>
                                          </p:val>
                                        </p:tav>
                                      </p:tavLst>
                                    </p:anim>
                                    <p:anim calcmode="lin" valueType="num">
                                      <p:cBhvr>
                                        <p:cTn id="27"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500"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anim calcmode="lin" valueType="num">
                                      <p:cBhvr>
                                        <p:cTn id="33" dur="500" fill="hold"/>
                                        <p:tgtEl>
                                          <p:spTgt spid="15"/>
                                        </p:tgtEl>
                                        <p:attrNameLst>
                                          <p:attrName>ppt_x</p:attrName>
                                        </p:attrNameLst>
                                      </p:cBhvr>
                                      <p:tavLst>
                                        <p:tav tm="0">
                                          <p:val>
                                            <p:strVal val="#ppt_x"/>
                                          </p:val>
                                        </p:tav>
                                        <p:tav tm="100000">
                                          <p:val>
                                            <p:strVal val="#ppt_x"/>
                                          </p:val>
                                        </p:tav>
                                      </p:tavLst>
                                    </p:anim>
                                    <p:anim calcmode="lin" valueType="num">
                                      <p:cBhvr>
                                        <p:cTn id="3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500"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anim calcmode="lin" valueType="num">
                                      <p:cBhvr>
                                        <p:cTn id="40" dur="500" fill="hold"/>
                                        <p:tgtEl>
                                          <p:spTgt spid="13"/>
                                        </p:tgtEl>
                                        <p:attrNameLst>
                                          <p:attrName>ppt_x</p:attrName>
                                        </p:attrNameLst>
                                      </p:cBhvr>
                                      <p:tavLst>
                                        <p:tav tm="0">
                                          <p:val>
                                            <p:strVal val="#ppt_x"/>
                                          </p:val>
                                        </p:tav>
                                        <p:tav tm="100000">
                                          <p:val>
                                            <p:strVal val="#ppt_x"/>
                                          </p:val>
                                        </p:tav>
                                      </p:tavLst>
                                    </p:anim>
                                    <p:anim calcmode="lin" valueType="num">
                                      <p:cBhvr>
                                        <p:cTn id="41"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500"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anim calcmode="lin" valueType="num">
                                      <p:cBhvr>
                                        <p:cTn id="47" dur="500" fill="hold"/>
                                        <p:tgtEl>
                                          <p:spTgt spid="6"/>
                                        </p:tgtEl>
                                        <p:attrNameLst>
                                          <p:attrName>ppt_x</p:attrName>
                                        </p:attrNameLst>
                                      </p:cBhvr>
                                      <p:tavLst>
                                        <p:tav tm="0">
                                          <p:val>
                                            <p:strVal val="#ppt_x"/>
                                          </p:val>
                                        </p:tav>
                                        <p:tav tm="100000">
                                          <p:val>
                                            <p:strVal val="#ppt_x"/>
                                          </p:val>
                                        </p:tav>
                                      </p:tavLst>
                                    </p:anim>
                                    <p:anim calcmode="lin" valueType="num">
                                      <p:cBhvr>
                                        <p:cTn id="48"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uiExpand="1" build="allAtOnce"/>
      <p:bldP spid="9" grpId="0"/>
      <p:bldP spid="11" grpId="0"/>
      <p:bldP spid="13" grpId="0"/>
      <p:bldP spid="15"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等腰三角形 34"/>
          <p:cNvSpPr/>
          <p:nvPr>
            <p:custDataLst>
              <p:tags r:id="rId1"/>
            </p:custDataLst>
          </p:nvPr>
        </p:nvSpPr>
        <p:spPr>
          <a:xfrm rot="5400000">
            <a:off x="-1947442" y="2332124"/>
            <a:ext cx="4807305" cy="9124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6" name="等腰三角形 35"/>
          <p:cNvSpPr/>
          <p:nvPr>
            <p:custDataLst>
              <p:tags r:id="rId2"/>
            </p:custDataLst>
          </p:nvPr>
        </p:nvSpPr>
        <p:spPr>
          <a:xfrm rot="5400000">
            <a:off x="-1947442" y="3003301"/>
            <a:ext cx="4807305" cy="91242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等腰三角形 36"/>
          <p:cNvSpPr/>
          <p:nvPr>
            <p:custDataLst>
              <p:tags r:id="rId3"/>
            </p:custDataLst>
          </p:nvPr>
        </p:nvSpPr>
        <p:spPr>
          <a:xfrm rot="16200000">
            <a:off x="10350473" y="3184730"/>
            <a:ext cx="3133490" cy="54956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2773045" y="1965960"/>
            <a:ext cx="358838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8800">
                <a:solidFill>
                  <a:srgbClr val="54A784"/>
                </a:solidFill>
              </a:rPr>
              <a:t>安全</a:t>
            </a:r>
            <a:endParaRPr lang="zh-CN" altLang="en-US" sz="8800">
              <a:solidFill>
                <a:srgbClr val="54A784"/>
              </a:solidFill>
            </a:endParaRPr>
          </a:p>
        </p:txBody>
      </p:sp>
      <p:sp>
        <p:nvSpPr>
          <p:cNvPr id="18" name="圆角矩形 1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7" name="矩形 6"/>
          <p:cNvSpPr/>
          <p:nvPr/>
        </p:nvSpPr>
        <p:spPr>
          <a:xfrm>
            <a:off x="5534660" y="3391535"/>
            <a:ext cx="4633595" cy="1425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800">
                <a:solidFill>
                  <a:srgbClr val="E99347"/>
                </a:solidFill>
              </a:rPr>
              <a:t>安全操作，以人</a:t>
            </a:r>
            <a:r>
              <a:rPr lang="zh-CN" altLang="en-US" sz="2800">
                <a:solidFill>
                  <a:srgbClr val="E99347"/>
                </a:solidFill>
              </a:rPr>
              <a:t>为本</a:t>
            </a:r>
            <a:endParaRPr lang="zh-CN" altLang="en-US" sz="2800">
              <a:solidFill>
                <a:srgbClr val="E99347"/>
              </a:solidFill>
            </a:endParaRPr>
          </a:p>
        </p:txBody>
      </p:sp>
    </p:spTree>
    <p:custDataLst>
      <p:tags r:id="rId4"/>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000"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grpId="0" nodeType="withEffect">
                                  <p:stCondLst>
                                    <p:cond delay="300"/>
                                  </p:stCondLst>
                                  <p:childTnLst>
                                    <p:set>
                                      <p:cBhvr>
                                        <p:cTn id="10" dur="600" fill="hold">
                                          <p:stCondLst>
                                            <p:cond delay="0"/>
                                          </p:stCondLst>
                                        </p:cTn>
                                        <p:tgtEl>
                                          <p:spTgt spid="7"/>
                                        </p:tgtEl>
                                        <p:attrNameLst>
                                          <p:attrName>style.visibility</p:attrName>
                                        </p:attrNameLst>
                                      </p:cBhvr>
                                      <p:to>
                                        <p:strVal val="visible"/>
                                      </p:to>
                                    </p:set>
                                    <p:anim calcmode="lin" valueType="num">
                                      <p:cBhvr additive="base">
                                        <p:cTn id="11" dur="600" fill="hold"/>
                                        <p:tgtEl>
                                          <p:spTgt spid="7"/>
                                        </p:tgtEl>
                                        <p:attrNameLst>
                                          <p:attrName>ppt_x</p:attrName>
                                        </p:attrNameLst>
                                      </p:cBhvr>
                                      <p:tavLst>
                                        <p:tav tm="0">
                                          <p:val>
                                            <p:strVal val="1+#ppt_w/2"/>
                                          </p:val>
                                        </p:tav>
                                        <p:tav tm="100000">
                                          <p:val>
                                            <p:strVal val="#ppt_x"/>
                                          </p:val>
                                        </p:tav>
                                      </p:tavLst>
                                    </p:anim>
                                    <p:anim calcmode="lin" valueType="num">
                                      <p:cBhvr additive="base">
                                        <p:cTn id="12" dur="6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圆角矩形 12"/>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5" name="圆角矩形 14"/>
          <p:cNvSpPr/>
          <p:nvPr/>
        </p:nvSpPr>
        <p:spPr>
          <a:xfrm>
            <a:off x="6562090" y="1210310"/>
            <a:ext cx="4246245"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建立安全管理</a:t>
            </a:r>
            <a:r>
              <a:rPr lang="zh-CN" altLang="en-US" sz="2800"/>
              <a:t>体制</a:t>
            </a:r>
            <a:endParaRPr lang="zh-CN" altLang="en-US" sz="2800"/>
          </a:p>
        </p:txBody>
      </p:sp>
      <p:sp>
        <p:nvSpPr>
          <p:cNvPr id="16" name="文本框 15"/>
          <p:cNvSpPr txBox="1"/>
          <p:nvPr/>
        </p:nvSpPr>
        <p:spPr>
          <a:xfrm>
            <a:off x="875030" y="2399665"/>
            <a:ext cx="5027930" cy="1014730"/>
          </a:xfrm>
          <a:prstGeom prst="rect">
            <a:avLst/>
          </a:prstGeom>
          <a:noFill/>
        </p:spPr>
        <p:txBody>
          <a:bodyPr wrap="square" rtlCol="0">
            <a:spAutoFit/>
          </a:bodyPr>
          <a:p>
            <a:r>
              <a:rPr lang="zh-CN" altLang="en-US" sz="2000">
                <a:solidFill>
                  <a:schemeClr val="bg2">
                    <a:lumMod val="25000"/>
                  </a:schemeClr>
                </a:solidFill>
              </a:rPr>
              <a:t>定义：指企业在产品的生产过程中，能够在工作状态、行为设备及管理等一系列活动中给员工带来即安全又舒适的工作环境</a:t>
            </a:r>
            <a:r>
              <a:rPr lang="zh-CN" altLang="en-US" sz="2000">
                <a:solidFill>
                  <a:schemeClr val="bg2">
                    <a:lumMod val="25000"/>
                  </a:schemeClr>
                </a:solidFill>
              </a:rPr>
              <a:t>。</a:t>
            </a:r>
            <a:endParaRPr lang="zh-CN" altLang="en-US" sz="2000">
              <a:solidFill>
                <a:schemeClr val="bg2">
                  <a:lumMod val="25000"/>
                </a:schemeClr>
              </a:solidFill>
            </a:endParaRPr>
          </a:p>
        </p:txBody>
      </p:sp>
      <p:sp>
        <p:nvSpPr>
          <p:cNvPr id="17" name="文本框 16"/>
          <p:cNvSpPr txBox="1"/>
          <p:nvPr/>
        </p:nvSpPr>
        <p:spPr>
          <a:xfrm>
            <a:off x="875030" y="4228465"/>
            <a:ext cx="4836795" cy="1014730"/>
          </a:xfrm>
          <a:prstGeom prst="rect">
            <a:avLst/>
          </a:prstGeom>
          <a:noFill/>
        </p:spPr>
        <p:txBody>
          <a:bodyPr wrap="square" rtlCol="0">
            <a:spAutoFit/>
          </a:bodyPr>
          <a:p>
            <a:r>
              <a:rPr lang="zh-CN" altLang="en-US" sz="2000"/>
              <a:t>目的：发现安全隐患并及时消除，争取有效预防措施，保障人身安全，</a:t>
            </a:r>
            <a:r>
              <a:rPr lang="zh-CN" altLang="en-US" sz="2000"/>
              <a:t>减少经济损失，保证生产正常进行</a:t>
            </a:r>
            <a:r>
              <a:rPr lang="zh-CN" altLang="en-US" sz="2000"/>
              <a:t>。</a:t>
            </a:r>
            <a:endParaRPr lang="zh-CN" altLang="en-US" sz="2000"/>
          </a:p>
        </p:txBody>
      </p:sp>
      <p:sp>
        <p:nvSpPr>
          <p:cNvPr id="19" name="圆角矩形 18"/>
          <p:cNvSpPr/>
          <p:nvPr/>
        </p:nvSpPr>
        <p:spPr>
          <a:xfrm>
            <a:off x="6562090" y="2512060"/>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开展</a:t>
            </a:r>
            <a:r>
              <a:rPr lang="zh-CN" altLang="en-US" sz="2800"/>
              <a:t>员工安全教育</a:t>
            </a:r>
            <a:endParaRPr lang="zh-CN" altLang="en-US" sz="2800"/>
          </a:p>
        </p:txBody>
      </p:sp>
      <p:sp>
        <p:nvSpPr>
          <p:cNvPr id="20" name="圆角矩形 19"/>
          <p:cNvSpPr/>
          <p:nvPr/>
        </p:nvSpPr>
        <p:spPr>
          <a:xfrm>
            <a:off x="6562090" y="3804920"/>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排除隐患</a:t>
            </a:r>
            <a:endParaRPr lang="zh-CN" altLang="en-US" sz="2800"/>
          </a:p>
        </p:txBody>
      </p:sp>
      <p:sp>
        <p:nvSpPr>
          <p:cNvPr id="21" name="圆角矩形 20"/>
          <p:cNvSpPr/>
          <p:nvPr/>
        </p:nvSpPr>
        <p:spPr>
          <a:xfrm>
            <a:off x="6562090" y="5100955"/>
            <a:ext cx="4246880" cy="9023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保障安全</a:t>
            </a:r>
            <a:endParaRPr lang="zh-CN" altLang="en-US" sz="2800"/>
          </a:p>
        </p:txBody>
      </p:sp>
      <p:grpSp>
        <p:nvGrpSpPr>
          <p:cNvPr id="2" name="组合 1"/>
          <p:cNvGrpSpPr/>
          <p:nvPr/>
        </p:nvGrpSpPr>
        <p:grpSpPr>
          <a:xfrm>
            <a:off x="1173480" y="1097915"/>
            <a:ext cx="2978785" cy="791210"/>
            <a:chOff x="1848" y="1729"/>
            <a:chExt cx="4691" cy="1246"/>
          </a:xfrm>
        </p:grpSpPr>
        <p:sp>
          <p:nvSpPr>
            <p:cNvPr id="14" name="矩形 13"/>
            <p:cNvSpPr/>
            <p:nvPr/>
          </p:nvSpPr>
          <p:spPr>
            <a:xfrm>
              <a:off x="2137" y="1729"/>
              <a:ext cx="4402" cy="1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2400">
                  <a:solidFill>
                    <a:srgbClr val="54A784"/>
                  </a:solidFill>
                  <a:sym typeface="+mn-ea"/>
                </a:rPr>
                <a:t>安全（S</a:t>
              </a:r>
              <a:r>
                <a:rPr lang="en-US" altLang="zh-CN" sz="2400">
                  <a:solidFill>
                    <a:srgbClr val="54A784"/>
                  </a:solidFill>
                  <a:sym typeface="+mn-ea"/>
                </a:rPr>
                <a:t>AFETY)</a:t>
              </a:r>
              <a:endParaRPr lang="en-US" altLang="zh-CN" sz="2400">
                <a:solidFill>
                  <a:srgbClr val="54A784"/>
                </a:solidFill>
                <a:sym typeface="+mn-ea"/>
              </a:endParaRPr>
            </a:p>
          </p:txBody>
        </p:sp>
        <p:cxnSp>
          <p:nvCxnSpPr>
            <p:cNvPr id="4" name="直接连接符 3"/>
            <p:cNvCxnSpPr/>
            <p:nvPr/>
          </p:nvCxnSpPr>
          <p:spPr>
            <a:xfrm flipH="1">
              <a:off x="1848" y="2045"/>
              <a:ext cx="17" cy="720"/>
            </a:xfrm>
            <a:prstGeom prst="line">
              <a:avLst/>
            </a:prstGeom>
            <a:ln w="50800">
              <a:solidFill>
                <a:srgbClr val="69AF9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5000"/>
                                  </p:iterate>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6"/>
                                        </p:tgtEl>
                                        <p:attrNameLst>
                                          <p:attrName>ppt_y</p:attrName>
                                        </p:attrNameLst>
                                      </p:cBhvr>
                                      <p:tavLst>
                                        <p:tav tm="0">
                                          <p:val>
                                            <p:strVal val="#ppt_y"/>
                                          </p:val>
                                        </p:tav>
                                        <p:tav tm="100000">
                                          <p:val>
                                            <p:strVal val="#ppt_y"/>
                                          </p:val>
                                        </p:tav>
                                      </p:tavLst>
                                    </p:anim>
                                    <p:anim calcmode="lin" valueType="num">
                                      <p:cBhvr>
                                        <p:cTn id="1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5000"/>
                                  </p:iterate>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7"/>
                                        </p:tgtEl>
                                        <p:attrNameLst>
                                          <p:attrName>ppt_y</p:attrName>
                                        </p:attrNameLst>
                                      </p:cBhvr>
                                      <p:tavLst>
                                        <p:tav tm="0">
                                          <p:val>
                                            <p:strVal val="#ppt_y"/>
                                          </p:val>
                                        </p:tav>
                                        <p:tav tm="100000">
                                          <p:val>
                                            <p:strVal val="#ppt_y"/>
                                          </p:val>
                                        </p:tav>
                                      </p:tavLst>
                                    </p:anim>
                                    <p:anim calcmode="lin" valueType="num">
                                      <p:cBhvr>
                                        <p:cTn id="2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200"/>
                                  </p:stCondLst>
                                  <p:childTnLst>
                                    <p:set>
                                      <p:cBhvr>
                                        <p:cTn id="33" dur="1" fill="hold">
                                          <p:stCondLst>
                                            <p:cond delay="0"/>
                                          </p:stCondLst>
                                        </p:cTn>
                                        <p:tgtEl>
                                          <p:spTgt spid="15">
                                            <p:txEl>
                                              <p:pRg st="0" end="0"/>
                                            </p:txEl>
                                          </p:spTgt>
                                        </p:tgtEl>
                                        <p:attrNameLst>
                                          <p:attrName>style.visibility</p:attrName>
                                        </p:attrNameLst>
                                      </p:cBhvr>
                                      <p:to>
                                        <p:strVal val="visible"/>
                                      </p:to>
                                    </p:set>
                                    <p:animEffect transition="in" filter="wipe(left)">
                                      <p:cBhvr>
                                        <p:cTn id="34" dur="500"/>
                                        <p:tgtEl>
                                          <p:spTgt spid="15">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par>
                                <p:cTn id="40" presetID="22" presetClass="entr" presetSubtype="8" fill="hold" grpId="0" nodeType="withEffect">
                                  <p:stCondLst>
                                    <p:cond delay="200"/>
                                  </p:stCondLst>
                                  <p:childTnLst>
                                    <p:set>
                                      <p:cBhvr>
                                        <p:cTn id="41" dur="1" fill="hold">
                                          <p:stCondLst>
                                            <p:cond delay="0"/>
                                          </p:stCondLst>
                                        </p:cTn>
                                        <p:tgtEl>
                                          <p:spTgt spid="19">
                                            <p:txEl>
                                              <p:pRg st="0" end="0"/>
                                            </p:txEl>
                                          </p:spTgt>
                                        </p:tgtEl>
                                        <p:attrNameLst>
                                          <p:attrName>style.visibility</p:attrName>
                                        </p:attrNameLst>
                                      </p:cBhvr>
                                      <p:to>
                                        <p:strVal val="visible"/>
                                      </p:to>
                                    </p:set>
                                    <p:animEffect transition="in" filter="wipe(left)">
                                      <p:cBhvr>
                                        <p:cTn id="42" dur="500"/>
                                        <p:tgtEl>
                                          <p:spTgt spid="1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20">
                                            <p:txEl>
                                              <p:pRg st="0" end="0"/>
                                            </p:txEl>
                                          </p:spTgt>
                                        </p:tgtEl>
                                        <p:attrNameLst>
                                          <p:attrName>style.visibility</p:attrName>
                                        </p:attrNameLst>
                                      </p:cBhvr>
                                      <p:to>
                                        <p:strVal val="visible"/>
                                      </p:to>
                                    </p:set>
                                    <p:animEffect transition="in" filter="wipe(left)">
                                      <p:cBhvr>
                                        <p:cTn id="50" dur="500"/>
                                        <p:tgtEl>
                                          <p:spTgt spid="20">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21">
                                            <p:txEl>
                                              <p:pRg st="0" end="0"/>
                                            </p:txEl>
                                          </p:spTgt>
                                        </p:tgtEl>
                                        <p:attrNameLst>
                                          <p:attrName>style.visibility</p:attrName>
                                        </p:attrNameLst>
                                      </p:cBhvr>
                                      <p:to>
                                        <p:strVal val="visible"/>
                                      </p:to>
                                    </p:set>
                                    <p:animEffect transition="in" filter="wipe(left)">
                                      <p:cBhvr>
                                        <p:cTn id="58" dur="500"/>
                                        <p:tgtEl>
                                          <p:spTgt spid="21">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1" nodeType="clickEffect">
                                  <p:stCondLst>
                                    <p:cond delay="0"/>
                                  </p:stCondLst>
                                  <p:childTnLst>
                                    <p:animEffect transition="out" filter="fade">
                                      <p:cBhvr>
                                        <p:cTn id="62" dur="500"/>
                                        <p:tgtEl>
                                          <p:spTgt spid="15">
                                            <p:txEl>
                                              <p:pRg st="0" end="0"/>
                                            </p:txEl>
                                          </p:spTgt>
                                        </p:tgtEl>
                                      </p:cBhvr>
                                    </p:animEffect>
                                    <p:set>
                                      <p:cBhvr>
                                        <p:cTn id="63" dur="1" fill="hold">
                                          <p:stCondLst>
                                            <p:cond delay="499"/>
                                          </p:stCondLst>
                                        </p:cTn>
                                        <p:tgtEl>
                                          <p:spTgt spid="15">
                                            <p:txEl>
                                              <p:pRg st="0" end="0"/>
                                            </p:txEl>
                                          </p:spTgt>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15"/>
                                        </p:tgtEl>
                                      </p:cBhvr>
                                    </p:animEffect>
                                    <p:set>
                                      <p:cBhvr>
                                        <p:cTn id="66" dur="1" fill="hold">
                                          <p:stCondLst>
                                            <p:cond delay="499"/>
                                          </p:stCondLst>
                                        </p:cTn>
                                        <p:tgtEl>
                                          <p:spTgt spid="15"/>
                                        </p:tgtEl>
                                        <p:attrNameLst>
                                          <p:attrName>style.visibility</p:attrName>
                                        </p:attrNameLst>
                                      </p:cBhvr>
                                      <p:to>
                                        <p:strVal val="hidden"/>
                                      </p:to>
                                    </p:set>
                                  </p:childTnLst>
                                </p:cTn>
                              </p:par>
                              <p:par>
                                <p:cTn id="67" presetID="10" presetClass="exit" presetSubtype="0" fill="hold" grpId="1" nodeType="withEffect">
                                  <p:stCondLst>
                                    <p:cond delay="0"/>
                                  </p:stCondLst>
                                  <p:iterate type="lt">
                                    <p:tmPct val="0"/>
                                  </p:iterate>
                                  <p:childTnLst>
                                    <p:animEffect transition="out" filter="fade">
                                      <p:cBhvr>
                                        <p:cTn id="68" dur="500"/>
                                        <p:tgtEl>
                                          <p:spTgt spid="16"/>
                                        </p:tgtEl>
                                      </p:cBhvr>
                                    </p:animEffect>
                                    <p:set>
                                      <p:cBhvr>
                                        <p:cTn id="69" dur="1" fill="hold">
                                          <p:stCondLst>
                                            <p:cond delay="499"/>
                                          </p:stCondLst>
                                        </p:cTn>
                                        <p:tgtEl>
                                          <p:spTgt spid="16"/>
                                        </p:tgtEl>
                                        <p:attrNameLst>
                                          <p:attrName>style.visibility</p:attrName>
                                        </p:attrNameLst>
                                      </p:cBhvr>
                                      <p:to>
                                        <p:strVal val="hidden"/>
                                      </p:to>
                                    </p:set>
                                  </p:childTnLst>
                                </p:cTn>
                              </p:par>
                              <p:par>
                                <p:cTn id="70" presetID="10" presetClass="exit" presetSubtype="0" fill="hold" grpId="1" nodeType="withEffect">
                                  <p:stCondLst>
                                    <p:cond delay="0"/>
                                  </p:stCondLst>
                                  <p:iterate type="lt">
                                    <p:tmPct val="0"/>
                                  </p:iterate>
                                  <p:childTnLst>
                                    <p:animEffect transition="out" filter="fade">
                                      <p:cBhvr>
                                        <p:cTn id="71" dur="500"/>
                                        <p:tgtEl>
                                          <p:spTgt spid="17"/>
                                        </p:tgtEl>
                                      </p:cBhvr>
                                    </p:animEffect>
                                    <p:set>
                                      <p:cBhvr>
                                        <p:cTn id="72" dur="1" fill="hold">
                                          <p:stCondLst>
                                            <p:cond delay="499"/>
                                          </p:stCondLst>
                                        </p:cTn>
                                        <p:tgtEl>
                                          <p:spTgt spid="17"/>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19">
                                            <p:txEl>
                                              <p:pRg st="0" end="0"/>
                                            </p:txEl>
                                          </p:spTgt>
                                        </p:tgtEl>
                                      </p:cBhvr>
                                    </p:animEffect>
                                    <p:set>
                                      <p:cBhvr>
                                        <p:cTn id="75" dur="1" fill="hold">
                                          <p:stCondLst>
                                            <p:cond delay="499"/>
                                          </p:stCondLst>
                                        </p:cTn>
                                        <p:tgtEl>
                                          <p:spTgt spid="19">
                                            <p:txEl>
                                              <p:pRg st="0" end="0"/>
                                            </p:txEl>
                                          </p:spTgt>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500"/>
                                        <p:tgtEl>
                                          <p:spTgt spid="19"/>
                                        </p:tgtEl>
                                      </p:cBhvr>
                                    </p:animEffect>
                                    <p:set>
                                      <p:cBhvr>
                                        <p:cTn id="78" dur="1" fill="hold">
                                          <p:stCondLst>
                                            <p:cond delay="499"/>
                                          </p:stCondLst>
                                        </p:cTn>
                                        <p:tgtEl>
                                          <p:spTgt spid="19"/>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20">
                                            <p:txEl>
                                              <p:pRg st="0" end="0"/>
                                            </p:txEl>
                                          </p:spTgt>
                                        </p:tgtEl>
                                      </p:cBhvr>
                                    </p:animEffect>
                                    <p:set>
                                      <p:cBhvr>
                                        <p:cTn id="81" dur="1" fill="hold">
                                          <p:stCondLst>
                                            <p:cond delay="499"/>
                                          </p:stCondLst>
                                        </p:cTn>
                                        <p:tgtEl>
                                          <p:spTgt spid="20">
                                            <p:txEl>
                                              <p:pRg st="0" end="0"/>
                                            </p:txEl>
                                          </p:spTgt>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20"/>
                                        </p:tgtEl>
                                      </p:cBhvr>
                                    </p:animEffect>
                                    <p:set>
                                      <p:cBhvr>
                                        <p:cTn id="84" dur="1" fill="hold">
                                          <p:stCondLst>
                                            <p:cond delay="499"/>
                                          </p:stCondLst>
                                        </p:cTn>
                                        <p:tgtEl>
                                          <p:spTgt spid="20"/>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21">
                                            <p:txEl>
                                              <p:pRg st="0" end="0"/>
                                            </p:txEl>
                                          </p:spTgt>
                                        </p:tgtEl>
                                      </p:cBhvr>
                                    </p:animEffect>
                                    <p:set>
                                      <p:cBhvr>
                                        <p:cTn id="87" dur="1" fill="hold">
                                          <p:stCondLst>
                                            <p:cond delay="499"/>
                                          </p:stCondLst>
                                        </p:cTn>
                                        <p:tgtEl>
                                          <p:spTgt spid="21">
                                            <p:txEl>
                                              <p:pRg st="0" end="0"/>
                                            </p:txEl>
                                          </p:spTgt>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21"/>
                                        </p:tgtEl>
                                      </p:cBhvr>
                                    </p:animEffect>
                                    <p:set>
                                      <p:cBhvr>
                                        <p:cTn id="90" dur="1" fill="hold">
                                          <p:stCondLst>
                                            <p:cond delay="499"/>
                                          </p:stCondLst>
                                        </p:cTn>
                                        <p:tgtEl>
                                          <p:spTgt spid="21"/>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2"/>
                                        </p:tgtEl>
                                      </p:cBhvr>
                                    </p:animEffect>
                                    <p:set>
                                      <p:cBhvr>
                                        <p:cTn id="93"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5" grpId="0" bldLvl="0" animBg="1" uiExpand="1" build="allAtOnce"/>
      <p:bldP spid="19" grpId="0" bldLvl="0" animBg="1" uiExpand="1" build="allAtOnce"/>
      <p:bldP spid="20" grpId="0" bldLvl="0" animBg="1" uiExpand="1" build="allAtOnce"/>
      <p:bldP spid="21" grpId="0" bldLvl="0" animBg="1" uiExpand="1" build="allAtOnce"/>
      <p:bldP spid="15" grpId="1" bldLvl="0" animBg="1" build="allAtOnce"/>
      <p:bldP spid="16" grpId="1"/>
      <p:bldP spid="17" grpId="1"/>
      <p:bldP spid="19" grpId="1" bldLvl="0" animBg="1" build="allAtOnce"/>
      <p:bldP spid="20" grpId="1" bldLvl="0" animBg="1" build="allAtOnce"/>
      <p:bldP spid="21" grpId="1" bldLvl="0" animBg="1" build="allAtOnce"/>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5" name="圆角矩形 4"/>
          <p:cNvSpPr/>
          <p:nvPr/>
        </p:nvSpPr>
        <p:spPr>
          <a:xfrm>
            <a:off x="1655445" y="1059180"/>
            <a:ext cx="2030730" cy="47307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t>具体实施</a:t>
            </a:r>
            <a:endParaRPr lang="zh-CN" altLang="en-US" sz="2000"/>
          </a:p>
        </p:txBody>
      </p:sp>
      <p:sp>
        <p:nvSpPr>
          <p:cNvPr id="9" name="文本框 8"/>
          <p:cNvSpPr txBox="1"/>
          <p:nvPr/>
        </p:nvSpPr>
        <p:spPr>
          <a:xfrm>
            <a:off x="3686175" y="2027555"/>
            <a:ext cx="584835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制定员工着装标准，塑造自信形象</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1" name="文本框 10"/>
          <p:cNvSpPr txBox="1"/>
          <p:nvPr/>
        </p:nvSpPr>
        <p:spPr>
          <a:xfrm>
            <a:off x="3686175" y="2806065"/>
            <a:ext cx="4426585"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多开展教育培训，纠正不良习惯</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
        <p:nvSpPr>
          <p:cNvPr id="13" name="文本框 12"/>
          <p:cNvSpPr txBox="1"/>
          <p:nvPr/>
        </p:nvSpPr>
        <p:spPr>
          <a:xfrm>
            <a:off x="3707130" y="4363085"/>
            <a:ext cx="477139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开展并推行各种精神提升活动。</a:t>
            </a:r>
            <a:endParaRPr lang="zh-CN" altLang="en-US" sz="2000">
              <a:solidFill>
                <a:schemeClr val="tx1">
                  <a:lumMod val="85000"/>
                  <a:lumOff val="15000"/>
                </a:schemeClr>
              </a:solidFill>
            </a:endParaRPr>
          </a:p>
        </p:txBody>
      </p:sp>
      <p:sp>
        <p:nvSpPr>
          <p:cNvPr id="15" name="文本框 14"/>
          <p:cNvSpPr txBox="1"/>
          <p:nvPr/>
        </p:nvSpPr>
        <p:spPr>
          <a:xfrm>
            <a:off x="3686175" y="3584575"/>
            <a:ext cx="678942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制定礼仪守则。</a:t>
            </a:r>
            <a:endParaRPr lang="zh-CN" altLang="en-US" sz="2000">
              <a:solidFill>
                <a:schemeClr val="tx1">
                  <a:lumMod val="85000"/>
                  <a:lumOff val="15000"/>
                </a:schemeClr>
              </a:solidFill>
            </a:endParaRPr>
          </a:p>
        </p:txBody>
      </p:sp>
      <p:sp>
        <p:nvSpPr>
          <p:cNvPr id="18" name="矩形 17"/>
          <p:cNvSpPr/>
          <p:nvPr/>
        </p:nvSpPr>
        <p:spPr>
          <a:xfrm>
            <a:off x="551180" y="1656080"/>
            <a:ext cx="2555875" cy="44253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p>
            <a:pPr algn="ctr"/>
            <a:r>
              <a:rPr lang="zh-CN" altLang="en-US" sz="9600">
                <a:solidFill>
                  <a:schemeClr val="bg2">
                    <a:lumMod val="50000"/>
                    <a:alpha val="19000"/>
                  </a:schemeClr>
                </a:solidFill>
                <a:sym typeface="+mn-ea"/>
              </a:rPr>
              <a:t>安全</a:t>
            </a:r>
            <a:endParaRPr lang="zh-CN" altLang="en-US" sz="9600">
              <a:solidFill>
                <a:schemeClr val="bg2">
                  <a:lumMod val="50000"/>
                  <a:alpha val="19000"/>
                </a:schemeClr>
              </a:solidFill>
              <a:sym typeface="+mn-ea"/>
            </a:endParaRPr>
          </a:p>
        </p:txBody>
      </p:sp>
      <p:sp>
        <p:nvSpPr>
          <p:cNvPr id="6" name="文本框 5"/>
          <p:cNvSpPr txBox="1"/>
          <p:nvPr/>
        </p:nvSpPr>
        <p:spPr>
          <a:xfrm>
            <a:off x="3710305" y="5141595"/>
            <a:ext cx="477139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chemeClr val="tx1">
                    <a:lumMod val="85000"/>
                    <a:lumOff val="15000"/>
                  </a:schemeClr>
                </a:solidFill>
              </a:rPr>
              <a:t>长期坚持</a:t>
            </a:r>
            <a:r>
              <a:rPr lang="zh-CN" altLang="en-US" sz="2000">
                <a:solidFill>
                  <a:schemeClr val="tx1">
                    <a:lumMod val="85000"/>
                    <a:lumOff val="15000"/>
                  </a:schemeClr>
                </a:solidFill>
              </a:rPr>
              <a:t>。</a:t>
            </a:r>
            <a:endParaRPr lang="zh-CN" altLang="en-US" sz="2000">
              <a:solidFill>
                <a:schemeClr val="tx1">
                  <a:lumMod val="85000"/>
                  <a:lumOff val="15000"/>
                </a:schemeClr>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wipe(left)">
                                      <p:cBhvr>
                                        <p:cTn id="10" dur="500"/>
                                        <p:tgtEl>
                                          <p:spTgt spid="5">
                                            <p:txEl>
                                              <p:pRg st="0" end="0"/>
                                            </p:txEl>
                                          </p:spTgt>
                                        </p:tgtEl>
                                      </p:cBhvr>
                                    </p:animEffect>
                                  </p:childTnLst>
                                </p:cTn>
                              </p:par>
                              <p:par>
                                <p:cTn id="11" presetID="10" presetClass="entr" presetSubtype="0" fill="hold" nodeType="withEffect">
                                  <p:stCondLst>
                                    <p:cond delay="0"/>
                                  </p:stCondLst>
                                  <p:childTnLst>
                                    <p:set>
                                      <p:cBhvr>
                                        <p:cTn id="12" dur="1000" fill="hold">
                                          <p:stCondLst>
                                            <p:cond delay="0"/>
                                          </p:stCondLst>
                                        </p:cTn>
                                        <p:tgtEl>
                                          <p:spTgt spid="18">
                                            <p:txEl>
                                              <p:pRg st="0" end="0"/>
                                            </p:txEl>
                                          </p:spTgt>
                                        </p:tgtEl>
                                        <p:attrNameLst>
                                          <p:attrName>style.visibility</p:attrName>
                                        </p:attrNameLst>
                                      </p:cBhvr>
                                      <p:to>
                                        <p:strVal val="visible"/>
                                      </p:to>
                                    </p:set>
                                    <p:animEffect transition="in" filter="fade">
                                      <p:cBhvr>
                                        <p:cTn id="13" dur="1000"/>
                                        <p:tgtEl>
                                          <p:spTgt spid="1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500"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500"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anim calcmode="lin" valueType="num">
                                      <p:cBhvr>
                                        <p:cTn id="26" dur="500" fill="hold"/>
                                        <p:tgtEl>
                                          <p:spTgt spid="11"/>
                                        </p:tgtEl>
                                        <p:attrNameLst>
                                          <p:attrName>ppt_x</p:attrName>
                                        </p:attrNameLst>
                                      </p:cBhvr>
                                      <p:tavLst>
                                        <p:tav tm="0">
                                          <p:val>
                                            <p:strVal val="#ppt_x"/>
                                          </p:val>
                                        </p:tav>
                                        <p:tav tm="100000">
                                          <p:val>
                                            <p:strVal val="#ppt_x"/>
                                          </p:val>
                                        </p:tav>
                                      </p:tavLst>
                                    </p:anim>
                                    <p:anim calcmode="lin" valueType="num">
                                      <p:cBhvr>
                                        <p:cTn id="27"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500"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anim calcmode="lin" valueType="num">
                                      <p:cBhvr>
                                        <p:cTn id="33" dur="500" fill="hold"/>
                                        <p:tgtEl>
                                          <p:spTgt spid="15"/>
                                        </p:tgtEl>
                                        <p:attrNameLst>
                                          <p:attrName>ppt_x</p:attrName>
                                        </p:attrNameLst>
                                      </p:cBhvr>
                                      <p:tavLst>
                                        <p:tav tm="0">
                                          <p:val>
                                            <p:strVal val="#ppt_x"/>
                                          </p:val>
                                        </p:tav>
                                        <p:tav tm="100000">
                                          <p:val>
                                            <p:strVal val="#ppt_x"/>
                                          </p:val>
                                        </p:tav>
                                      </p:tavLst>
                                    </p:anim>
                                    <p:anim calcmode="lin" valueType="num">
                                      <p:cBhvr>
                                        <p:cTn id="3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500"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anim calcmode="lin" valueType="num">
                                      <p:cBhvr>
                                        <p:cTn id="40" dur="500" fill="hold"/>
                                        <p:tgtEl>
                                          <p:spTgt spid="13"/>
                                        </p:tgtEl>
                                        <p:attrNameLst>
                                          <p:attrName>ppt_x</p:attrName>
                                        </p:attrNameLst>
                                      </p:cBhvr>
                                      <p:tavLst>
                                        <p:tav tm="0">
                                          <p:val>
                                            <p:strVal val="#ppt_x"/>
                                          </p:val>
                                        </p:tav>
                                        <p:tav tm="100000">
                                          <p:val>
                                            <p:strVal val="#ppt_x"/>
                                          </p:val>
                                        </p:tav>
                                      </p:tavLst>
                                    </p:anim>
                                    <p:anim calcmode="lin" valueType="num">
                                      <p:cBhvr>
                                        <p:cTn id="41"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500"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anim calcmode="lin" valueType="num">
                                      <p:cBhvr>
                                        <p:cTn id="47" dur="500" fill="hold"/>
                                        <p:tgtEl>
                                          <p:spTgt spid="6"/>
                                        </p:tgtEl>
                                        <p:attrNameLst>
                                          <p:attrName>ppt_x</p:attrName>
                                        </p:attrNameLst>
                                      </p:cBhvr>
                                      <p:tavLst>
                                        <p:tav tm="0">
                                          <p:val>
                                            <p:strVal val="#ppt_x"/>
                                          </p:val>
                                        </p:tav>
                                        <p:tav tm="100000">
                                          <p:val>
                                            <p:strVal val="#ppt_x"/>
                                          </p:val>
                                        </p:tav>
                                      </p:tavLst>
                                    </p:anim>
                                    <p:anim calcmode="lin" valueType="num">
                                      <p:cBhvr>
                                        <p:cTn id="48"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uiExpand="1" build="allAtOnce"/>
      <p:bldP spid="9" grpId="0"/>
      <p:bldP spid="11" grpId="0"/>
      <p:bldP spid="15" grpId="0"/>
      <p:bldP spid="13"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153654" y="1532881"/>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05</a:t>
            </a:r>
            <a:endParaRPr lang="en-US" altLang="zh-CN" spc="100" dirty="0">
              <a:solidFill>
                <a:schemeClr val="bg1"/>
              </a:solidFill>
              <a:latin typeface="Impact" panose="020B0806030902050204" pitchFamily="34" charset="0"/>
              <a:cs typeface="Arial" panose="020B0604020202020204" pitchFamily="34" charset="0"/>
            </a:endParaRPr>
          </a:p>
        </p:txBody>
      </p:sp>
      <p:sp>
        <p:nvSpPr>
          <p:cNvPr id="4" name="文本框 3"/>
          <p:cNvSpPr txBox="1"/>
          <p:nvPr/>
        </p:nvSpPr>
        <p:spPr>
          <a:xfrm>
            <a:off x="4934585" y="2223135"/>
            <a:ext cx="6636385" cy="1014730"/>
          </a:xfrm>
          <a:prstGeom prst="rect">
            <a:avLst/>
          </a:prstGeom>
          <a:noFill/>
        </p:spPr>
        <p:txBody>
          <a:bodyPr wrap="square" rtlCol="0">
            <a:spAutoFit/>
          </a:bodyPr>
          <a:p>
            <a:r>
              <a:rPr lang="en-US" sz="6000">
                <a:solidFill>
                  <a:srgbClr val="1C3454"/>
                </a:solidFill>
              </a:rPr>
              <a:t>“6S”</a:t>
            </a:r>
            <a:r>
              <a:rPr lang="zh-CN" altLang="en-US" sz="6000">
                <a:solidFill>
                  <a:srgbClr val="1C3454"/>
                </a:solidFill>
              </a:rPr>
              <a:t>的推行</a:t>
            </a:r>
            <a:endParaRPr lang="zh-CN" altLang="en-US" sz="6000">
              <a:solidFill>
                <a:srgbClr val="1C3454"/>
              </a:solidFill>
            </a:endParaRPr>
          </a:p>
        </p:txBody>
      </p:sp>
    </p:spTree>
    <p:custDataLst>
      <p:tags r:id="rId2"/>
    </p:custDataLst>
  </p:cSld>
  <p:clrMapOvr>
    <a:masterClrMapping/>
  </p:clrMapOvr>
  <p:transition>
    <p:randomBar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lumMod val="85000"/>
                    <a:lumOff val="15000"/>
                  </a:schemeClr>
                </a:solidFill>
              </a:rPr>
              <a:t>“6S”</a:t>
            </a:r>
            <a:r>
              <a:rPr lang="zh-CN" altLang="en-US" sz="3200">
                <a:solidFill>
                  <a:schemeClr val="tx1">
                    <a:lumMod val="85000"/>
                    <a:lumOff val="15000"/>
                  </a:schemeClr>
                </a:solidFill>
              </a:rPr>
              <a:t>推行的步骤</a:t>
            </a:r>
            <a:endParaRPr lang="zh-CN" altLang="en-US" sz="3200">
              <a:solidFill>
                <a:schemeClr val="tx1">
                  <a:lumMod val="85000"/>
                  <a:lumOff val="15000"/>
                </a:schemeClr>
              </a:solidFill>
            </a:endParaRPr>
          </a:p>
        </p:txBody>
      </p:sp>
      <p:sp>
        <p:nvSpPr>
          <p:cNvPr id="16" name="圆角矩形 15"/>
          <p:cNvSpPr/>
          <p:nvPr/>
        </p:nvSpPr>
        <p:spPr>
          <a:xfrm>
            <a:off x="1790700" y="1966595"/>
            <a:ext cx="2687320" cy="7740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chemeClr val="tx1">
                    <a:lumMod val="85000"/>
                    <a:lumOff val="15000"/>
                  </a:schemeClr>
                </a:solidFill>
              </a:rPr>
              <a:t>成立推行组织</a:t>
            </a:r>
            <a:endParaRPr lang="zh-CN" altLang="en-US" sz="2400">
              <a:solidFill>
                <a:schemeClr val="tx1">
                  <a:lumMod val="85000"/>
                  <a:lumOff val="15000"/>
                </a:schemeClr>
              </a:solidFill>
            </a:endParaRPr>
          </a:p>
        </p:txBody>
      </p:sp>
      <p:sp>
        <p:nvSpPr>
          <p:cNvPr id="19" name="椭圆 18"/>
          <p:cNvSpPr/>
          <p:nvPr/>
        </p:nvSpPr>
        <p:spPr>
          <a:xfrm>
            <a:off x="1526540" y="1667510"/>
            <a:ext cx="575310" cy="57531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1</a:t>
            </a:r>
            <a:endParaRPr lang="en-US" altLang="zh-CN" sz="2800"/>
          </a:p>
        </p:txBody>
      </p:sp>
      <p:sp>
        <p:nvSpPr>
          <p:cNvPr id="20" name="矩形 19"/>
          <p:cNvSpPr/>
          <p:nvPr/>
        </p:nvSpPr>
        <p:spPr>
          <a:xfrm>
            <a:off x="3018790" y="3171825"/>
            <a:ext cx="7875905" cy="2788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en-US" altLang="zh-CN" sz="2000"/>
              <a:t>1.</a:t>
            </a:r>
            <a:r>
              <a:rPr lang="zh-CN" altLang="en-US" sz="2000"/>
              <a:t>推行委员会或者推行办公室成立。</a:t>
            </a:r>
            <a:endParaRPr lang="zh-CN" altLang="en-US" sz="2000"/>
          </a:p>
          <a:p>
            <a:pPr algn="l">
              <a:lnSpc>
                <a:spcPct val="150000"/>
              </a:lnSpc>
            </a:pPr>
            <a:r>
              <a:rPr lang="en-US" altLang="zh-CN" sz="2000"/>
              <a:t>2.</a:t>
            </a:r>
            <a:r>
              <a:rPr lang="zh-CN" altLang="en-US" sz="2000"/>
              <a:t>组织职掌确认。</a:t>
            </a:r>
            <a:endParaRPr lang="zh-CN" altLang="en-US" sz="2000"/>
          </a:p>
          <a:p>
            <a:pPr algn="l">
              <a:lnSpc>
                <a:spcPct val="150000"/>
              </a:lnSpc>
            </a:pPr>
            <a:r>
              <a:rPr lang="en-US" altLang="zh-CN" sz="2000"/>
              <a:t>3.</a:t>
            </a:r>
            <a:r>
              <a:rPr lang="zh-CN" altLang="en-US" sz="2000"/>
              <a:t>确认委员的主要工作。</a:t>
            </a:r>
            <a:endParaRPr lang="zh-CN" altLang="en-US" sz="2000"/>
          </a:p>
          <a:p>
            <a:pPr algn="l">
              <a:lnSpc>
                <a:spcPct val="150000"/>
              </a:lnSpc>
            </a:pPr>
            <a:r>
              <a:rPr lang="en-US" altLang="zh-CN" sz="2000"/>
              <a:t>4.</a:t>
            </a:r>
            <a:r>
              <a:rPr lang="zh-CN" altLang="en-US" sz="2000"/>
              <a:t>编组及责任区划分。</a:t>
            </a:r>
            <a:endParaRPr lang="zh-CN" altLang="en-US" sz="2000"/>
          </a:p>
          <a:p>
            <a:pPr algn="l">
              <a:lnSpc>
                <a:spcPct val="150000"/>
              </a:lnSpc>
            </a:pPr>
            <a:r>
              <a:rPr lang="zh-CN" altLang="en-US" sz="2000"/>
              <a:t>建议由企业领导出任</a:t>
            </a:r>
            <a:r>
              <a:rPr lang="en-US" altLang="zh-CN" sz="2000"/>
              <a:t>6S</a:t>
            </a:r>
            <a:r>
              <a:rPr lang="zh-CN" altLang="en-US" sz="2000"/>
              <a:t>推行委员会主任职务，以视对此活动的重视。</a:t>
            </a:r>
            <a:endParaRPr lang="zh-CN" altLang="en-US" sz="2000"/>
          </a:p>
        </p:txBody>
      </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ppt_y</p:attrName>
                                        </p:attrNameLst>
                                      </p:cBhvr>
                                      <p:tavLst>
                                        <p:tav tm="0">
                                          <p:val>
                                            <p:strVal val="#ppt_y+#ppt_h*1.125000"/>
                                          </p:val>
                                        </p:tav>
                                        <p:tav tm="100000">
                                          <p:val>
                                            <p:strVal val="#ppt_y"/>
                                          </p:val>
                                        </p:tav>
                                      </p:tavLst>
                                    </p:anim>
                                    <p:animEffect transition="in" filter="wipe(up)">
                                      <p:cBhvr>
                                        <p:cTn id="8" dur="500"/>
                                        <p:tgtEl>
                                          <p:spTgt spid="14"/>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childTnLst>
                          </p:cTn>
                        </p:par>
                        <p:par>
                          <p:cTn id="14" fill="hold">
                            <p:stCondLst>
                              <p:cond delay="500"/>
                            </p:stCondLst>
                            <p:childTnLst>
                              <p:par>
                                <p:cTn id="15" presetID="6" presetClass="entr" presetSubtype="32" fill="hold" grpId="0" nodeType="afterEffect">
                                  <p:stCondLst>
                                    <p:cond delay="0"/>
                                  </p:stCondLst>
                                  <p:childTnLst>
                                    <p:set>
                                      <p:cBhvr>
                                        <p:cTn id="16" dur="1000" fill="hold">
                                          <p:stCondLst>
                                            <p:cond delay="0"/>
                                          </p:stCondLst>
                                        </p:cTn>
                                        <p:tgtEl>
                                          <p:spTgt spid="19"/>
                                        </p:tgtEl>
                                        <p:attrNameLst>
                                          <p:attrName>style.visibility</p:attrName>
                                        </p:attrNameLst>
                                      </p:cBhvr>
                                      <p:to>
                                        <p:strVal val="visible"/>
                                      </p:to>
                                    </p:set>
                                    <p:animEffect transition="in" filter="circle(out)">
                                      <p:cBhvr>
                                        <p:cTn id="17" dur="1000"/>
                                        <p:tgtEl>
                                          <p:spTgt spid="19"/>
                                        </p:tgtEl>
                                      </p:cBhvr>
                                    </p:animEffect>
                                  </p:childTnLst>
                                </p:cTn>
                              </p:par>
                              <p:par>
                                <p:cTn id="18" presetID="22" presetClass="entr" presetSubtype="2" fill="hold" grpId="0" nodeType="withEffect">
                                  <p:stCondLst>
                                    <p:cond delay="200"/>
                                  </p:stCondLst>
                                  <p:childTnLst>
                                    <p:set>
                                      <p:cBhvr>
                                        <p:cTn id="19" dur="1" fill="hold">
                                          <p:stCondLst>
                                            <p:cond delay="0"/>
                                          </p:stCondLst>
                                        </p:cTn>
                                        <p:tgtEl>
                                          <p:spTgt spid="16">
                                            <p:txEl>
                                              <p:pRg st="0" end="0"/>
                                            </p:txEl>
                                          </p:spTgt>
                                        </p:tgtEl>
                                        <p:attrNameLst>
                                          <p:attrName>style.visibility</p:attrName>
                                        </p:attrNameLst>
                                      </p:cBhvr>
                                      <p:to>
                                        <p:strVal val="visible"/>
                                      </p:to>
                                    </p:set>
                                    <p:animEffect transition="in" filter="wipe(right)">
                                      <p:cBhvr>
                                        <p:cTn id="20" dur="500"/>
                                        <p:tgtEl>
                                          <p:spTgt spid="1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iterate type="lt">
                                    <p:tmPct val="1000"/>
                                  </p:iterate>
                                  <p:childTnLst>
                                    <p:set>
                                      <p:cBhvr>
                                        <p:cTn id="24" dur="1000" fill="hold">
                                          <p:stCondLst>
                                            <p:cond delay="0"/>
                                          </p:stCondLst>
                                        </p:cTn>
                                        <p:tgtEl>
                                          <p:spTgt spid="20"/>
                                        </p:tgtEl>
                                        <p:attrNameLst>
                                          <p:attrName>style.visibility</p:attrName>
                                        </p:attrNameLst>
                                      </p:cBhvr>
                                      <p:to>
                                        <p:strVal val="visible"/>
                                      </p:to>
                                    </p:set>
                                    <p:animEffect transition="in" filter="wipe(up)">
                                      <p:cBhvr>
                                        <p:cTn id="25" dur="1000"/>
                                        <p:tgtEl>
                                          <p:spTgt spid="20"/>
                                        </p:tgtEl>
                                      </p:cBhvr>
                                    </p:animEffect>
                                  </p:childTnLst>
                                </p:cTn>
                              </p:par>
                              <p:par>
                                <p:cTn id="26" presetID="42" presetClass="entr" presetSubtype="0" fill="hold" grpId="0" nodeType="withEffect">
                                  <p:stCondLst>
                                    <p:cond delay="0"/>
                                  </p:stCondLst>
                                  <p:iterate type="lt">
                                    <p:tmPct val="1000"/>
                                  </p:iterate>
                                  <p:childTnLst>
                                    <p:set>
                                      <p:cBhvr>
                                        <p:cTn id="27" dur="1" fill="hold">
                                          <p:stCondLst>
                                            <p:cond delay="0"/>
                                          </p:stCondLst>
                                        </p:cTn>
                                        <p:tgtEl>
                                          <p:spTgt spid="20">
                                            <p:txEl>
                                              <p:pRg st="0" end="0"/>
                                            </p:txEl>
                                          </p:spTgt>
                                        </p:tgtEl>
                                        <p:attrNameLst>
                                          <p:attrName>style.visibility</p:attrName>
                                        </p:attrNameLst>
                                      </p:cBhvr>
                                      <p:to>
                                        <p:strVal val="visible"/>
                                      </p:to>
                                    </p:set>
                                    <p:animEffect transition="in" filter="fade">
                                      <p:cBhvr>
                                        <p:cTn id="28" dur="1000"/>
                                        <p:tgtEl>
                                          <p:spTgt spid="20">
                                            <p:txEl>
                                              <p:pRg st="0" end="0"/>
                                            </p:txEl>
                                          </p:spTgt>
                                        </p:tgtEl>
                                      </p:cBhvr>
                                    </p:animEffect>
                                    <p:anim calcmode="lin" valueType="num">
                                      <p:cBhvr>
                                        <p:cTn id="29"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iterate type="lt">
                                    <p:tmPct val="1000"/>
                                  </p:iterate>
                                  <p:childTnLst>
                                    <p:set>
                                      <p:cBhvr>
                                        <p:cTn id="32" dur="1" fill="hold">
                                          <p:stCondLst>
                                            <p:cond delay="0"/>
                                          </p:stCondLst>
                                        </p:cTn>
                                        <p:tgtEl>
                                          <p:spTgt spid="20">
                                            <p:txEl>
                                              <p:pRg st="1" end="1"/>
                                            </p:txEl>
                                          </p:spTgt>
                                        </p:tgtEl>
                                        <p:attrNameLst>
                                          <p:attrName>style.visibility</p:attrName>
                                        </p:attrNameLst>
                                      </p:cBhvr>
                                      <p:to>
                                        <p:strVal val="visible"/>
                                      </p:to>
                                    </p:set>
                                    <p:animEffect transition="in" filter="fade">
                                      <p:cBhvr>
                                        <p:cTn id="33" dur="1000"/>
                                        <p:tgtEl>
                                          <p:spTgt spid="20">
                                            <p:txEl>
                                              <p:pRg st="1" end="1"/>
                                            </p:txEl>
                                          </p:spTgt>
                                        </p:tgtEl>
                                      </p:cBhvr>
                                    </p:animEffect>
                                    <p:anim calcmode="lin" valueType="num">
                                      <p:cBhvr>
                                        <p:cTn id="34"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iterate type="lt">
                                    <p:tmPct val="1000"/>
                                  </p:iterate>
                                  <p:childTnLst>
                                    <p:set>
                                      <p:cBhvr>
                                        <p:cTn id="37" dur="1" fill="hold">
                                          <p:stCondLst>
                                            <p:cond delay="0"/>
                                          </p:stCondLst>
                                        </p:cTn>
                                        <p:tgtEl>
                                          <p:spTgt spid="20">
                                            <p:txEl>
                                              <p:pRg st="2" end="2"/>
                                            </p:txEl>
                                          </p:spTgt>
                                        </p:tgtEl>
                                        <p:attrNameLst>
                                          <p:attrName>style.visibility</p:attrName>
                                        </p:attrNameLst>
                                      </p:cBhvr>
                                      <p:to>
                                        <p:strVal val="visible"/>
                                      </p:to>
                                    </p:set>
                                    <p:animEffect transition="in" filter="fade">
                                      <p:cBhvr>
                                        <p:cTn id="38" dur="1000"/>
                                        <p:tgtEl>
                                          <p:spTgt spid="20">
                                            <p:txEl>
                                              <p:pRg st="2" end="2"/>
                                            </p:txEl>
                                          </p:spTgt>
                                        </p:tgtEl>
                                      </p:cBhvr>
                                    </p:animEffect>
                                    <p:anim calcmode="lin" valueType="num">
                                      <p:cBhvr>
                                        <p:cTn id="39"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20">
                                            <p:txEl>
                                              <p:pRg st="2" end="2"/>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iterate type="lt">
                                    <p:tmPct val="1000"/>
                                  </p:iterate>
                                  <p:childTnLst>
                                    <p:set>
                                      <p:cBhvr>
                                        <p:cTn id="42" dur="1" fill="hold">
                                          <p:stCondLst>
                                            <p:cond delay="0"/>
                                          </p:stCondLst>
                                        </p:cTn>
                                        <p:tgtEl>
                                          <p:spTgt spid="20">
                                            <p:txEl>
                                              <p:pRg st="3" end="3"/>
                                            </p:txEl>
                                          </p:spTgt>
                                        </p:tgtEl>
                                        <p:attrNameLst>
                                          <p:attrName>style.visibility</p:attrName>
                                        </p:attrNameLst>
                                      </p:cBhvr>
                                      <p:to>
                                        <p:strVal val="visible"/>
                                      </p:to>
                                    </p:set>
                                    <p:animEffect transition="in" filter="fade">
                                      <p:cBhvr>
                                        <p:cTn id="43" dur="1000"/>
                                        <p:tgtEl>
                                          <p:spTgt spid="20">
                                            <p:txEl>
                                              <p:pRg st="3" end="3"/>
                                            </p:txEl>
                                          </p:spTgt>
                                        </p:tgtEl>
                                      </p:cBhvr>
                                    </p:animEffect>
                                    <p:anim calcmode="lin" valueType="num">
                                      <p:cBhvr>
                                        <p:cTn id="44"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20">
                                            <p:txEl>
                                              <p:pRg st="3" end="3"/>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iterate type="lt">
                                    <p:tmPct val="1000"/>
                                  </p:iterate>
                                  <p:childTnLst>
                                    <p:set>
                                      <p:cBhvr>
                                        <p:cTn id="47" dur="1" fill="hold">
                                          <p:stCondLst>
                                            <p:cond delay="0"/>
                                          </p:stCondLst>
                                        </p:cTn>
                                        <p:tgtEl>
                                          <p:spTgt spid="20">
                                            <p:txEl>
                                              <p:pRg st="4" end="4"/>
                                            </p:txEl>
                                          </p:spTgt>
                                        </p:tgtEl>
                                        <p:attrNameLst>
                                          <p:attrName>style.visibility</p:attrName>
                                        </p:attrNameLst>
                                      </p:cBhvr>
                                      <p:to>
                                        <p:strVal val="visible"/>
                                      </p:to>
                                    </p:set>
                                    <p:animEffect transition="in" filter="fade">
                                      <p:cBhvr>
                                        <p:cTn id="48" dur="1000"/>
                                        <p:tgtEl>
                                          <p:spTgt spid="20">
                                            <p:txEl>
                                              <p:pRg st="4" end="4"/>
                                            </p:txEl>
                                          </p:spTgt>
                                        </p:tgtEl>
                                      </p:cBhvr>
                                    </p:animEffect>
                                    <p:anim calcmode="lin" valueType="num">
                                      <p:cBhvr>
                                        <p:cTn id="49"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2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xit" presetSubtype="8" fill="hold" grpId="1" nodeType="clickEffect">
                                  <p:stCondLst>
                                    <p:cond delay="0"/>
                                  </p:stCondLst>
                                  <p:childTnLst>
                                    <p:anim calcmode="lin" valueType="num">
                                      <p:cBhvr additive="base">
                                        <p:cTn id="54" dur="1000"/>
                                        <p:tgtEl>
                                          <p:spTgt spid="16">
                                            <p:txEl>
                                              <p:pRg st="0" end="0"/>
                                            </p:txEl>
                                          </p:spTgt>
                                        </p:tgtEl>
                                        <p:attrNameLst>
                                          <p:attrName>ppt_x</p:attrName>
                                        </p:attrNameLst>
                                      </p:cBhvr>
                                      <p:tavLst>
                                        <p:tav tm="0">
                                          <p:val>
                                            <p:strVal val="ppt_x"/>
                                          </p:val>
                                        </p:tav>
                                        <p:tav tm="100000">
                                          <p:val>
                                            <p:strVal val="0-ppt_w/2"/>
                                          </p:val>
                                        </p:tav>
                                      </p:tavLst>
                                    </p:anim>
                                    <p:anim calcmode="lin" valueType="num">
                                      <p:cBhvr additive="base">
                                        <p:cTn id="55" dur="1000"/>
                                        <p:tgtEl>
                                          <p:spTgt spid="16">
                                            <p:txEl>
                                              <p:pRg st="0" end="0"/>
                                            </p:txEl>
                                          </p:spTgt>
                                        </p:tgtEl>
                                        <p:attrNameLst>
                                          <p:attrName>ppt_y</p:attrName>
                                        </p:attrNameLst>
                                      </p:cBhvr>
                                      <p:tavLst>
                                        <p:tav tm="0">
                                          <p:val>
                                            <p:strVal val="ppt_y"/>
                                          </p:val>
                                        </p:tav>
                                        <p:tav tm="100000">
                                          <p:val>
                                            <p:strVal val="ppt_y"/>
                                          </p:val>
                                        </p:tav>
                                      </p:tavLst>
                                    </p:anim>
                                    <p:set>
                                      <p:cBhvr>
                                        <p:cTn id="56" dur="1" fill="hold">
                                          <p:stCondLst>
                                            <p:cond delay="998"/>
                                          </p:stCondLst>
                                        </p:cTn>
                                        <p:tgtEl>
                                          <p:spTgt spid="16">
                                            <p:txEl>
                                              <p:pRg st="0" end="0"/>
                                            </p:txEl>
                                          </p:spTgt>
                                        </p:tgtEl>
                                        <p:attrNameLst>
                                          <p:attrName>style.visibility</p:attrName>
                                        </p:attrNameLst>
                                      </p:cBhvr>
                                      <p:to>
                                        <p:strVal val="hidden"/>
                                      </p:to>
                                    </p:set>
                                  </p:childTnLst>
                                </p:cTn>
                              </p:par>
                              <p:par>
                                <p:cTn id="57" presetID="2" presetClass="exit" presetSubtype="8" fill="hold" grpId="1" nodeType="withEffect">
                                  <p:stCondLst>
                                    <p:cond delay="0"/>
                                  </p:stCondLst>
                                  <p:childTnLst>
                                    <p:anim calcmode="lin" valueType="num">
                                      <p:cBhvr additive="base">
                                        <p:cTn id="58" dur="1000"/>
                                        <p:tgtEl>
                                          <p:spTgt spid="16"/>
                                        </p:tgtEl>
                                        <p:attrNameLst>
                                          <p:attrName>ppt_x</p:attrName>
                                        </p:attrNameLst>
                                      </p:cBhvr>
                                      <p:tavLst>
                                        <p:tav tm="0">
                                          <p:val>
                                            <p:strVal val="ppt_x"/>
                                          </p:val>
                                        </p:tav>
                                        <p:tav tm="100000">
                                          <p:val>
                                            <p:strVal val="0-ppt_w/2"/>
                                          </p:val>
                                        </p:tav>
                                      </p:tavLst>
                                    </p:anim>
                                    <p:anim calcmode="lin" valueType="num">
                                      <p:cBhvr additive="base">
                                        <p:cTn id="59" dur="1000"/>
                                        <p:tgtEl>
                                          <p:spTgt spid="16"/>
                                        </p:tgtEl>
                                        <p:attrNameLst>
                                          <p:attrName>ppt_y</p:attrName>
                                        </p:attrNameLst>
                                      </p:cBhvr>
                                      <p:tavLst>
                                        <p:tav tm="0">
                                          <p:val>
                                            <p:strVal val="ppt_y"/>
                                          </p:val>
                                        </p:tav>
                                        <p:tav tm="100000">
                                          <p:val>
                                            <p:strVal val="ppt_y"/>
                                          </p:val>
                                        </p:tav>
                                      </p:tavLst>
                                    </p:anim>
                                    <p:set>
                                      <p:cBhvr>
                                        <p:cTn id="60" dur="1" fill="hold">
                                          <p:stCondLst>
                                            <p:cond delay="998"/>
                                          </p:stCondLst>
                                        </p:cTn>
                                        <p:tgtEl>
                                          <p:spTgt spid="16"/>
                                        </p:tgtEl>
                                        <p:attrNameLst>
                                          <p:attrName>style.visibility</p:attrName>
                                        </p:attrNameLst>
                                      </p:cBhvr>
                                      <p:to>
                                        <p:strVal val="hidden"/>
                                      </p:to>
                                    </p:set>
                                  </p:childTnLst>
                                </p:cTn>
                              </p:par>
                              <p:par>
                                <p:cTn id="61" presetID="2" presetClass="exit" presetSubtype="8" fill="hold" grpId="1" nodeType="withEffect">
                                  <p:stCondLst>
                                    <p:cond delay="0"/>
                                  </p:stCondLst>
                                  <p:childTnLst>
                                    <p:anim calcmode="lin" valueType="num">
                                      <p:cBhvr additive="base">
                                        <p:cTn id="62" dur="500"/>
                                        <p:tgtEl>
                                          <p:spTgt spid="19"/>
                                        </p:tgtEl>
                                        <p:attrNameLst>
                                          <p:attrName>ppt_x</p:attrName>
                                        </p:attrNameLst>
                                      </p:cBhvr>
                                      <p:tavLst>
                                        <p:tav tm="0">
                                          <p:val>
                                            <p:strVal val="ppt_x"/>
                                          </p:val>
                                        </p:tav>
                                        <p:tav tm="100000">
                                          <p:val>
                                            <p:strVal val="0-ppt_w/2"/>
                                          </p:val>
                                        </p:tav>
                                      </p:tavLst>
                                    </p:anim>
                                    <p:anim calcmode="lin" valueType="num">
                                      <p:cBhvr additive="base">
                                        <p:cTn id="63" dur="500"/>
                                        <p:tgtEl>
                                          <p:spTgt spid="19"/>
                                        </p:tgtEl>
                                        <p:attrNameLst>
                                          <p:attrName>ppt_y</p:attrName>
                                        </p:attrNameLst>
                                      </p:cBhvr>
                                      <p:tavLst>
                                        <p:tav tm="0">
                                          <p:val>
                                            <p:strVal val="ppt_y"/>
                                          </p:val>
                                        </p:tav>
                                        <p:tav tm="100000">
                                          <p:val>
                                            <p:strVal val="ppt_y"/>
                                          </p:val>
                                        </p:tav>
                                      </p:tavLst>
                                    </p:anim>
                                    <p:set>
                                      <p:cBhvr>
                                        <p:cTn id="64" dur="1" fill="hold">
                                          <p:stCondLst>
                                            <p:cond delay="499"/>
                                          </p:stCondLst>
                                        </p:cTn>
                                        <p:tgtEl>
                                          <p:spTgt spid="19"/>
                                        </p:tgtEl>
                                        <p:attrNameLst>
                                          <p:attrName>style.visibility</p:attrName>
                                        </p:attrNameLst>
                                      </p:cBhvr>
                                      <p:to>
                                        <p:strVal val="hidden"/>
                                      </p:to>
                                    </p:set>
                                  </p:childTnLst>
                                </p:cTn>
                              </p:par>
                              <p:par>
                                <p:cTn id="65" presetID="2" presetClass="exit" presetSubtype="2" fill="hold" grpId="1" nodeType="withEffect">
                                  <p:stCondLst>
                                    <p:cond delay="0"/>
                                  </p:stCondLst>
                                  <p:iterate type="lt">
                                    <p:tmPct val="0"/>
                                  </p:iterate>
                                  <p:childTnLst>
                                    <p:anim calcmode="lin" valueType="num">
                                      <p:cBhvr additive="base">
                                        <p:cTn id="66" dur="1000"/>
                                        <p:tgtEl>
                                          <p:spTgt spid="20">
                                            <p:txEl>
                                              <p:pRg st="0" end="0"/>
                                            </p:txEl>
                                          </p:spTgt>
                                        </p:tgtEl>
                                        <p:attrNameLst>
                                          <p:attrName>ppt_x</p:attrName>
                                        </p:attrNameLst>
                                      </p:cBhvr>
                                      <p:tavLst>
                                        <p:tav tm="0">
                                          <p:val>
                                            <p:strVal val="ppt_x"/>
                                          </p:val>
                                        </p:tav>
                                        <p:tav tm="100000">
                                          <p:val>
                                            <p:strVal val="1+ppt_w/2"/>
                                          </p:val>
                                        </p:tav>
                                      </p:tavLst>
                                    </p:anim>
                                    <p:anim calcmode="lin" valueType="num">
                                      <p:cBhvr additive="base">
                                        <p:cTn id="67" dur="1000"/>
                                        <p:tgtEl>
                                          <p:spTgt spid="20">
                                            <p:txEl>
                                              <p:pRg st="0" end="0"/>
                                            </p:txEl>
                                          </p:spTgt>
                                        </p:tgtEl>
                                        <p:attrNameLst>
                                          <p:attrName>ppt_y</p:attrName>
                                        </p:attrNameLst>
                                      </p:cBhvr>
                                      <p:tavLst>
                                        <p:tav tm="0">
                                          <p:val>
                                            <p:strVal val="ppt_y"/>
                                          </p:val>
                                        </p:tav>
                                        <p:tav tm="100000">
                                          <p:val>
                                            <p:strVal val="ppt_y"/>
                                          </p:val>
                                        </p:tav>
                                      </p:tavLst>
                                    </p:anim>
                                    <p:set>
                                      <p:cBhvr>
                                        <p:cTn id="68" dur="1" fill="hold">
                                          <p:stCondLst>
                                            <p:cond delay="998"/>
                                          </p:stCondLst>
                                        </p:cTn>
                                        <p:tgtEl>
                                          <p:spTgt spid="20">
                                            <p:txEl>
                                              <p:pRg st="0" end="0"/>
                                            </p:txEl>
                                          </p:spTgt>
                                        </p:tgtEl>
                                        <p:attrNameLst>
                                          <p:attrName>style.visibility</p:attrName>
                                        </p:attrNameLst>
                                      </p:cBhvr>
                                      <p:to>
                                        <p:strVal val="hidden"/>
                                      </p:to>
                                    </p:set>
                                  </p:childTnLst>
                                </p:cTn>
                              </p:par>
                              <p:par>
                                <p:cTn id="69" presetID="2" presetClass="exit" presetSubtype="2" fill="hold" grpId="1" nodeType="withEffect">
                                  <p:stCondLst>
                                    <p:cond delay="0"/>
                                  </p:stCondLst>
                                  <p:iterate type="lt">
                                    <p:tmPct val="0"/>
                                  </p:iterate>
                                  <p:childTnLst>
                                    <p:anim calcmode="lin" valueType="num">
                                      <p:cBhvr additive="base">
                                        <p:cTn id="70" dur="1000"/>
                                        <p:tgtEl>
                                          <p:spTgt spid="20">
                                            <p:txEl>
                                              <p:pRg st="1" end="1"/>
                                            </p:txEl>
                                          </p:spTgt>
                                        </p:tgtEl>
                                        <p:attrNameLst>
                                          <p:attrName>ppt_x</p:attrName>
                                        </p:attrNameLst>
                                      </p:cBhvr>
                                      <p:tavLst>
                                        <p:tav tm="0">
                                          <p:val>
                                            <p:strVal val="ppt_x"/>
                                          </p:val>
                                        </p:tav>
                                        <p:tav tm="100000">
                                          <p:val>
                                            <p:strVal val="1+ppt_w/2"/>
                                          </p:val>
                                        </p:tav>
                                      </p:tavLst>
                                    </p:anim>
                                    <p:anim calcmode="lin" valueType="num">
                                      <p:cBhvr additive="base">
                                        <p:cTn id="71" dur="1000"/>
                                        <p:tgtEl>
                                          <p:spTgt spid="20">
                                            <p:txEl>
                                              <p:pRg st="1" end="1"/>
                                            </p:txEl>
                                          </p:spTgt>
                                        </p:tgtEl>
                                        <p:attrNameLst>
                                          <p:attrName>ppt_y</p:attrName>
                                        </p:attrNameLst>
                                      </p:cBhvr>
                                      <p:tavLst>
                                        <p:tav tm="0">
                                          <p:val>
                                            <p:strVal val="ppt_y"/>
                                          </p:val>
                                        </p:tav>
                                        <p:tav tm="100000">
                                          <p:val>
                                            <p:strVal val="ppt_y"/>
                                          </p:val>
                                        </p:tav>
                                      </p:tavLst>
                                    </p:anim>
                                    <p:set>
                                      <p:cBhvr>
                                        <p:cTn id="72" dur="1" fill="hold">
                                          <p:stCondLst>
                                            <p:cond delay="998"/>
                                          </p:stCondLst>
                                        </p:cTn>
                                        <p:tgtEl>
                                          <p:spTgt spid="20">
                                            <p:txEl>
                                              <p:pRg st="1" end="1"/>
                                            </p:txEl>
                                          </p:spTgt>
                                        </p:tgtEl>
                                        <p:attrNameLst>
                                          <p:attrName>style.visibility</p:attrName>
                                        </p:attrNameLst>
                                      </p:cBhvr>
                                      <p:to>
                                        <p:strVal val="hidden"/>
                                      </p:to>
                                    </p:set>
                                  </p:childTnLst>
                                </p:cTn>
                              </p:par>
                              <p:par>
                                <p:cTn id="73" presetID="2" presetClass="exit" presetSubtype="2" fill="hold" grpId="1" nodeType="withEffect">
                                  <p:stCondLst>
                                    <p:cond delay="0"/>
                                  </p:stCondLst>
                                  <p:iterate type="lt">
                                    <p:tmPct val="0"/>
                                  </p:iterate>
                                  <p:childTnLst>
                                    <p:anim calcmode="lin" valueType="num">
                                      <p:cBhvr additive="base">
                                        <p:cTn id="74" dur="1000"/>
                                        <p:tgtEl>
                                          <p:spTgt spid="20">
                                            <p:txEl>
                                              <p:pRg st="2" end="2"/>
                                            </p:txEl>
                                          </p:spTgt>
                                        </p:tgtEl>
                                        <p:attrNameLst>
                                          <p:attrName>ppt_x</p:attrName>
                                        </p:attrNameLst>
                                      </p:cBhvr>
                                      <p:tavLst>
                                        <p:tav tm="0">
                                          <p:val>
                                            <p:strVal val="ppt_x"/>
                                          </p:val>
                                        </p:tav>
                                        <p:tav tm="100000">
                                          <p:val>
                                            <p:strVal val="1+ppt_w/2"/>
                                          </p:val>
                                        </p:tav>
                                      </p:tavLst>
                                    </p:anim>
                                    <p:anim calcmode="lin" valueType="num">
                                      <p:cBhvr additive="base">
                                        <p:cTn id="75" dur="1000"/>
                                        <p:tgtEl>
                                          <p:spTgt spid="20">
                                            <p:txEl>
                                              <p:pRg st="2" end="2"/>
                                            </p:txEl>
                                          </p:spTgt>
                                        </p:tgtEl>
                                        <p:attrNameLst>
                                          <p:attrName>ppt_y</p:attrName>
                                        </p:attrNameLst>
                                      </p:cBhvr>
                                      <p:tavLst>
                                        <p:tav tm="0">
                                          <p:val>
                                            <p:strVal val="ppt_y"/>
                                          </p:val>
                                        </p:tav>
                                        <p:tav tm="100000">
                                          <p:val>
                                            <p:strVal val="ppt_y"/>
                                          </p:val>
                                        </p:tav>
                                      </p:tavLst>
                                    </p:anim>
                                    <p:set>
                                      <p:cBhvr>
                                        <p:cTn id="76" dur="1" fill="hold">
                                          <p:stCondLst>
                                            <p:cond delay="998"/>
                                          </p:stCondLst>
                                        </p:cTn>
                                        <p:tgtEl>
                                          <p:spTgt spid="20">
                                            <p:txEl>
                                              <p:pRg st="2" end="2"/>
                                            </p:txEl>
                                          </p:spTgt>
                                        </p:tgtEl>
                                        <p:attrNameLst>
                                          <p:attrName>style.visibility</p:attrName>
                                        </p:attrNameLst>
                                      </p:cBhvr>
                                      <p:to>
                                        <p:strVal val="hidden"/>
                                      </p:to>
                                    </p:set>
                                  </p:childTnLst>
                                </p:cTn>
                              </p:par>
                              <p:par>
                                <p:cTn id="77" presetID="2" presetClass="exit" presetSubtype="2" fill="hold" grpId="1" nodeType="withEffect">
                                  <p:stCondLst>
                                    <p:cond delay="0"/>
                                  </p:stCondLst>
                                  <p:iterate type="lt">
                                    <p:tmPct val="0"/>
                                  </p:iterate>
                                  <p:childTnLst>
                                    <p:anim calcmode="lin" valueType="num">
                                      <p:cBhvr additive="base">
                                        <p:cTn id="78" dur="1000"/>
                                        <p:tgtEl>
                                          <p:spTgt spid="20">
                                            <p:txEl>
                                              <p:pRg st="3" end="3"/>
                                            </p:txEl>
                                          </p:spTgt>
                                        </p:tgtEl>
                                        <p:attrNameLst>
                                          <p:attrName>ppt_x</p:attrName>
                                        </p:attrNameLst>
                                      </p:cBhvr>
                                      <p:tavLst>
                                        <p:tav tm="0">
                                          <p:val>
                                            <p:strVal val="ppt_x"/>
                                          </p:val>
                                        </p:tav>
                                        <p:tav tm="100000">
                                          <p:val>
                                            <p:strVal val="1+ppt_w/2"/>
                                          </p:val>
                                        </p:tav>
                                      </p:tavLst>
                                    </p:anim>
                                    <p:anim calcmode="lin" valueType="num">
                                      <p:cBhvr additive="base">
                                        <p:cTn id="79" dur="1000"/>
                                        <p:tgtEl>
                                          <p:spTgt spid="20">
                                            <p:txEl>
                                              <p:pRg st="3" end="3"/>
                                            </p:txEl>
                                          </p:spTgt>
                                        </p:tgtEl>
                                        <p:attrNameLst>
                                          <p:attrName>ppt_y</p:attrName>
                                        </p:attrNameLst>
                                      </p:cBhvr>
                                      <p:tavLst>
                                        <p:tav tm="0">
                                          <p:val>
                                            <p:strVal val="ppt_y"/>
                                          </p:val>
                                        </p:tav>
                                        <p:tav tm="100000">
                                          <p:val>
                                            <p:strVal val="ppt_y"/>
                                          </p:val>
                                        </p:tav>
                                      </p:tavLst>
                                    </p:anim>
                                    <p:set>
                                      <p:cBhvr>
                                        <p:cTn id="80" dur="1" fill="hold">
                                          <p:stCondLst>
                                            <p:cond delay="998"/>
                                          </p:stCondLst>
                                        </p:cTn>
                                        <p:tgtEl>
                                          <p:spTgt spid="20">
                                            <p:txEl>
                                              <p:pRg st="3" end="3"/>
                                            </p:txEl>
                                          </p:spTgt>
                                        </p:tgtEl>
                                        <p:attrNameLst>
                                          <p:attrName>style.visibility</p:attrName>
                                        </p:attrNameLst>
                                      </p:cBhvr>
                                      <p:to>
                                        <p:strVal val="hidden"/>
                                      </p:to>
                                    </p:set>
                                  </p:childTnLst>
                                </p:cTn>
                              </p:par>
                              <p:par>
                                <p:cTn id="81" presetID="2" presetClass="exit" presetSubtype="2" fill="hold" grpId="1" nodeType="withEffect">
                                  <p:stCondLst>
                                    <p:cond delay="0"/>
                                  </p:stCondLst>
                                  <p:iterate type="lt">
                                    <p:tmPct val="0"/>
                                  </p:iterate>
                                  <p:childTnLst>
                                    <p:anim calcmode="lin" valueType="num">
                                      <p:cBhvr additive="base">
                                        <p:cTn id="82" dur="1000"/>
                                        <p:tgtEl>
                                          <p:spTgt spid="20">
                                            <p:txEl>
                                              <p:pRg st="4" end="4"/>
                                            </p:txEl>
                                          </p:spTgt>
                                        </p:tgtEl>
                                        <p:attrNameLst>
                                          <p:attrName>ppt_x</p:attrName>
                                        </p:attrNameLst>
                                      </p:cBhvr>
                                      <p:tavLst>
                                        <p:tav tm="0">
                                          <p:val>
                                            <p:strVal val="ppt_x"/>
                                          </p:val>
                                        </p:tav>
                                        <p:tav tm="100000">
                                          <p:val>
                                            <p:strVal val="1+ppt_w/2"/>
                                          </p:val>
                                        </p:tav>
                                      </p:tavLst>
                                    </p:anim>
                                    <p:anim calcmode="lin" valueType="num">
                                      <p:cBhvr additive="base">
                                        <p:cTn id="83" dur="1000"/>
                                        <p:tgtEl>
                                          <p:spTgt spid="20">
                                            <p:txEl>
                                              <p:pRg st="4" end="4"/>
                                            </p:txEl>
                                          </p:spTgt>
                                        </p:tgtEl>
                                        <p:attrNameLst>
                                          <p:attrName>ppt_y</p:attrName>
                                        </p:attrNameLst>
                                      </p:cBhvr>
                                      <p:tavLst>
                                        <p:tav tm="0">
                                          <p:val>
                                            <p:strVal val="ppt_y"/>
                                          </p:val>
                                        </p:tav>
                                        <p:tav tm="100000">
                                          <p:val>
                                            <p:strVal val="ppt_y"/>
                                          </p:val>
                                        </p:tav>
                                      </p:tavLst>
                                    </p:anim>
                                    <p:set>
                                      <p:cBhvr>
                                        <p:cTn id="84" dur="1" fill="hold">
                                          <p:stCondLst>
                                            <p:cond delay="998"/>
                                          </p:stCondLst>
                                        </p:cTn>
                                        <p:tgtEl>
                                          <p:spTgt spid="20">
                                            <p:txEl>
                                              <p:pRg st="4" end="4"/>
                                            </p:txEl>
                                          </p:spTgt>
                                        </p:tgtEl>
                                        <p:attrNameLst>
                                          <p:attrName>style.visibility</p:attrName>
                                        </p:attrNameLst>
                                      </p:cBhvr>
                                      <p:to>
                                        <p:strVal val="hidden"/>
                                      </p:to>
                                    </p:set>
                                  </p:childTnLst>
                                </p:cTn>
                              </p:par>
                              <p:par>
                                <p:cTn id="85" presetID="2" presetClass="exit" presetSubtype="2" fill="hold" grpId="1" nodeType="withEffect">
                                  <p:stCondLst>
                                    <p:cond delay="0"/>
                                  </p:stCondLst>
                                  <p:iterate type="lt">
                                    <p:tmPct val="0"/>
                                  </p:iterate>
                                  <p:childTnLst>
                                    <p:anim calcmode="lin" valueType="num">
                                      <p:cBhvr additive="base">
                                        <p:cTn id="86" dur="1000"/>
                                        <p:tgtEl>
                                          <p:spTgt spid="20"/>
                                        </p:tgtEl>
                                        <p:attrNameLst>
                                          <p:attrName>ppt_x</p:attrName>
                                        </p:attrNameLst>
                                      </p:cBhvr>
                                      <p:tavLst>
                                        <p:tav tm="0">
                                          <p:val>
                                            <p:strVal val="ppt_x"/>
                                          </p:val>
                                        </p:tav>
                                        <p:tav tm="100000">
                                          <p:val>
                                            <p:strVal val="1+ppt_w/2"/>
                                          </p:val>
                                        </p:tav>
                                      </p:tavLst>
                                    </p:anim>
                                    <p:anim calcmode="lin" valueType="num">
                                      <p:cBhvr additive="base">
                                        <p:cTn id="87" dur="1000"/>
                                        <p:tgtEl>
                                          <p:spTgt spid="20"/>
                                        </p:tgtEl>
                                        <p:attrNameLst>
                                          <p:attrName>ppt_y</p:attrName>
                                        </p:attrNameLst>
                                      </p:cBhvr>
                                      <p:tavLst>
                                        <p:tav tm="0">
                                          <p:val>
                                            <p:strVal val="ppt_y"/>
                                          </p:val>
                                        </p:tav>
                                        <p:tav tm="100000">
                                          <p:val>
                                            <p:strVal val="ppt_y"/>
                                          </p:val>
                                        </p:tav>
                                      </p:tavLst>
                                    </p:anim>
                                    <p:set>
                                      <p:cBhvr>
                                        <p:cTn id="88" dur="1" fill="hold">
                                          <p:stCondLst>
                                            <p:cond delay="998"/>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bldLvl="0" animBg="1" uiExpand="1" build="allAtOnce"/>
      <p:bldP spid="19" grpId="0" animBg="1"/>
      <p:bldP spid="20" grpId="0" bldLvl="0" animBg="1" uiExpand="1" build="allAtOnce"/>
      <p:bldP spid="16" grpId="1" bldLvl="0" animBg="1" build="allAtOnce"/>
      <p:bldP spid="19" grpId="1" animBg="1"/>
      <p:bldP spid="20" grpId="1" bldLvl="0" animBg="1" build="allAtOnce"/>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lumMod val="85000"/>
                    <a:lumOff val="15000"/>
                  </a:schemeClr>
                </a:solidFill>
              </a:rPr>
              <a:t>“6S”</a:t>
            </a:r>
            <a:r>
              <a:rPr lang="zh-CN" altLang="en-US" sz="3200">
                <a:solidFill>
                  <a:schemeClr val="tx1">
                    <a:lumMod val="85000"/>
                    <a:lumOff val="15000"/>
                  </a:schemeClr>
                </a:solidFill>
              </a:rPr>
              <a:t>推行的步骤</a:t>
            </a:r>
            <a:endParaRPr lang="zh-CN" altLang="en-US" sz="3200">
              <a:solidFill>
                <a:schemeClr val="tx1">
                  <a:lumMod val="85000"/>
                  <a:lumOff val="15000"/>
                </a:schemeClr>
              </a:solidFill>
            </a:endParaRPr>
          </a:p>
        </p:txBody>
      </p:sp>
      <p:sp>
        <p:nvSpPr>
          <p:cNvPr id="16" name="圆角矩形 15"/>
          <p:cNvSpPr/>
          <p:nvPr/>
        </p:nvSpPr>
        <p:spPr>
          <a:xfrm>
            <a:off x="1790700" y="1966595"/>
            <a:ext cx="3229610" cy="7740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chemeClr val="tx1">
                    <a:lumMod val="85000"/>
                    <a:lumOff val="15000"/>
                  </a:schemeClr>
                </a:solidFill>
              </a:rPr>
              <a:t>拟定推行方针及目标</a:t>
            </a:r>
            <a:endParaRPr lang="zh-CN" altLang="en-US" sz="2400">
              <a:solidFill>
                <a:schemeClr val="tx1">
                  <a:lumMod val="85000"/>
                  <a:lumOff val="15000"/>
                </a:schemeClr>
              </a:solidFill>
            </a:endParaRPr>
          </a:p>
        </p:txBody>
      </p:sp>
      <p:sp>
        <p:nvSpPr>
          <p:cNvPr id="19" name="椭圆 18"/>
          <p:cNvSpPr/>
          <p:nvPr/>
        </p:nvSpPr>
        <p:spPr>
          <a:xfrm>
            <a:off x="1526540" y="1667510"/>
            <a:ext cx="575310" cy="57531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2</a:t>
            </a:r>
            <a:endParaRPr lang="en-US" altLang="zh-CN" sz="2800"/>
          </a:p>
        </p:txBody>
      </p:sp>
      <p:sp>
        <p:nvSpPr>
          <p:cNvPr id="20" name="矩形 19"/>
          <p:cNvSpPr/>
          <p:nvPr/>
        </p:nvSpPr>
        <p:spPr>
          <a:xfrm>
            <a:off x="3040380" y="3036570"/>
            <a:ext cx="7875905" cy="3210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30000"/>
              </a:lnSpc>
            </a:pPr>
            <a:r>
              <a:rPr lang="zh-CN" altLang="en-US"/>
              <a:t>方针制定：</a:t>
            </a:r>
            <a:endParaRPr lang="en-US" altLang="zh-CN"/>
          </a:p>
          <a:p>
            <a:pPr algn="l">
              <a:lnSpc>
                <a:spcPct val="130000"/>
              </a:lnSpc>
            </a:pPr>
            <a:r>
              <a:rPr lang="en-US" altLang="zh-CN"/>
              <a:t>1.</a:t>
            </a:r>
            <a:r>
              <a:rPr lang="zh-CN" altLang="en-US"/>
              <a:t>推行</a:t>
            </a:r>
            <a:r>
              <a:rPr lang="en-US" altLang="zh-CN"/>
              <a:t>“6S”</a:t>
            </a:r>
            <a:r>
              <a:rPr lang="zh-CN" altLang="en-US"/>
              <a:t>塑造企业一流形象。</a:t>
            </a:r>
            <a:endParaRPr lang="zh-CN" altLang="en-US"/>
          </a:p>
          <a:p>
            <a:pPr algn="l">
              <a:lnSpc>
                <a:spcPct val="130000"/>
              </a:lnSpc>
            </a:pPr>
            <a:r>
              <a:rPr lang="en-US" altLang="zh-CN"/>
              <a:t>2.</a:t>
            </a:r>
            <a:r>
              <a:rPr lang="zh-CN" altLang="en-US"/>
              <a:t>告别昨日，挑战自我，塑造企业新形象。</a:t>
            </a:r>
            <a:endParaRPr lang="zh-CN" altLang="en-US"/>
          </a:p>
          <a:p>
            <a:pPr algn="l">
              <a:lnSpc>
                <a:spcPct val="130000"/>
              </a:lnSpc>
            </a:pPr>
            <a:r>
              <a:rPr lang="en-US" altLang="zh-CN"/>
              <a:t>3.</a:t>
            </a:r>
            <a:r>
              <a:rPr lang="zh-CN" altLang="en-US"/>
              <a:t>于细微之处着手，塑造企业新形象。</a:t>
            </a:r>
            <a:endParaRPr lang="zh-CN" altLang="en-US"/>
          </a:p>
          <a:p>
            <a:pPr algn="l">
              <a:lnSpc>
                <a:spcPct val="130000"/>
              </a:lnSpc>
            </a:pPr>
            <a:r>
              <a:rPr lang="en-US" altLang="zh-CN"/>
              <a:t>4.</a:t>
            </a:r>
            <a:r>
              <a:rPr lang="zh-CN" altLang="en-US"/>
              <a:t>规范现场、现物，提升人的品质。</a:t>
            </a:r>
            <a:endParaRPr lang="zh-CN" altLang="en-US"/>
          </a:p>
          <a:p>
            <a:pPr algn="l">
              <a:lnSpc>
                <a:spcPct val="130000"/>
              </a:lnSpc>
            </a:pPr>
            <a:r>
              <a:rPr lang="zh-CN" altLang="en-US"/>
              <a:t>方针的制定要结合企业具体情况，要具有号召力。方针一旦制定要广为宣传。</a:t>
            </a:r>
            <a:endParaRPr lang="zh-CN" altLang="en-US"/>
          </a:p>
          <a:p>
            <a:pPr algn="l">
              <a:lnSpc>
                <a:spcPct val="130000"/>
              </a:lnSpc>
            </a:pPr>
            <a:r>
              <a:rPr lang="zh-CN" altLang="en-US"/>
              <a:t>目标制定：</a:t>
            </a:r>
            <a:endParaRPr lang="zh-CN" altLang="en-US"/>
          </a:p>
          <a:p>
            <a:pPr algn="l">
              <a:lnSpc>
                <a:spcPct val="130000"/>
              </a:lnSpc>
            </a:pPr>
            <a:r>
              <a:rPr lang="zh-CN" altLang="en-US"/>
              <a:t>先预设定期望之目标，作为活动努力之方向及便于活动过程中成果的检查。</a:t>
            </a:r>
            <a:endParaRPr lang="zh-CN" altLang="en-US"/>
          </a:p>
          <a:p>
            <a:pPr algn="l">
              <a:lnSpc>
                <a:spcPct val="130000"/>
              </a:lnSpc>
            </a:pPr>
            <a:r>
              <a:rPr lang="zh-CN" altLang="en-US"/>
              <a:t>目标的制定也要结合企业具体情况。</a:t>
            </a:r>
            <a:endParaRPr lang="zh-CN" alt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000" fill="hold">
                                          <p:stCondLst>
                                            <p:cond delay="0"/>
                                          </p:stCondLst>
                                        </p:cTn>
                                        <p:tgtEl>
                                          <p:spTgt spid="19"/>
                                        </p:tgtEl>
                                        <p:attrNameLst>
                                          <p:attrName>style.visibility</p:attrName>
                                        </p:attrNameLst>
                                      </p:cBhvr>
                                      <p:to>
                                        <p:strVal val="visible"/>
                                      </p:to>
                                    </p:set>
                                    <p:animEffect transition="in" filter="circle(out)">
                                      <p:cBhvr>
                                        <p:cTn id="11" dur="1000"/>
                                        <p:tgtEl>
                                          <p:spTgt spid="19"/>
                                        </p:tgtEl>
                                      </p:cBhvr>
                                    </p:animEffect>
                                  </p:childTnLst>
                                </p:cTn>
                              </p:par>
                              <p:par>
                                <p:cTn id="12" presetID="22" presetClass="entr" presetSubtype="2" fill="hold" grpId="0" nodeType="withEffect">
                                  <p:stCondLst>
                                    <p:cond delay="20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wipe(right)">
                                      <p:cBhvr>
                                        <p:cTn id="14" dur="5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000" fill="hold">
                                          <p:stCondLst>
                                            <p:cond delay="0"/>
                                          </p:stCondLst>
                                        </p:cTn>
                                        <p:tgtEl>
                                          <p:spTgt spid="20"/>
                                        </p:tgtEl>
                                        <p:attrNameLst>
                                          <p:attrName>style.visibility</p:attrName>
                                        </p:attrNameLst>
                                      </p:cBhvr>
                                      <p:to>
                                        <p:strVal val="visible"/>
                                      </p:to>
                                    </p:set>
                                    <p:animEffect transition="in" filter="wipe(up)">
                                      <p:cBhvr>
                                        <p:cTn id="19" dur="1000"/>
                                        <p:tgtEl>
                                          <p:spTgt spid="20"/>
                                        </p:tgtEl>
                                      </p:cBhvr>
                                    </p:animEffect>
                                  </p:childTnLst>
                                </p:cTn>
                              </p:par>
                              <p:par>
                                <p:cTn id="20" presetID="42" presetClass="entr" presetSubtype="0" fill="hold" nodeType="withEffect">
                                  <p:stCondLst>
                                    <p:cond delay="0"/>
                                  </p:stCondLst>
                                  <p:iterate type="lt">
                                    <p:tmPct val="1000"/>
                                  </p:iterate>
                                  <p:childTnLst>
                                    <p:set>
                                      <p:cBhvr>
                                        <p:cTn id="21" dur="1000" fill="hold">
                                          <p:stCondLst>
                                            <p:cond delay="0"/>
                                          </p:stCondLst>
                                        </p:cTn>
                                        <p:tgtEl>
                                          <p:spTgt spid="20">
                                            <p:txEl>
                                              <p:pRg st="0" end="0"/>
                                            </p:txEl>
                                          </p:spTgt>
                                        </p:tgtEl>
                                        <p:attrNameLst>
                                          <p:attrName>style.visibility</p:attrName>
                                        </p:attrNameLst>
                                      </p:cBhvr>
                                      <p:to>
                                        <p:strVal val="visible"/>
                                      </p:to>
                                    </p:set>
                                    <p:animEffect transition="in" filter="fade">
                                      <p:cBhvr>
                                        <p:cTn id="22" dur="1000"/>
                                        <p:tgtEl>
                                          <p:spTgt spid="20">
                                            <p:txEl>
                                              <p:pRg st="0" end="0"/>
                                            </p:txEl>
                                          </p:spTgt>
                                        </p:tgtEl>
                                      </p:cBhvr>
                                    </p:animEffect>
                                    <p:anim calcmode="lin" valueType="num">
                                      <p:cBhvr>
                                        <p:cTn id="2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iterate type="lt">
                                    <p:tmPct val="1000"/>
                                  </p:iterate>
                                  <p:childTnLst>
                                    <p:set>
                                      <p:cBhvr>
                                        <p:cTn id="26" dur="1000" fill="hold">
                                          <p:stCondLst>
                                            <p:cond delay="0"/>
                                          </p:stCondLst>
                                        </p:cTn>
                                        <p:tgtEl>
                                          <p:spTgt spid="20">
                                            <p:txEl>
                                              <p:pRg st="1" end="1"/>
                                            </p:txEl>
                                          </p:spTgt>
                                        </p:tgtEl>
                                        <p:attrNameLst>
                                          <p:attrName>style.visibility</p:attrName>
                                        </p:attrNameLst>
                                      </p:cBhvr>
                                      <p:to>
                                        <p:strVal val="visible"/>
                                      </p:to>
                                    </p:set>
                                    <p:animEffect transition="in" filter="fade">
                                      <p:cBhvr>
                                        <p:cTn id="27" dur="1000"/>
                                        <p:tgtEl>
                                          <p:spTgt spid="20">
                                            <p:txEl>
                                              <p:pRg st="1" end="1"/>
                                            </p:txEl>
                                          </p:spTgt>
                                        </p:tgtEl>
                                      </p:cBhvr>
                                    </p:animEffect>
                                    <p:anim calcmode="lin" valueType="num">
                                      <p:cBhvr>
                                        <p:cTn id="28"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iterate type="lt">
                                    <p:tmPct val="1000"/>
                                  </p:iterate>
                                  <p:childTnLst>
                                    <p:set>
                                      <p:cBhvr>
                                        <p:cTn id="31" dur="1000" fill="hold">
                                          <p:stCondLst>
                                            <p:cond delay="0"/>
                                          </p:stCondLst>
                                        </p:cTn>
                                        <p:tgtEl>
                                          <p:spTgt spid="20">
                                            <p:txEl>
                                              <p:pRg st="2" end="2"/>
                                            </p:txEl>
                                          </p:spTgt>
                                        </p:tgtEl>
                                        <p:attrNameLst>
                                          <p:attrName>style.visibility</p:attrName>
                                        </p:attrNameLst>
                                      </p:cBhvr>
                                      <p:to>
                                        <p:strVal val="visible"/>
                                      </p:to>
                                    </p:set>
                                    <p:animEffect transition="in" filter="fade">
                                      <p:cBhvr>
                                        <p:cTn id="32" dur="1000"/>
                                        <p:tgtEl>
                                          <p:spTgt spid="20">
                                            <p:txEl>
                                              <p:pRg st="2" end="2"/>
                                            </p:txEl>
                                          </p:spTgt>
                                        </p:tgtEl>
                                      </p:cBhvr>
                                    </p:animEffect>
                                    <p:anim calcmode="lin" valueType="num">
                                      <p:cBhvr>
                                        <p:cTn id="3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0">
                                            <p:txEl>
                                              <p:pRg st="2" end="2"/>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iterate type="lt">
                                    <p:tmPct val="1000"/>
                                  </p:iterate>
                                  <p:childTnLst>
                                    <p:set>
                                      <p:cBhvr>
                                        <p:cTn id="36" dur="1000" fill="hold">
                                          <p:stCondLst>
                                            <p:cond delay="0"/>
                                          </p:stCondLst>
                                        </p:cTn>
                                        <p:tgtEl>
                                          <p:spTgt spid="20">
                                            <p:txEl>
                                              <p:pRg st="3" end="3"/>
                                            </p:txEl>
                                          </p:spTgt>
                                        </p:tgtEl>
                                        <p:attrNameLst>
                                          <p:attrName>style.visibility</p:attrName>
                                        </p:attrNameLst>
                                      </p:cBhvr>
                                      <p:to>
                                        <p:strVal val="visible"/>
                                      </p:to>
                                    </p:set>
                                    <p:animEffect transition="in" filter="fade">
                                      <p:cBhvr>
                                        <p:cTn id="37" dur="1000"/>
                                        <p:tgtEl>
                                          <p:spTgt spid="20">
                                            <p:txEl>
                                              <p:pRg st="3" end="3"/>
                                            </p:txEl>
                                          </p:spTgt>
                                        </p:tgtEl>
                                      </p:cBhvr>
                                    </p:animEffect>
                                    <p:anim calcmode="lin" valueType="num">
                                      <p:cBhvr>
                                        <p:cTn id="38"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20">
                                            <p:txEl>
                                              <p:pRg st="3" end="3"/>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iterate type="lt">
                                    <p:tmPct val="1000"/>
                                  </p:iterate>
                                  <p:childTnLst>
                                    <p:set>
                                      <p:cBhvr>
                                        <p:cTn id="41" dur="1000" fill="hold">
                                          <p:stCondLst>
                                            <p:cond delay="0"/>
                                          </p:stCondLst>
                                        </p:cTn>
                                        <p:tgtEl>
                                          <p:spTgt spid="20">
                                            <p:txEl>
                                              <p:pRg st="4" end="4"/>
                                            </p:txEl>
                                          </p:spTgt>
                                        </p:tgtEl>
                                        <p:attrNameLst>
                                          <p:attrName>style.visibility</p:attrName>
                                        </p:attrNameLst>
                                      </p:cBhvr>
                                      <p:to>
                                        <p:strVal val="visible"/>
                                      </p:to>
                                    </p:set>
                                    <p:animEffect transition="in" filter="fade">
                                      <p:cBhvr>
                                        <p:cTn id="42" dur="1000"/>
                                        <p:tgtEl>
                                          <p:spTgt spid="20">
                                            <p:txEl>
                                              <p:pRg st="4" end="4"/>
                                            </p:txEl>
                                          </p:spTgt>
                                        </p:tgtEl>
                                      </p:cBhvr>
                                    </p:animEffect>
                                    <p:anim calcmode="lin" valueType="num">
                                      <p:cBhvr>
                                        <p:cTn id="43"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0">
                                            <p:txEl>
                                              <p:pRg st="4" end="4"/>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iterate type="lt">
                                    <p:tmPct val="1000"/>
                                  </p:iterate>
                                  <p:childTnLst>
                                    <p:set>
                                      <p:cBhvr>
                                        <p:cTn id="46" dur="1000" fill="hold">
                                          <p:stCondLst>
                                            <p:cond delay="0"/>
                                          </p:stCondLst>
                                        </p:cTn>
                                        <p:tgtEl>
                                          <p:spTgt spid="20">
                                            <p:txEl>
                                              <p:pRg st="5" end="5"/>
                                            </p:txEl>
                                          </p:spTgt>
                                        </p:tgtEl>
                                        <p:attrNameLst>
                                          <p:attrName>style.visibility</p:attrName>
                                        </p:attrNameLst>
                                      </p:cBhvr>
                                      <p:to>
                                        <p:strVal val="visible"/>
                                      </p:to>
                                    </p:set>
                                    <p:animEffect transition="in" filter="fade">
                                      <p:cBhvr>
                                        <p:cTn id="47" dur="1000"/>
                                        <p:tgtEl>
                                          <p:spTgt spid="20">
                                            <p:txEl>
                                              <p:pRg st="5" end="5"/>
                                            </p:txEl>
                                          </p:spTgt>
                                        </p:tgtEl>
                                      </p:cBhvr>
                                    </p:animEffect>
                                    <p:anim calcmode="lin" valueType="num">
                                      <p:cBhvr>
                                        <p:cTn id="48" dur="1000" fill="hold"/>
                                        <p:tgtEl>
                                          <p:spTgt spid="20">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20">
                                            <p:txEl>
                                              <p:pRg st="5" end="5"/>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iterate type="lt">
                                    <p:tmPct val="1000"/>
                                  </p:iterate>
                                  <p:childTnLst>
                                    <p:set>
                                      <p:cBhvr>
                                        <p:cTn id="51" dur="1000" fill="hold">
                                          <p:stCondLst>
                                            <p:cond delay="0"/>
                                          </p:stCondLst>
                                        </p:cTn>
                                        <p:tgtEl>
                                          <p:spTgt spid="20">
                                            <p:txEl>
                                              <p:pRg st="6" end="6"/>
                                            </p:txEl>
                                          </p:spTgt>
                                        </p:tgtEl>
                                        <p:attrNameLst>
                                          <p:attrName>style.visibility</p:attrName>
                                        </p:attrNameLst>
                                      </p:cBhvr>
                                      <p:to>
                                        <p:strVal val="visible"/>
                                      </p:to>
                                    </p:set>
                                    <p:animEffect transition="in" filter="fade">
                                      <p:cBhvr>
                                        <p:cTn id="52" dur="1000"/>
                                        <p:tgtEl>
                                          <p:spTgt spid="20">
                                            <p:txEl>
                                              <p:pRg st="6" end="6"/>
                                            </p:txEl>
                                          </p:spTgt>
                                        </p:tgtEl>
                                      </p:cBhvr>
                                    </p:animEffect>
                                    <p:anim calcmode="lin" valueType="num">
                                      <p:cBhvr>
                                        <p:cTn id="53" dur="1000" fill="hold"/>
                                        <p:tgtEl>
                                          <p:spTgt spid="20">
                                            <p:txEl>
                                              <p:pRg st="6" end="6"/>
                                            </p:txEl>
                                          </p:spTgt>
                                        </p:tgtEl>
                                        <p:attrNameLst>
                                          <p:attrName>ppt_x</p:attrName>
                                        </p:attrNameLst>
                                      </p:cBhvr>
                                      <p:tavLst>
                                        <p:tav tm="0">
                                          <p:val>
                                            <p:strVal val="#ppt_x"/>
                                          </p:val>
                                        </p:tav>
                                        <p:tav tm="100000">
                                          <p:val>
                                            <p:strVal val="#ppt_x"/>
                                          </p:val>
                                        </p:tav>
                                      </p:tavLst>
                                    </p:anim>
                                    <p:anim calcmode="lin" valueType="num">
                                      <p:cBhvr>
                                        <p:cTn id="54" dur="1000" fill="hold"/>
                                        <p:tgtEl>
                                          <p:spTgt spid="20">
                                            <p:txEl>
                                              <p:pRg st="6" end="6"/>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iterate type="lt">
                                    <p:tmPct val="1000"/>
                                  </p:iterate>
                                  <p:childTnLst>
                                    <p:set>
                                      <p:cBhvr>
                                        <p:cTn id="56" dur="1000" fill="hold">
                                          <p:stCondLst>
                                            <p:cond delay="0"/>
                                          </p:stCondLst>
                                        </p:cTn>
                                        <p:tgtEl>
                                          <p:spTgt spid="20">
                                            <p:txEl>
                                              <p:pRg st="7" end="7"/>
                                            </p:txEl>
                                          </p:spTgt>
                                        </p:tgtEl>
                                        <p:attrNameLst>
                                          <p:attrName>style.visibility</p:attrName>
                                        </p:attrNameLst>
                                      </p:cBhvr>
                                      <p:to>
                                        <p:strVal val="visible"/>
                                      </p:to>
                                    </p:set>
                                    <p:animEffect transition="in" filter="fade">
                                      <p:cBhvr>
                                        <p:cTn id="57" dur="1000"/>
                                        <p:tgtEl>
                                          <p:spTgt spid="20">
                                            <p:txEl>
                                              <p:pRg st="7" end="7"/>
                                            </p:txEl>
                                          </p:spTgt>
                                        </p:tgtEl>
                                      </p:cBhvr>
                                    </p:animEffect>
                                    <p:anim calcmode="lin" valueType="num">
                                      <p:cBhvr>
                                        <p:cTn id="58" dur="1000" fill="hold"/>
                                        <p:tgtEl>
                                          <p:spTgt spid="20">
                                            <p:txEl>
                                              <p:pRg st="7" end="7"/>
                                            </p:txEl>
                                          </p:spTgt>
                                        </p:tgtEl>
                                        <p:attrNameLst>
                                          <p:attrName>ppt_x</p:attrName>
                                        </p:attrNameLst>
                                      </p:cBhvr>
                                      <p:tavLst>
                                        <p:tav tm="0">
                                          <p:val>
                                            <p:strVal val="#ppt_x"/>
                                          </p:val>
                                        </p:tav>
                                        <p:tav tm="100000">
                                          <p:val>
                                            <p:strVal val="#ppt_x"/>
                                          </p:val>
                                        </p:tav>
                                      </p:tavLst>
                                    </p:anim>
                                    <p:anim calcmode="lin" valueType="num">
                                      <p:cBhvr>
                                        <p:cTn id="59" dur="1000" fill="hold"/>
                                        <p:tgtEl>
                                          <p:spTgt spid="20">
                                            <p:txEl>
                                              <p:pRg st="7" end="7"/>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iterate type="lt">
                                    <p:tmPct val="1000"/>
                                  </p:iterate>
                                  <p:childTnLst>
                                    <p:set>
                                      <p:cBhvr>
                                        <p:cTn id="61" dur="1000" fill="hold">
                                          <p:stCondLst>
                                            <p:cond delay="0"/>
                                          </p:stCondLst>
                                        </p:cTn>
                                        <p:tgtEl>
                                          <p:spTgt spid="20">
                                            <p:txEl>
                                              <p:pRg st="8" end="8"/>
                                            </p:txEl>
                                          </p:spTgt>
                                        </p:tgtEl>
                                        <p:attrNameLst>
                                          <p:attrName>style.visibility</p:attrName>
                                        </p:attrNameLst>
                                      </p:cBhvr>
                                      <p:to>
                                        <p:strVal val="visible"/>
                                      </p:to>
                                    </p:set>
                                    <p:animEffect transition="in" filter="fade">
                                      <p:cBhvr>
                                        <p:cTn id="62" dur="1000"/>
                                        <p:tgtEl>
                                          <p:spTgt spid="20">
                                            <p:txEl>
                                              <p:pRg st="8" end="8"/>
                                            </p:txEl>
                                          </p:spTgt>
                                        </p:tgtEl>
                                      </p:cBhvr>
                                    </p:animEffect>
                                    <p:anim calcmode="lin" valueType="num">
                                      <p:cBhvr>
                                        <p:cTn id="63" dur="1000" fill="hold"/>
                                        <p:tgtEl>
                                          <p:spTgt spid="20">
                                            <p:txEl>
                                              <p:pRg st="8" end="8"/>
                                            </p:txEl>
                                          </p:spTgt>
                                        </p:tgtEl>
                                        <p:attrNameLst>
                                          <p:attrName>ppt_x</p:attrName>
                                        </p:attrNameLst>
                                      </p:cBhvr>
                                      <p:tavLst>
                                        <p:tav tm="0">
                                          <p:val>
                                            <p:strVal val="#ppt_x"/>
                                          </p:val>
                                        </p:tav>
                                        <p:tav tm="100000">
                                          <p:val>
                                            <p:strVal val="#ppt_x"/>
                                          </p:val>
                                        </p:tav>
                                      </p:tavLst>
                                    </p:anim>
                                    <p:anim calcmode="lin" valueType="num">
                                      <p:cBhvr>
                                        <p:cTn id="64" dur="1000" fill="hold"/>
                                        <p:tgtEl>
                                          <p:spTgt spid="20">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xit" presetSubtype="8" fill="hold" grpId="1" nodeType="clickEffect">
                                  <p:stCondLst>
                                    <p:cond delay="0"/>
                                  </p:stCondLst>
                                  <p:childTnLst>
                                    <p:anim calcmode="lin" valueType="num">
                                      <p:cBhvr additive="base">
                                        <p:cTn id="68" dur="1000"/>
                                        <p:tgtEl>
                                          <p:spTgt spid="16">
                                            <p:txEl>
                                              <p:pRg st="0" end="0"/>
                                            </p:txEl>
                                          </p:spTgt>
                                        </p:tgtEl>
                                        <p:attrNameLst>
                                          <p:attrName>ppt_x</p:attrName>
                                        </p:attrNameLst>
                                      </p:cBhvr>
                                      <p:tavLst>
                                        <p:tav tm="0">
                                          <p:val>
                                            <p:strVal val="ppt_x"/>
                                          </p:val>
                                        </p:tav>
                                        <p:tav tm="100000">
                                          <p:val>
                                            <p:strVal val="0-ppt_w/2"/>
                                          </p:val>
                                        </p:tav>
                                      </p:tavLst>
                                    </p:anim>
                                    <p:anim calcmode="lin" valueType="num">
                                      <p:cBhvr additive="base">
                                        <p:cTn id="69" dur="1000"/>
                                        <p:tgtEl>
                                          <p:spTgt spid="16">
                                            <p:txEl>
                                              <p:pRg st="0" end="0"/>
                                            </p:txEl>
                                          </p:spTgt>
                                        </p:tgtEl>
                                        <p:attrNameLst>
                                          <p:attrName>ppt_y</p:attrName>
                                        </p:attrNameLst>
                                      </p:cBhvr>
                                      <p:tavLst>
                                        <p:tav tm="0">
                                          <p:val>
                                            <p:strVal val="ppt_y"/>
                                          </p:val>
                                        </p:tav>
                                        <p:tav tm="100000">
                                          <p:val>
                                            <p:strVal val="ppt_y"/>
                                          </p:val>
                                        </p:tav>
                                      </p:tavLst>
                                    </p:anim>
                                    <p:set>
                                      <p:cBhvr>
                                        <p:cTn id="70" dur="1" fill="hold">
                                          <p:stCondLst>
                                            <p:cond delay="998"/>
                                          </p:stCondLst>
                                        </p:cTn>
                                        <p:tgtEl>
                                          <p:spTgt spid="16">
                                            <p:txEl>
                                              <p:pRg st="0" end="0"/>
                                            </p:txEl>
                                          </p:spTgt>
                                        </p:tgtEl>
                                        <p:attrNameLst>
                                          <p:attrName>style.visibility</p:attrName>
                                        </p:attrNameLst>
                                      </p:cBhvr>
                                      <p:to>
                                        <p:strVal val="hidden"/>
                                      </p:to>
                                    </p:set>
                                  </p:childTnLst>
                                </p:cTn>
                              </p:par>
                              <p:par>
                                <p:cTn id="71" presetID="2" presetClass="exit" presetSubtype="8" fill="hold" grpId="1" nodeType="withEffect">
                                  <p:stCondLst>
                                    <p:cond delay="0"/>
                                  </p:stCondLst>
                                  <p:childTnLst>
                                    <p:anim calcmode="lin" valueType="num">
                                      <p:cBhvr additive="base">
                                        <p:cTn id="72" dur="1000"/>
                                        <p:tgtEl>
                                          <p:spTgt spid="16"/>
                                        </p:tgtEl>
                                        <p:attrNameLst>
                                          <p:attrName>ppt_x</p:attrName>
                                        </p:attrNameLst>
                                      </p:cBhvr>
                                      <p:tavLst>
                                        <p:tav tm="0">
                                          <p:val>
                                            <p:strVal val="ppt_x"/>
                                          </p:val>
                                        </p:tav>
                                        <p:tav tm="100000">
                                          <p:val>
                                            <p:strVal val="0-ppt_w/2"/>
                                          </p:val>
                                        </p:tav>
                                      </p:tavLst>
                                    </p:anim>
                                    <p:anim calcmode="lin" valueType="num">
                                      <p:cBhvr additive="base">
                                        <p:cTn id="73" dur="1000"/>
                                        <p:tgtEl>
                                          <p:spTgt spid="16"/>
                                        </p:tgtEl>
                                        <p:attrNameLst>
                                          <p:attrName>ppt_y</p:attrName>
                                        </p:attrNameLst>
                                      </p:cBhvr>
                                      <p:tavLst>
                                        <p:tav tm="0">
                                          <p:val>
                                            <p:strVal val="ppt_y"/>
                                          </p:val>
                                        </p:tav>
                                        <p:tav tm="100000">
                                          <p:val>
                                            <p:strVal val="ppt_y"/>
                                          </p:val>
                                        </p:tav>
                                      </p:tavLst>
                                    </p:anim>
                                    <p:set>
                                      <p:cBhvr>
                                        <p:cTn id="74" dur="1" fill="hold">
                                          <p:stCondLst>
                                            <p:cond delay="998"/>
                                          </p:stCondLst>
                                        </p:cTn>
                                        <p:tgtEl>
                                          <p:spTgt spid="16"/>
                                        </p:tgtEl>
                                        <p:attrNameLst>
                                          <p:attrName>style.visibility</p:attrName>
                                        </p:attrNameLst>
                                      </p:cBhvr>
                                      <p:to>
                                        <p:strVal val="hidden"/>
                                      </p:to>
                                    </p:set>
                                  </p:childTnLst>
                                </p:cTn>
                              </p:par>
                              <p:par>
                                <p:cTn id="75" presetID="2" presetClass="exit" presetSubtype="8" fill="hold" grpId="1" nodeType="withEffect">
                                  <p:stCondLst>
                                    <p:cond delay="0"/>
                                  </p:stCondLst>
                                  <p:childTnLst>
                                    <p:anim calcmode="lin" valueType="num">
                                      <p:cBhvr additive="base">
                                        <p:cTn id="76" dur="500"/>
                                        <p:tgtEl>
                                          <p:spTgt spid="19"/>
                                        </p:tgtEl>
                                        <p:attrNameLst>
                                          <p:attrName>ppt_x</p:attrName>
                                        </p:attrNameLst>
                                      </p:cBhvr>
                                      <p:tavLst>
                                        <p:tav tm="0">
                                          <p:val>
                                            <p:strVal val="ppt_x"/>
                                          </p:val>
                                        </p:tav>
                                        <p:tav tm="100000">
                                          <p:val>
                                            <p:strVal val="0-ppt_w/2"/>
                                          </p:val>
                                        </p:tav>
                                      </p:tavLst>
                                    </p:anim>
                                    <p:anim calcmode="lin" valueType="num">
                                      <p:cBhvr additive="base">
                                        <p:cTn id="77" dur="500"/>
                                        <p:tgtEl>
                                          <p:spTgt spid="19"/>
                                        </p:tgtEl>
                                        <p:attrNameLst>
                                          <p:attrName>ppt_y</p:attrName>
                                        </p:attrNameLst>
                                      </p:cBhvr>
                                      <p:tavLst>
                                        <p:tav tm="0">
                                          <p:val>
                                            <p:strVal val="ppt_y"/>
                                          </p:val>
                                        </p:tav>
                                        <p:tav tm="100000">
                                          <p:val>
                                            <p:strVal val="ppt_y"/>
                                          </p:val>
                                        </p:tav>
                                      </p:tavLst>
                                    </p:anim>
                                    <p:set>
                                      <p:cBhvr>
                                        <p:cTn id="78" dur="1" fill="hold">
                                          <p:stCondLst>
                                            <p:cond delay="499"/>
                                          </p:stCondLst>
                                        </p:cTn>
                                        <p:tgtEl>
                                          <p:spTgt spid="19"/>
                                        </p:tgtEl>
                                        <p:attrNameLst>
                                          <p:attrName>style.visibility</p:attrName>
                                        </p:attrNameLst>
                                      </p:cBhvr>
                                      <p:to>
                                        <p:strVal val="hidden"/>
                                      </p:to>
                                    </p:set>
                                  </p:childTnLst>
                                </p:cTn>
                              </p:par>
                              <p:par>
                                <p:cTn id="79" presetID="2" presetClass="exit" presetSubtype="2" fill="hold" grpId="1" nodeType="withEffect">
                                  <p:stCondLst>
                                    <p:cond delay="0"/>
                                  </p:stCondLst>
                                  <p:iterate type="lt">
                                    <p:tmPct val="0"/>
                                  </p:iterate>
                                  <p:childTnLst>
                                    <p:anim calcmode="lin" valueType="num">
                                      <p:cBhvr additive="base">
                                        <p:cTn id="80" dur="1000"/>
                                        <p:tgtEl>
                                          <p:spTgt spid="20">
                                            <p:txEl>
                                              <p:pRg st="0" end="0"/>
                                            </p:txEl>
                                          </p:spTgt>
                                        </p:tgtEl>
                                        <p:attrNameLst>
                                          <p:attrName>ppt_x</p:attrName>
                                        </p:attrNameLst>
                                      </p:cBhvr>
                                      <p:tavLst>
                                        <p:tav tm="0">
                                          <p:val>
                                            <p:strVal val="ppt_x"/>
                                          </p:val>
                                        </p:tav>
                                        <p:tav tm="100000">
                                          <p:val>
                                            <p:strVal val="1+ppt_w/2"/>
                                          </p:val>
                                        </p:tav>
                                      </p:tavLst>
                                    </p:anim>
                                    <p:anim calcmode="lin" valueType="num">
                                      <p:cBhvr additive="base">
                                        <p:cTn id="81" dur="1000"/>
                                        <p:tgtEl>
                                          <p:spTgt spid="20">
                                            <p:txEl>
                                              <p:pRg st="0" end="0"/>
                                            </p:txEl>
                                          </p:spTgt>
                                        </p:tgtEl>
                                        <p:attrNameLst>
                                          <p:attrName>ppt_y</p:attrName>
                                        </p:attrNameLst>
                                      </p:cBhvr>
                                      <p:tavLst>
                                        <p:tav tm="0">
                                          <p:val>
                                            <p:strVal val="ppt_y"/>
                                          </p:val>
                                        </p:tav>
                                        <p:tav tm="100000">
                                          <p:val>
                                            <p:strVal val="ppt_y"/>
                                          </p:val>
                                        </p:tav>
                                      </p:tavLst>
                                    </p:anim>
                                    <p:set>
                                      <p:cBhvr>
                                        <p:cTn id="82" dur="1" fill="hold">
                                          <p:stCondLst>
                                            <p:cond delay="998"/>
                                          </p:stCondLst>
                                        </p:cTn>
                                        <p:tgtEl>
                                          <p:spTgt spid="20">
                                            <p:txEl>
                                              <p:pRg st="0" end="0"/>
                                            </p:txEl>
                                          </p:spTgt>
                                        </p:tgtEl>
                                        <p:attrNameLst>
                                          <p:attrName>style.visibility</p:attrName>
                                        </p:attrNameLst>
                                      </p:cBhvr>
                                      <p:to>
                                        <p:strVal val="hidden"/>
                                      </p:to>
                                    </p:set>
                                  </p:childTnLst>
                                </p:cTn>
                              </p:par>
                              <p:par>
                                <p:cTn id="83" presetID="2" presetClass="exit" presetSubtype="2" fill="hold" grpId="1" nodeType="withEffect">
                                  <p:stCondLst>
                                    <p:cond delay="0"/>
                                  </p:stCondLst>
                                  <p:iterate type="lt">
                                    <p:tmPct val="0"/>
                                  </p:iterate>
                                  <p:childTnLst>
                                    <p:anim calcmode="lin" valueType="num">
                                      <p:cBhvr additive="base">
                                        <p:cTn id="84" dur="1000"/>
                                        <p:tgtEl>
                                          <p:spTgt spid="20">
                                            <p:txEl>
                                              <p:pRg st="1" end="1"/>
                                            </p:txEl>
                                          </p:spTgt>
                                        </p:tgtEl>
                                        <p:attrNameLst>
                                          <p:attrName>ppt_x</p:attrName>
                                        </p:attrNameLst>
                                      </p:cBhvr>
                                      <p:tavLst>
                                        <p:tav tm="0">
                                          <p:val>
                                            <p:strVal val="ppt_x"/>
                                          </p:val>
                                        </p:tav>
                                        <p:tav tm="100000">
                                          <p:val>
                                            <p:strVal val="1+ppt_w/2"/>
                                          </p:val>
                                        </p:tav>
                                      </p:tavLst>
                                    </p:anim>
                                    <p:anim calcmode="lin" valueType="num">
                                      <p:cBhvr additive="base">
                                        <p:cTn id="85" dur="1000"/>
                                        <p:tgtEl>
                                          <p:spTgt spid="20">
                                            <p:txEl>
                                              <p:pRg st="1" end="1"/>
                                            </p:txEl>
                                          </p:spTgt>
                                        </p:tgtEl>
                                        <p:attrNameLst>
                                          <p:attrName>ppt_y</p:attrName>
                                        </p:attrNameLst>
                                      </p:cBhvr>
                                      <p:tavLst>
                                        <p:tav tm="0">
                                          <p:val>
                                            <p:strVal val="ppt_y"/>
                                          </p:val>
                                        </p:tav>
                                        <p:tav tm="100000">
                                          <p:val>
                                            <p:strVal val="ppt_y"/>
                                          </p:val>
                                        </p:tav>
                                      </p:tavLst>
                                    </p:anim>
                                    <p:set>
                                      <p:cBhvr>
                                        <p:cTn id="86" dur="1" fill="hold">
                                          <p:stCondLst>
                                            <p:cond delay="998"/>
                                          </p:stCondLst>
                                        </p:cTn>
                                        <p:tgtEl>
                                          <p:spTgt spid="20">
                                            <p:txEl>
                                              <p:pRg st="1" end="1"/>
                                            </p:txEl>
                                          </p:spTgt>
                                        </p:tgtEl>
                                        <p:attrNameLst>
                                          <p:attrName>style.visibility</p:attrName>
                                        </p:attrNameLst>
                                      </p:cBhvr>
                                      <p:to>
                                        <p:strVal val="hidden"/>
                                      </p:to>
                                    </p:set>
                                  </p:childTnLst>
                                </p:cTn>
                              </p:par>
                              <p:par>
                                <p:cTn id="87" presetID="2" presetClass="exit" presetSubtype="2" fill="hold" grpId="1" nodeType="withEffect">
                                  <p:stCondLst>
                                    <p:cond delay="0"/>
                                  </p:stCondLst>
                                  <p:iterate type="lt">
                                    <p:tmPct val="0"/>
                                  </p:iterate>
                                  <p:childTnLst>
                                    <p:anim calcmode="lin" valueType="num">
                                      <p:cBhvr additive="base">
                                        <p:cTn id="88" dur="1000"/>
                                        <p:tgtEl>
                                          <p:spTgt spid="20">
                                            <p:txEl>
                                              <p:pRg st="2" end="2"/>
                                            </p:txEl>
                                          </p:spTgt>
                                        </p:tgtEl>
                                        <p:attrNameLst>
                                          <p:attrName>ppt_x</p:attrName>
                                        </p:attrNameLst>
                                      </p:cBhvr>
                                      <p:tavLst>
                                        <p:tav tm="0">
                                          <p:val>
                                            <p:strVal val="ppt_x"/>
                                          </p:val>
                                        </p:tav>
                                        <p:tav tm="100000">
                                          <p:val>
                                            <p:strVal val="1+ppt_w/2"/>
                                          </p:val>
                                        </p:tav>
                                      </p:tavLst>
                                    </p:anim>
                                    <p:anim calcmode="lin" valueType="num">
                                      <p:cBhvr additive="base">
                                        <p:cTn id="89" dur="1000"/>
                                        <p:tgtEl>
                                          <p:spTgt spid="20">
                                            <p:txEl>
                                              <p:pRg st="2" end="2"/>
                                            </p:txEl>
                                          </p:spTgt>
                                        </p:tgtEl>
                                        <p:attrNameLst>
                                          <p:attrName>ppt_y</p:attrName>
                                        </p:attrNameLst>
                                      </p:cBhvr>
                                      <p:tavLst>
                                        <p:tav tm="0">
                                          <p:val>
                                            <p:strVal val="ppt_y"/>
                                          </p:val>
                                        </p:tav>
                                        <p:tav tm="100000">
                                          <p:val>
                                            <p:strVal val="ppt_y"/>
                                          </p:val>
                                        </p:tav>
                                      </p:tavLst>
                                    </p:anim>
                                    <p:set>
                                      <p:cBhvr>
                                        <p:cTn id="90" dur="1" fill="hold">
                                          <p:stCondLst>
                                            <p:cond delay="998"/>
                                          </p:stCondLst>
                                        </p:cTn>
                                        <p:tgtEl>
                                          <p:spTgt spid="20">
                                            <p:txEl>
                                              <p:pRg st="2" end="2"/>
                                            </p:txEl>
                                          </p:spTgt>
                                        </p:tgtEl>
                                        <p:attrNameLst>
                                          <p:attrName>style.visibility</p:attrName>
                                        </p:attrNameLst>
                                      </p:cBhvr>
                                      <p:to>
                                        <p:strVal val="hidden"/>
                                      </p:to>
                                    </p:set>
                                  </p:childTnLst>
                                </p:cTn>
                              </p:par>
                              <p:par>
                                <p:cTn id="91" presetID="2" presetClass="exit" presetSubtype="2" fill="hold" grpId="1" nodeType="withEffect">
                                  <p:stCondLst>
                                    <p:cond delay="0"/>
                                  </p:stCondLst>
                                  <p:iterate type="lt">
                                    <p:tmPct val="0"/>
                                  </p:iterate>
                                  <p:childTnLst>
                                    <p:anim calcmode="lin" valueType="num">
                                      <p:cBhvr additive="base">
                                        <p:cTn id="92" dur="1000"/>
                                        <p:tgtEl>
                                          <p:spTgt spid="20">
                                            <p:txEl>
                                              <p:pRg st="3" end="3"/>
                                            </p:txEl>
                                          </p:spTgt>
                                        </p:tgtEl>
                                        <p:attrNameLst>
                                          <p:attrName>ppt_x</p:attrName>
                                        </p:attrNameLst>
                                      </p:cBhvr>
                                      <p:tavLst>
                                        <p:tav tm="0">
                                          <p:val>
                                            <p:strVal val="ppt_x"/>
                                          </p:val>
                                        </p:tav>
                                        <p:tav tm="100000">
                                          <p:val>
                                            <p:strVal val="1+ppt_w/2"/>
                                          </p:val>
                                        </p:tav>
                                      </p:tavLst>
                                    </p:anim>
                                    <p:anim calcmode="lin" valueType="num">
                                      <p:cBhvr additive="base">
                                        <p:cTn id="93" dur="1000"/>
                                        <p:tgtEl>
                                          <p:spTgt spid="20">
                                            <p:txEl>
                                              <p:pRg st="3" end="3"/>
                                            </p:txEl>
                                          </p:spTgt>
                                        </p:tgtEl>
                                        <p:attrNameLst>
                                          <p:attrName>ppt_y</p:attrName>
                                        </p:attrNameLst>
                                      </p:cBhvr>
                                      <p:tavLst>
                                        <p:tav tm="0">
                                          <p:val>
                                            <p:strVal val="ppt_y"/>
                                          </p:val>
                                        </p:tav>
                                        <p:tav tm="100000">
                                          <p:val>
                                            <p:strVal val="ppt_y"/>
                                          </p:val>
                                        </p:tav>
                                      </p:tavLst>
                                    </p:anim>
                                    <p:set>
                                      <p:cBhvr>
                                        <p:cTn id="94" dur="1" fill="hold">
                                          <p:stCondLst>
                                            <p:cond delay="998"/>
                                          </p:stCondLst>
                                        </p:cTn>
                                        <p:tgtEl>
                                          <p:spTgt spid="20">
                                            <p:txEl>
                                              <p:pRg st="3" end="3"/>
                                            </p:txEl>
                                          </p:spTgt>
                                        </p:tgtEl>
                                        <p:attrNameLst>
                                          <p:attrName>style.visibility</p:attrName>
                                        </p:attrNameLst>
                                      </p:cBhvr>
                                      <p:to>
                                        <p:strVal val="hidden"/>
                                      </p:to>
                                    </p:set>
                                  </p:childTnLst>
                                </p:cTn>
                              </p:par>
                              <p:par>
                                <p:cTn id="95" presetID="2" presetClass="exit" presetSubtype="2" fill="hold" grpId="1" nodeType="withEffect">
                                  <p:stCondLst>
                                    <p:cond delay="0"/>
                                  </p:stCondLst>
                                  <p:iterate type="lt">
                                    <p:tmPct val="0"/>
                                  </p:iterate>
                                  <p:childTnLst>
                                    <p:anim calcmode="lin" valueType="num">
                                      <p:cBhvr additive="base">
                                        <p:cTn id="96" dur="1000"/>
                                        <p:tgtEl>
                                          <p:spTgt spid="20">
                                            <p:txEl>
                                              <p:pRg st="4" end="4"/>
                                            </p:txEl>
                                          </p:spTgt>
                                        </p:tgtEl>
                                        <p:attrNameLst>
                                          <p:attrName>ppt_x</p:attrName>
                                        </p:attrNameLst>
                                      </p:cBhvr>
                                      <p:tavLst>
                                        <p:tav tm="0">
                                          <p:val>
                                            <p:strVal val="ppt_x"/>
                                          </p:val>
                                        </p:tav>
                                        <p:tav tm="100000">
                                          <p:val>
                                            <p:strVal val="1+ppt_w/2"/>
                                          </p:val>
                                        </p:tav>
                                      </p:tavLst>
                                    </p:anim>
                                    <p:anim calcmode="lin" valueType="num">
                                      <p:cBhvr additive="base">
                                        <p:cTn id="97" dur="1000"/>
                                        <p:tgtEl>
                                          <p:spTgt spid="20">
                                            <p:txEl>
                                              <p:pRg st="4" end="4"/>
                                            </p:txEl>
                                          </p:spTgt>
                                        </p:tgtEl>
                                        <p:attrNameLst>
                                          <p:attrName>ppt_y</p:attrName>
                                        </p:attrNameLst>
                                      </p:cBhvr>
                                      <p:tavLst>
                                        <p:tav tm="0">
                                          <p:val>
                                            <p:strVal val="ppt_y"/>
                                          </p:val>
                                        </p:tav>
                                        <p:tav tm="100000">
                                          <p:val>
                                            <p:strVal val="ppt_y"/>
                                          </p:val>
                                        </p:tav>
                                      </p:tavLst>
                                    </p:anim>
                                    <p:set>
                                      <p:cBhvr>
                                        <p:cTn id="98" dur="1" fill="hold">
                                          <p:stCondLst>
                                            <p:cond delay="998"/>
                                          </p:stCondLst>
                                        </p:cTn>
                                        <p:tgtEl>
                                          <p:spTgt spid="20">
                                            <p:txEl>
                                              <p:pRg st="4" end="4"/>
                                            </p:txEl>
                                          </p:spTgt>
                                        </p:tgtEl>
                                        <p:attrNameLst>
                                          <p:attrName>style.visibility</p:attrName>
                                        </p:attrNameLst>
                                      </p:cBhvr>
                                      <p:to>
                                        <p:strVal val="hidden"/>
                                      </p:to>
                                    </p:set>
                                  </p:childTnLst>
                                </p:cTn>
                              </p:par>
                              <p:par>
                                <p:cTn id="99" presetID="2" presetClass="exit" presetSubtype="2" fill="hold" grpId="1" nodeType="withEffect">
                                  <p:stCondLst>
                                    <p:cond delay="0"/>
                                  </p:stCondLst>
                                  <p:iterate type="lt">
                                    <p:tmPct val="0"/>
                                  </p:iterate>
                                  <p:childTnLst>
                                    <p:anim calcmode="lin" valueType="num">
                                      <p:cBhvr additive="base">
                                        <p:cTn id="100" dur="1000"/>
                                        <p:tgtEl>
                                          <p:spTgt spid="20">
                                            <p:txEl>
                                              <p:pRg st="5" end="5"/>
                                            </p:txEl>
                                          </p:spTgt>
                                        </p:tgtEl>
                                        <p:attrNameLst>
                                          <p:attrName>ppt_x</p:attrName>
                                        </p:attrNameLst>
                                      </p:cBhvr>
                                      <p:tavLst>
                                        <p:tav tm="0">
                                          <p:val>
                                            <p:strVal val="ppt_x"/>
                                          </p:val>
                                        </p:tav>
                                        <p:tav tm="100000">
                                          <p:val>
                                            <p:strVal val="1+ppt_w/2"/>
                                          </p:val>
                                        </p:tav>
                                      </p:tavLst>
                                    </p:anim>
                                    <p:anim calcmode="lin" valueType="num">
                                      <p:cBhvr additive="base">
                                        <p:cTn id="101" dur="1000"/>
                                        <p:tgtEl>
                                          <p:spTgt spid="20">
                                            <p:txEl>
                                              <p:pRg st="5" end="5"/>
                                            </p:txEl>
                                          </p:spTgt>
                                        </p:tgtEl>
                                        <p:attrNameLst>
                                          <p:attrName>ppt_y</p:attrName>
                                        </p:attrNameLst>
                                      </p:cBhvr>
                                      <p:tavLst>
                                        <p:tav tm="0">
                                          <p:val>
                                            <p:strVal val="ppt_y"/>
                                          </p:val>
                                        </p:tav>
                                        <p:tav tm="100000">
                                          <p:val>
                                            <p:strVal val="ppt_y"/>
                                          </p:val>
                                        </p:tav>
                                      </p:tavLst>
                                    </p:anim>
                                    <p:set>
                                      <p:cBhvr>
                                        <p:cTn id="102" dur="1" fill="hold">
                                          <p:stCondLst>
                                            <p:cond delay="998"/>
                                          </p:stCondLst>
                                        </p:cTn>
                                        <p:tgtEl>
                                          <p:spTgt spid="20">
                                            <p:txEl>
                                              <p:pRg st="5" end="5"/>
                                            </p:txEl>
                                          </p:spTgt>
                                        </p:tgtEl>
                                        <p:attrNameLst>
                                          <p:attrName>style.visibility</p:attrName>
                                        </p:attrNameLst>
                                      </p:cBhvr>
                                      <p:to>
                                        <p:strVal val="hidden"/>
                                      </p:to>
                                    </p:set>
                                  </p:childTnLst>
                                </p:cTn>
                              </p:par>
                              <p:par>
                                <p:cTn id="103" presetID="2" presetClass="exit" presetSubtype="2" fill="hold" grpId="1" nodeType="withEffect">
                                  <p:stCondLst>
                                    <p:cond delay="0"/>
                                  </p:stCondLst>
                                  <p:iterate type="lt">
                                    <p:tmPct val="0"/>
                                  </p:iterate>
                                  <p:childTnLst>
                                    <p:anim calcmode="lin" valueType="num">
                                      <p:cBhvr additive="base">
                                        <p:cTn id="104" dur="1000"/>
                                        <p:tgtEl>
                                          <p:spTgt spid="20">
                                            <p:txEl>
                                              <p:pRg st="6" end="6"/>
                                            </p:txEl>
                                          </p:spTgt>
                                        </p:tgtEl>
                                        <p:attrNameLst>
                                          <p:attrName>ppt_x</p:attrName>
                                        </p:attrNameLst>
                                      </p:cBhvr>
                                      <p:tavLst>
                                        <p:tav tm="0">
                                          <p:val>
                                            <p:strVal val="ppt_x"/>
                                          </p:val>
                                        </p:tav>
                                        <p:tav tm="100000">
                                          <p:val>
                                            <p:strVal val="1+ppt_w/2"/>
                                          </p:val>
                                        </p:tav>
                                      </p:tavLst>
                                    </p:anim>
                                    <p:anim calcmode="lin" valueType="num">
                                      <p:cBhvr additive="base">
                                        <p:cTn id="105" dur="1000"/>
                                        <p:tgtEl>
                                          <p:spTgt spid="20">
                                            <p:txEl>
                                              <p:pRg st="6" end="6"/>
                                            </p:txEl>
                                          </p:spTgt>
                                        </p:tgtEl>
                                        <p:attrNameLst>
                                          <p:attrName>ppt_y</p:attrName>
                                        </p:attrNameLst>
                                      </p:cBhvr>
                                      <p:tavLst>
                                        <p:tav tm="0">
                                          <p:val>
                                            <p:strVal val="ppt_y"/>
                                          </p:val>
                                        </p:tav>
                                        <p:tav tm="100000">
                                          <p:val>
                                            <p:strVal val="ppt_y"/>
                                          </p:val>
                                        </p:tav>
                                      </p:tavLst>
                                    </p:anim>
                                    <p:set>
                                      <p:cBhvr>
                                        <p:cTn id="106" dur="1" fill="hold">
                                          <p:stCondLst>
                                            <p:cond delay="998"/>
                                          </p:stCondLst>
                                        </p:cTn>
                                        <p:tgtEl>
                                          <p:spTgt spid="20">
                                            <p:txEl>
                                              <p:pRg st="6" end="6"/>
                                            </p:txEl>
                                          </p:spTgt>
                                        </p:tgtEl>
                                        <p:attrNameLst>
                                          <p:attrName>style.visibility</p:attrName>
                                        </p:attrNameLst>
                                      </p:cBhvr>
                                      <p:to>
                                        <p:strVal val="hidden"/>
                                      </p:to>
                                    </p:set>
                                  </p:childTnLst>
                                </p:cTn>
                              </p:par>
                              <p:par>
                                <p:cTn id="107" presetID="2" presetClass="exit" presetSubtype="2" fill="hold" grpId="1" nodeType="withEffect">
                                  <p:stCondLst>
                                    <p:cond delay="0"/>
                                  </p:stCondLst>
                                  <p:iterate type="lt">
                                    <p:tmPct val="0"/>
                                  </p:iterate>
                                  <p:childTnLst>
                                    <p:anim calcmode="lin" valueType="num">
                                      <p:cBhvr additive="base">
                                        <p:cTn id="108" dur="1000"/>
                                        <p:tgtEl>
                                          <p:spTgt spid="20">
                                            <p:txEl>
                                              <p:pRg st="7" end="7"/>
                                            </p:txEl>
                                          </p:spTgt>
                                        </p:tgtEl>
                                        <p:attrNameLst>
                                          <p:attrName>ppt_x</p:attrName>
                                        </p:attrNameLst>
                                      </p:cBhvr>
                                      <p:tavLst>
                                        <p:tav tm="0">
                                          <p:val>
                                            <p:strVal val="ppt_x"/>
                                          </p:val>
                                        </p:tav>
                                        <p:tav tm="100000">
                                          <p:val>
                                            <p:strVal val="1+ppt_w/2"/>
                                          </p:val>
                                        </p:tav>
                                      </p:tavLst>
                                    </p:anim>
                                    <p:anim calcmode="lin" valueType="num">
                                      <p:cBhvr additive="base">
                                        <p:cTn id="109" dur="1000"/>
                                        <p:tgtEl>
                                          <p:spTgt spid="20">
                                            <p:txEl>
                                              <p:pRg st="7" end="7"/>
                                            </p:txEl>
                                          </p:spTgt>
                                        </p:tgtEl>
                                        <p:attrNameLst>
                                          <p:attrName>ppt_y</p:attrName>
                                        </p:attrNameLst>
                                      </p:cBhvr>
                                      <p:tavLst>
                                        <p:tav tm="0">
                                          <p:val>
                                            <p:strVal val="ppt_y"/>
                                          </p:val>
                                        </p:tav>
                                        <p:tav tm="100000">
                                          <p:val>
                                            <p:strVal val="ppt_y"/>
                                          </p:val>
                                        </p:tav>
                                      </p:tavLst>
                                    </p:anim>
                                    <p:set>
                                      <p:cBhvr>
                                        <p:cTn id="110" dur="1" fill="hold">
                                          <p:stCondLst>
                                            <p:cond delay="998"/>
                                          </p:stCondLst>
                                        </p:cTn>
                                        <p:tgtEl>
                                          <p:spTgt spid="20">
                                            <p:txEl>
                                              <p:pRg st="7" end="7"/>
                                            </p:txEl>
                                          </p:spTgt>
                                        </p:tgtEl>
                                        <p:attrNameLst>
                                          <p:attrName>style.visibility</p:attrName>
                                        </p:attrNameLst>
                                      </p:cBhvr>
                                      <p:to>
                                        <p:strVal val="hidden"/>
                                      </p:to>
                                    </p:set>
                                  </p:childTnLst>
                                </p:cTn>
                              </p:par>
                              <p:par>
                                <p:cTn id="111" presetID="2" presetClass="exit" presetSubtype="2" fill="hold" grpId="1" nodeType="withEffect">
                                  <p:stCondLst>
                                    <p:cond delay="0"/>
                                  </p:stCondLst>
                                  <p:iterate type="lt">
                                    <p:tmPct val="0"/>
                                  </p:iterate>
                                  <p:childTnLst>
                                    <p:anim calcmode="lin" valueType="num">
                                      <p:cBhvr additive="base">
                                        <p:cTn id="112" dur="1000"/>
                                        <p:tgtEl>
                                          <p:spTgt spid="20">
                                            <p:txEl>
                                              <p:pRg st="8" end="8"/>
                                            </p:txEl>
                                          </p:spTgt>
                                        </p:tgtEl>
                                        <p:attrNameLst>
                                          <p:attrName>ppt_x</p:attrName>
                                        </p:attrNameLst>
                                      </p:cBhvr>
                                      <p:tavLst>
                                        <p:tav tm="0">
                                          <p:val>
                                            <p:strVal val="ppt_x"/>
                                          </p:val>
                                        </p:tav>
                                        <p:tav tm="100000">
                                          <p:val>
                                            <p:strVal val="1+ppt_w/2"/>
                                          </p:val>
                                        </p:tav>
                                      </p:tavLst>
                                    </p:anim>
                                    <p:anim calcmode="lin" valueType="num">
                                      <p:cBhvr additive="base">
                                        <p:cTn id="113" dur="1000"/>
                                        <p:tgtEl>
                                          <p:spTgt spid="20">
                                            <p:txEl>
                                              <p:pRg st="8" end="8"/>
                                            </p:txEl>
                                          </p:spTgt>
                                        </p:tgtEl>
                                        <p:attrNameLst>
                                          <p:attrName>ppt_y</p:attrName>
                                        </p:attrNameLst>
                                      </p:cBhvr>
                                      <p:tavLst>
                                        <p:tav tm="0">
                                          <p:val>
                                            <p:strVal val="ppt_y"/>
                                          </p:val>
                                        </p:tav>
                                        <p:tav tm="100000">
                                          <p:val>
                                            <p:strVal val="ppt_y"/>
                                          </p:val>
                                        </p:tav>
                                      </p:tavLst>
                                    </p:anim>
                                    <p:set>
                                      <p:cBhvr>
                                        <p:cTn id="114" dur="1" fill="hold">
                                          <p:stCondLst>
                                            <p:cond delay="998"/>
                                          </p:stCondLst>
                                        </p:cTn>
                                        <p:tgtEl>
                                          <p:spTgt spid="20">
                                            <p:txEl>
                                              <p:pRg st="8" end="8"/>
                                            </p:txEl>
                                          </p:spTgt>
                                        </p:tgtEl>
                                        <p:attrNameLst>
                                          <p:attrName>style.visibility</p:attrName>
                                        </p:attrNameLst>
                                      </p:cBhvr>
                                      <p:to>
                                        <p:strVal val="hidden"/>
                                      </p:to>
                                    </p:set>
                                  </p:childTnLst>
                                </p:cTn>
                              </p:par>
                              <p:par>
                                <p:cTn id="115" presetID="2" presetClass="exit" presetSubtype="2" fill="hold" grpId="1" nodeType="withEffect">
                                  <p:stCondLst>
                                    <p:cond delay="0"/>
                                  </p:stCondLst>
                                  <p:childTnLst>
                                    <p:anim calcmode="lin" valueType="num">
                                      <p:cBhvr additive="base">
                                        <p:cTn id="116" dur="1000"/>
                                        <p:tgtEl>
                                          <p:spTgt spid="20"/>
                                        </p:tgtEl>
                                        <p:attrNameLst>
                                          <p:attrName>ppt_x</p:attrName>
                                        </p:attrNameLst>
                                      </p:cBhvr>
                                      <p:tavLst>
                                        <p:tav tm="0">
                                          <p:val>
                                            <p:strVal val="ppt_x"/>
                                          </p:val>
                                        </p:tav>
                                        <p:tav tm="100000">
                                          <p:val>
                                            <p:strVal val="1+ppt_w/2"/>
                                          </p:val>
                                        </p:tav>
                                      </p:tavLst>
                                    </p:anim>
                                    <p:anim calcmode="lin" valueType="num">
                                      <p:cBhvr additive="base">
                                        <p:cTn id="117" dur="1000"/>
                                        <p:tgtEl>
                                          <p:spTgt spid="20"/>
                                        </p:tgtEl>
                                        <p:attrNameLst>
                                          <p:attrName>ppt_y</p:attrName>
                                        </p:attrNameLst>
                                      </p:cBhvr>
                                      <p:tavLst>
                                        <p:tav tm="0">
                                          <p:val>
                                            <p:strVal val="ppt_y"/>
                                          </p:val>
                                        </p:tav>
                                        <p:tav tm="100000">
                                          <p:val>
                                            <p:strVal val="ppt_y"/>
                                          </p:val>
                                        </p:tav>
                                      </p:tavLst>
                                    </p:anim>
                                    <p:set>
                                      <p:cBhvr>
                                        <p:cTn id="118" dur="1" fill="hold">
                                          <p:stCondLst>
                                            <p:cond delay="998"/>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uiExpand="1" build="allAtOnce"/>
      <p:bldP spid="19" grpId="0" animBg="1"/>
      <p:bldP spid="20" grpId="0" animBg="1"/>
      <p:bldP spid="16" grpId="1" bldLvl="0" animBg="1" build="allAtOnce"/>
      <p:bldP spid="19" grpId="1" animBg="1"/>
      <p:bldP spid="20" grpId="1" bldLvl="0" animBg="1" build="allAtOnce"/>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lumMod val="85000"/>
                    <a:lumOff val="15000"/>
                  </a:schemeClr>
                </a:solidFill>
              </a:rPr>
              <a:t>“6S”</a:t>
            </a:r>
            <a:r>
              <a:rPr lang="zh-CN" altLang="en-US" sz="3200">
                <a:solidFill>
                  <a:schemeClr val="tx1">
                    <a:lumMod val="85000"/>
                    <a:lumOff val="15000"/>
                  </a:schemeClr>
                </a:solidFill>
              </a:rPr>
              <a:t>推行的步骤</a:t>
            </a:r>
            <a:endParaRPr lang="zh-CN" altLang="en-US" sz="3200">
              <a:solidFill>
                <a:schemeClr val="tx1">
                  <a:lumMod val="85000"/>
                  <a:lumOff val="15000"/>
                </a:schemeClr>
              </a:solidFill>
            </a:endParaRPr>
          </a:p>
        </p:txBody>
      </p:sp>
      <p:sp>
        <p:nvSpPr>
          <p:cNvPr id="16" name="圆角矩形 15"/>
          <p:cNvSpPr/>
          <p:nvPr/>
        </p:nvSpPr>
        <p:spPr>
          <a:xfrm>
            <a:off x="1790700" y="1966595"/>
            <a:ext cx="3848100" cy="7740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chemeClr val="tx1">
                    <a:lumMod val="85000"/>
                    <a:lumOff val="15000"/>
                  </a:schemeClr>
                </a:solidFill>
              </a:rPr>
              <a:t>拟定工作计划及实施方法</a:t>
            </a:r>
            <a:endParaRPr lang="zh-CN" altLang="en-US" sz="2400">
              <a:solidFill>
                <a:schemeClr val="tx1">
                  <a:lumMod val="85000"/>
                  <a:lumOff val="15000"/>
                </a:schemeClr>
              </a:solidFill>
            </a:endParaRPr>
          </a:p>
        </p:txBody>
      </p:sp>
      <p:sp>
        <p:nvSpPr>
          <p:cNvPr id="19" name="椭圆 18"/>
          <p:cNvSpPr/>
          <p:nvPr/>
        </p:nvSpPr>
        <p:spPr>
          <a:xfrm>
            <a:off x="1526540" y="1667510"/>
            <a:ext cx="575310" cy="57531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3</a:t>
            </a:r>
            <a:endParaRPr lang="en-US" altLang="zh-CN" sz="2800"/>
          </a:p>
        </p:txBody>
      </p:sp>
      <p:sp>
        <p:nvSpPr>
          <p:cNvPr id="20" name="矩形 19"/>
          <p:cNvSpPr/>
          <p:nvPr/>
        </p:nvSpPr>
        <p:spPr>
          <a:xfrm>
            <a:off x="3040380" y="2950845"/>
            <a:ext cx="7875905" cy="34093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30000"/>
              </a:lnSpc>
            </a:pPr>
            <a:r>
              <a:rPr lang="en-US" altLang="zh-CN" sz="2000"/>
              <a:t>1.</a:t>
            </a:r>
            <a:r>
              <a:rPr lang="zh-CN" altLang="en-US" sz="2000"/>
              <a:t>拟定日程计划作为推行及控制的依据。</a:t>
            </a:r>
            <a:endParaRPr lang="zh-CN" altLang="en-US" sz="2000"/>
          </a:p>
          <a:p>
            <a:pPr algn="l">
              <a:lnSpc>
                <a:spcPct val="130000"/>
              </a:lnSpc>
            </a:pPr>
            <a:r>
              <a:rPr lang="en-US" altLang="zh-CN" sz="2000"/>
              <a:t>2.</a:t>
            </a:r>
            <a:r>
              <a:rPr lang="zh-CN" altLang="en-US" sz="2000"/>
              <a:t>收集资料及借鉴他厂做法</a:t>
            </a:r>
            <a:r>
              <a:rPr lang="zh-CN" altLang="en-US" sz="2000"/>
              <a:t>。</a:t>
            </a:r>
            <a:endParaRPr lang="zh-CN" altLang="en-US" sz="2000"/>
          </a:p>
          <a:p>
            <a:pPr algn="l">
              <a:lnSpc>
                <a:spcPct val="130000"/>
              </a:lnSpc>
            </a:pPr>
            <a:r>
              <a:rPr lang="en-US" altLang="zh-CN" sz="2000"/>
              <a:t>3.</a:t>
            </a:r>
            <a:r>
              <a:rPr lang="zh-CN" altLang="en-US" sz="2000"/>
              <a:t>制定</a:t>
            </a:r>
            <a:r>
              <a:rPr lang="en-US" altLang="zh-CN" sz="2000"/>
              <a:t>6S</a:t>
            </a:r>
            <a:r>
              <a:rPr lang="zh-CN" altLang="en-US" sz="2000"/>
              <a:t>活动实施办法</a:t>
            </a:r>
            <a:r>
              <a:rPr lang="zh-CN" altLang="en-US" sz="2000"/>
              <a:t>。</a:t>
            </a:r>
            <a:endParaRPr lang="zh-CN" altLang="en-US" sz="2000"/>
          </a:p>
          <a:p>
            <a:pPr algn="l">
              <a:lnSpc>
                <a:spcPct val="130000"/>
              </a:lnSpc>
            </a:pPr>
            <a:r>
              <a:rPr lang="en-US" altLang="zh-CN" sz="2000"/>
              <a:t>4.</a:t>
            </a:r>
            <a:r>
              <a:rPr lang="zh-CN" altLang="en-US" sz="2000"/>
              <a:t>制定要与不要的物品区分办法</a:t>
            </a:r>
            <a:r>
              <a:rPr lang="zh-CN" altLang="en-US" sz="2000"/>
              <a:t>。</a:t>
            </a:r>
            <a:endParaRPr lang="zh-CN" altLang="en-US" sz="2000"/>
          </a:p>
          <a:p>
            <a:pPr algn="l">
              <a:lnSpc>
                <a:spcPct val="130000"/>
              </a:lnSpc>
            </a:pPr>
            <a:r>
              <a:rPr lang="en-US" altLang="zh-CN" sz="2000"/>
              <a:t>5.</a:t>
            </a:r>
            <a:r>
              <a:rPr lang="zh-CN" altLang="en-US" sz="2000"/>
              <a:t>制定</a:t>
            </a:r>
            <a:r>
              <a:rPr lang="en-US" altLang="zh-CN" sz="2000"/>
              <a:t>6S</a:t>
            </a:r>
            <a:r>
              <a:rPr lang="zh-CN" altLang="en-US" sz="2000"/>
              <a:t>活动评比的方法。</a:t>
            </a:r>
            <a:endParaRPr lang="zh-CN" altLang="en-US" sz="2000"/>
          </a:p>
          <a:p>
            <a:pPr algn="l">
              <a:lnSpc>
                <a:spcPct val="130000"/>
              </a:lnSpc>
            </a:pPr>
            <a:r>
              <a:rPr lang="en-US" altLang="zh-CN" sz="2000"/>
              <a:t>6.</a:t>
            </a:r>
            <a:r>
              <a:rPr lang="zh-CN" altLang="en-US" sz="2000"/>
              <a:t>制定</a:t>
            </a:r>
            <a:r>
              <a:rPr lang="en-US" altLang="zh-CN" sz="2000"/>
              <a:t>6S</a:t>
            </a:r>
            <a:r>
              <a:rPr lang="zh-CN" altLang="en-US" sz="2000"/>
              <a:t>活动奖惩的办法。</a:t>
            </a:r>
            <a:endParaRPr lang="zh-CN" altLang="en-US" sz="2000"/>
          </a:p>
          <a:p>
            <a:pPr algn="l">
              <a:lnSpc>
                <a:spcPct val="130000"/>
              </a:lnSpc>
            </a:pPr>
            <a:r>
              <a:rPr lang="en-US" altLang="zh-CN" sz="2000"/>
              <a:t>7.</a:t>
            </a:r>
            <a:r>
              <a:rPr lang="zh-CN" altLang="en-US" sz="2000"/>
              <a:t>制定其他相关规定。</a:t>
            </a:r>
            <a:endParaRPr lang="zh-CN" altLang="en-US" sz="2000"/>
          </a:p>
          <a:p>
            <a:pPr algn="l">
              <a:lnSpc>
                <a:spcPct val="130000"/>
              </a:lnSpc>
            </a:pPr>
            <a:r>
              <a:rPr lang="zh-CN" altLang="en-US" sz="2000"/>
              <a:t>大的工作一定要有个计划，以便大家对整个过程有一定的了解。</a:t>
            </a:r>
            <a:endParaRPr lang="zh-CN" altLang="en-US" sz="200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500"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000" fill="hold">
                                          <p:stCondLst>
                                            <p:cond delay="0"/>
                                          </p:stCondLst>
                                        </p:cTn>
                                        <p:tgtEl>
                                          <p:spTgt spid="19"/>
                                        </p:tgtEl>
                                        <p:attrNameLst>
                                          <p:attrName>style.visibility</p:attrName>
                                        </p:attrNameLst>
                                      </p:cBhvr>
                                      <p:to>
                                        <p:strVal val="visible"/>
                                      </p:to>
                                    </p:set>
                                    <p:animEffect transition="in" filter="circle(out)">
                                      <p:cBhvr>
                                        <p:cTn id="11" dur="1000"/>
                                        <p:tgtEl>
                                          <p:spTgt spid="19"/>
                                        </p:tgtEl>
                                      </p:cBhvr>
                                    </p:animEffect>
                                  </p:childTnLst>
                                </p:cTn>
                              </p:par>
                              <p:par>
                                <p:cTn id="12" presetID="22" presetClass="entr" presetSubtype="2" fill="hold" grpId="0" nodeType="withEffect">
                                  <p:stCondLst>
                                    <p:cond delay="20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wipe(right)">
                                      <p:cBhvr>
                                        <p:cTn id="14" dur="5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42" presetClass="entr" presetSubtype="0" fill="hold" grpId="0" nodeType="withEffect">
                                  <p:stCondLst>
                                    <p:cond delay="0"/>
                                  </p:stCondLst>
                                  <p:iterate type="lt">
                                    <p:tmPct val="1000"/>
                                  </p:iterate>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1000"/>
                                        <p:tgtEl>
                                          <p:spTgt spid="20">
                                            <p:txEl>
                                              <p:pRg st="0" end="0"/>
                                            </p:txEl>
                                          </p:spTgt>
                                        </p:tgtEl>
                                      </p:cBhvr>
                                    </p:animEffect>
                                    <p:anim calcmode="lin" valueType="num">
                                      <p:cBhvr>
                                        <p:cTn id="2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iterate type="lt">
                                    <p:tmPct val="1000"/>
                                  </p:iterate>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fade">
                                      <p:cBhvr>
                                        <p:cTn id="27" dur="1000"/>
                                        <p:tgtEl>
                                          <p:spTgt spid="20">
                                            <p:txEl>
                                              <p:pRg st="1" end="1"/>
                                            </p:txEl>
                                          </p:spTgt>
                                        </p:tgtEl>
                                      </p:cBhvr>
                                    </p:animEffect>
                                    <p:anim calcmode="lin" valueType="num">
                                      <p:cBhvr>
                                        <p:cTn id="28"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iterate type="lt">
                                    <p:tmPct val="1000"/>
                                  </p:iterate>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fade">
                                      <p:cBhvr>
                                        <p:cTn id="32" dur="1000"/>
                                        <p:tgtEl>
                                          <p:spTgt spid="20">
                                            <p:txEl>
                                              <p:pRg st="2" end="2"/>
                                            </p:txEl>
                                          </p:spTgt>
                                        </p:tgtEl>
                                      </p:cBhvr>
                                    </p:animEffect>
                                    <p:anim calcmode="lin" valueType="num">
                                      <p:cBhvr>
                                        <p:cTn id="3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0">
                                            <p:txEl>
                                              <p:pRg st="2" end="2"/>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iterate type="lt">
                                    <p:tmPct val="1000"/>
                                  </p:iterate>
                                  <p:childTnLst>
                                    <p:set>
                                      <p:cBhvr>
                                        <p:cTn id="36" dur="1" fill="hold">
                                          <p:stCondLst>
                                            <p:cond delay="0"/>
                                          </p:stCondLst>
                                        </p:cTn>
                                        <p:tgtEl>
                                          <p:spTgt spid="20">
                                            <p:txEl>
                                              <p:pRg st="3" end="3"/>
                                            </p:txEl>
                                          </p:spTgt>
                                        </p:tgtEl>
                                        <p:attrNameLst>
                                          <p:attrName>style.visibility</p:attrName>
                                        </p:attrNameLst>
                                      </p:cBhvr>
                                      <p:to>
                                        <p:strVal val="visible"/>
                                      </p:to>
                                    </p:set>
                                    <p:animEffect transition="in" filter="fade">
                                      <p:cBhvr>
                                        <p:cTn id="37" dur="1000"/>
                                        <p:tgtEl>
                                          <p:spTgt spid="20">
                                            <p:txEl>
                                              <p:pRg st="3" end="3"/>
                                            </p:txEl>
                                          </p:spTgt>
                                        </p:tgtEl>
                                      </p:cBhvr>
                                    </p:animEffect>
                                    <p:anim calcmode="lin" valueType="num">
                                      <p:cBhvr>
                                        <p:cTn id="38"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20">
                                            <p:txEl>
                                              <p:pRg st="3" end="3"/>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iterate type="lt">
                                    <p:tmPct val="1000"/>
                                  </p:iterate>
                                  <p:childTnLst>
                                    <p:set>
                                      <p:cBhvr>
                                        <p:cTn id="41" dur="1" fill="hold">
                                          <p:stCondLst>
                                            <p:cond delay="0"/>
                                          </p:stCondLst>
                                        </p:cTn>
                                        <p:tgtEl>
                                          <p:spTgt spid="20">
                                            <p:txEl>
                                              <p:pRg st="4" end="4"/>
                                            </p:txEl>
                                          </p:spTgt>
                                        </p:tgtEl>
                                        <p:attrNameLst>
                                          <p:attrName>style.visibility</p:attrName>
                                        </p:attrNameLst>
                                      </p:cBhvr>
                                      <p:to>
                                        <p:strVal val="visible"/>
                                      </p:to>
                                    </p:set>
                                    <p:animEffect transition="in" filter="fade">
                                      <p:cBhvr>
                                        <p:cTn id="42" dur="1000"/>
                                        <p:tgtEl>
                                          <p:spTgt spid="20">
                                            <p:txEl>
                                              <p:pRg st="4" end="4"/>
                                            </p:txEl>
                                          </p:spTgt>
                                        </p:tgtEl>
                                      </p:cBhvr>
                                    </p:animEffect>
                                    <p:anim calcmode="lin" valueType="num">
                                      <p:cBhvr>
                                        <p:cTn id="43"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0">
                                            <p:txEl>
                                              <p:pRg st="4" end="4"/>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iterate type="lt">
                                    <p:tmPct val="1000"/>
                                  </p:iterate>
                                  <p:childTnLst>
                                    <p:set>
                                      <p:cBhvr>
                                        <p:cTn id="46" dur="1" fill="hold">
                                          <p:stCondLst>
                                            <p:cond delay="0"/>
                                          </p:stCondLst>
                                        </p:cTn>
                                        <p:tgtEl>
                                          <p:spTgt spid="20">
                                            <p:txEl>
                                              <p:pRg st="5" end="5"/>
                                            </p:txEl>
                                          </p:spTgt>
                                        </p:tgtEl>
                                        <p:attrNameLst>
                                          <p:attrName>style.visibility</p:attrName>
                                        </p:attrNameLst>
                                      </p:cBhvr>
                                      <p:to>
                                        <p:strVal val="visible"/>
                                      </p:to>
                                    </p:set>
                                    <p:animEffect transition="in" filter="fade">
                                      <p:cBhvr>
                                        <p:cTn id="47" dur="1000"/>
                                        <p:tgtEl>
                                          <p:spTgt spid="20">
                                            <p:txEl>
                                              <p:pRg st="5" end="5"/>
                                            </p:txEl>
                                          </p:spTgt>
                                        </p:tgtEl>
                                      </p:cBhvr>
                                    </p:animEffect>
                                    <p:anim calcmode="lin" valueType="num">
                                      <p:cBhvr>
                                        <p:cTn id="48" dur="1000" fill="hold"/>
                                        <p:tgtEl>
                                          <p:spTgt spid="20">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20">
                                            <p:txEl>
                                              <p:pRg st="5" end="5"/>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iterate type="lt">
                                    <p:tmPct val="1000"/>
                                  </p:iterate>
                                  <p:childTnLst>
                                    <p:set>
                                      <p:cBhvr>
                                        <p:cTn id="51" dur="1" fill="hold">
                                          <p:stCondLst>
                                            <p:cond delay="0"/>
                                          </p:stCondLst>
                                        </p:cTn>
                                        <p:tgtEl>
                                          <p:spTgt spid="20">
                                            <p:txEl>
                                              <p:pRg st="6" end="6"/>
                                            </p:txEl>
                                          </p:spTgt>
                                        </p:tgtEl>
                                        <p:attrNameLst>
                                          <p:attrName>style.visibility</p:attrName>
                                        </p:attrNameLst>
                                      </p:cBhvr>
                                      <p:to>
                                        <p:strVal val="visible"/>
                                      </p:to>
                                    </p:set>
                                    <p:animEffect transition="in" filter="fade">
                                      <p:cBhvr>
                                        <p:cTn id="52" dur="1000"/>
                                        <p:tgtEl>
                                          <p:spTgt spid="20">
                                            <p:txEl>
                                              <p:pRg st="6" end="6"/>
                                            </p:txEl>
                                          </p:spTgt>
                                        </p:tgtEl>
                                      </p:cBhvr>
                                    </p:animEffect>
                                    <p:anim calcmode="lin" valueType="num">
                                      <p:cBhvr>
                                        <p:cTn id="53" dur="1000" fill="hold"/>
                                        <p:tgtEl>
                                          <p:spTgt spid="20">
                                            <p:txEl>
                                              <p:pRg st="6" end="6"/>
                                            </p:txEl>
                                          </p:spTgt>
                                        </p:tgtEl>
                                        <p:attrNameLst>
                                          <p:attrName>ppt_x</p:attrName>
                                        </p:attrNameLst>
                                      </p:cBhvr>
                                      <p:tavLst>
                                        <p:tav tm="0">
                                          <p:val>
                                            <p:strVal val="#ppt_x"/>
                                          </p:val>
                                        </p:tav>
                                        <p:tav tm="100000">
                                          <p:val>
                                            <p:strVal val="#ppt_x"/>
                                          </p:val>
                                        </p:tav>
                                      </p:tavLst>
                                    </p:anim>
                                    <p:anim calcmode="lin" valueType="num">
                                      <p:cBhvr>
                                        <p:cTn id="54" dur="1000" fill="hold"/>
                                        <p:tgtEl>
                                          <p:spTgt spid="20">
                                            <p:txEl>
                                              <p:pRg st="6" end="6"/>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iterate type="lt">
                                    <p:tmPct val="1000"/>
                                  </p:iterate>
                                  <p:childTnLst>
                                    <p:set>
                                      <p:cBhvr>
                                        <p:cTn id="56" dur="1" fill="hold">
                                          <p:stCondLst>
                                            <p:cond delay="0"/>
                                          </p:stCondLst>
                                        </p:cTn>
                                        <p:tgtEl>
                                          <p:spTgt spid="20">
                                            <p:txEl>
                                              <p:pRg st="7" end="7"/>
                                            </p:txEl>
                                          </p:spTgt>
                                        </p:tgtEl>
                                        <p:attrNameLst>
                                          <p:attrName>style.visibility</p:attrName>
                                        </p:attrNameLst>
                                      </p:cBhvr>
                                      <p:to>
                                        <p:strVal val="visible"/>
                                      </p:to>
                                    </p:set>
                                    <p:animEffect transition="in" filter="fade">
                                      <p:cBhvr>
                                        <p:cTn id="57" dur="1000"/>
                                        <p:tgtEl>
                                          <p:spTgt spid="20">
                                            <p:txEl>
                                              <p:pRg st="7" end="7"/>
                                            </p:txEl>
                                          </p:spTgt>
                                        </p:tgtEl>
                                      </p:cBhvr>
                                    </p:animEffect>
                                    <p:anim calcmode="lin" valueType="num">
                                      <p:cBhvr>
                                        <p:cTn id="58" dur="1000" fill="hold"/>
                                        <p:tgtEl>
                                          <p:spTgt spid="20">
                                            <p:txEl>
                                              <p:pRg st="7" end="7"/>
                                            </p:txEl>
                                          </p:spTgt>
                                        </p:tgtEl>
                                        <p:attrNameLst>
                                          <p:attrName>ppt_x</p:attrName>
                                        </p:attrNameLst>
                                      </p:cBhvr>
                                      <p:tavLst>
                                        <p:tav tm="0">
                                          <p:val>
                                            <p:strVal val="#ppt_x"/>
                                          </p:val>
                                        </p:tav>
                                        <p:tav tm="100000">
                                          <p:val>
                                            <p:strVal val="#ppt_x"/>
                                          </p:val>
                                        </p:tav>
                                      </p:tavLst>
                                    </p:anim>
                                    <p:anim calcmode="lin" valueType="num">
                                      <p:cBhvr>
                                        <p:cTn id="59" dur="1000" fill="hold"/>
                                        <p:tgtEl>
                                          <p:spTgt spid="20">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xit" presetSubtype="8" fill="hold" grpId="1" nodeType="clickEffect">
                                  <p:stCondLst>
                                    <p:cond delay="0"/>
                                  </p:stCondLst>
                                  <p:childTnLst>
                                    <p:anim calcmode="lin" valueType="num">
                                      <p:cBhvr additive="base">
                                        <p:cTn id="63" dur="1000"/>
                                        <p:tgtEl>
                                          <p:spTgt spid="16">
                                            <p:txEl>
                                              <p:pRg st="0" end="0"/>
                                            </p:txEl>
                                          </p:spTgt>
                                        </p:tgtEl>
                                        <p:attrNameLst>
                                          <p:attrName>ppt_x</p:attrName>
                                        </p:attrNameLst>
                                      </p:cBhvr>
                                      <p:tavLst>
                                        <p:tav tm="0">
                                          <p:val>
                                            <p:strVal val="ppt_x"/>
                                          </p:val>
                                        </p:tav>
                                        <p:tav tm="100000">
                                          <p:val>
                                            <p:strVal val="0-ppt_w/2"/>
                                          </p:val>
                                        </p:tav>
                                      </p:tavLst>
                                    </p:anim>
                                    <p:anim calcmode="lin" valueType="num">
                                      <p:cBhvr additive="base">
                                        <p:cTn id="64" dur="1000"/>
                                        <p:tgtEl>
                                          <p:spTgt spid="16">
                                            <p:txEl>
                                              <p:pRg st="0" end="0"/>
                                            </p:txEl>
                                          </p:spTgt>
                                        </p:tgtEl>
                                        <p:attrNameLst>
                                          <p:attrName>ppt_y</p:attrName>
                                        </p:attrNameLst>
                                      </p:cBhvr>
                                      <p:tavLst>
                                        <p:tav tm="0">
                                          <p:val>
                                            <p:strVal val="ppt_y"/>
                                          </p:val>
                                        </p:tav>
                                        <p:tav tm="100000">
                                          <p:val>
                                            <p:strVal val="ppt_y"/>
                                          </p:val>
                                        </p:tav>
                                      </p:tavLst>
                                    </p:anim>
                                    <p:set>
                                      <p:cBhvr>
                                        <p:cTn id="65" dur="1" fill="hold">
                                          <p:stCondLst>
                                            <p:cond delay="998"/>
                                          </p:stCondLst>
                                        </p:cTn>
                                        <p:tgtEl>
                                          <p:spTgt spid="16">
                                            <p:txEl>
                                              <p:pRg st="0" end="0"/>
                                            </p:txEl>
                                          </p:spTgt>
                                        </p:tgtEl>
                                        <p:attrNameLst>
                                          <p:attrName>style.visibility</p:attrName>
                                        </p:attrNameLst>
                                      </p:cBhvr>
                                      <p:to>
                                        <p:strVal val="hidden"/>
                                      </p:to>
                                    </p:set>
                                  </p:childTnLst>
                                </p:cTn>
                              </p:par>
                              <p:par>
                                <p:cTn id="66" presetID="2" presetClass="exit" presetSubtype="8" fill="hold" grpId="1" nodeType="withEffect">
                                  <p:stCondLst>
                                    <p:cond delay="0"/>
                                  </p:stCondLst>
                                  <p:childTnLst>
                                    <p:anim calcmode="lin" valueType="num">
                                      <p:cBhvr additive="base">
                                        <p:cTn id="67" dur="1000"/>
                                        <p:tgtEl>
                                          <p:spTgt spid="16"/>
                                        </p:tgtEl>
                                        <p:attrNameLst>
                                          <p:attrName>ppt_x</p:attrName>
                                        </p:attrNameLst>
                                      </p:cBhvr>
                                      <p:tavLst>
                                        <p:tav tm="0">
                                          <p:val>
                                            <p:strVal val="ppt_x"/>
                                          </p:val>
                                        </p:tav>
                                        <p:tav tm="100000">
                                          <p:val>
                                            <p:strVal val="0-ppt_w/2"/>
                                          </p:val>
                                        </p:tav>
                                      </p:tavLst>
                                    </p:anim>
                                    <p:anim calcmode="lin" valueType="num">
                                      <p:cBhvr additive="base">
                                        <p:cTn id="68" dur="1000"/>
                                        <p:tgtEl>
                                          <p:spTgt spid="16"/>
                                        </p:tgtEl>
                                        <p:attrNameLst>
                                          <p:attrName>ppt_y</p:attrName>
                                        </p:attrNameLst>
                                      </p:cBhvr>
                                      <p:tavLst>
                                        <p:tav tm="0">
                                          <p:val>
                                            <p:strVal val="ppt_y"/>
                                          </p:val>
                                        </p:tav>
                                        <p:tav tm="100000">
                                          <p:val>
                                            <p:strVal val="ppt_y"/>
                                          </p:val>
                                        </p:tav>
                                      </p:tavLst>
                                    </p:anim>
                                    <p:set>
                                      <p:cBhvr>
                                        <p:cTn id="69" dur="1" fill="hold">
                                          <p:stCondLst>
                                            <p:cond delay="998"/>
                                          </p:stCondLst>
                                        </p:cTn>
                                        <p:tgtEl>
                                          <p:spTgt spid="16"/>
                                        </p:tgtEl>
                                        <p:attrNameLst>
                                          <p:attrName>style.visibility</p:attrName>
                                        </p:attrNameLst>
                                      </p:cBhvr>
                                      <p:to>
                                        <p:strVal val="hidden"/>
                                      </p:to>
                                    </p:set>
                                  </p:childTnLst>
                                </p:cTn>
                              </p:par>
                              <p:par>
                                <p:cTn id="70" presetID="2" presetClass="exit" presetSubtype="8" fill="hold" grpId="1" nodeType="withEffect">
                                  <p:stCondLst>
                                    <p:cond delay="0"/>
                                  </p:stCondLst>
                                  <p:childTnLst>
                                    <p:anim calcmode="lin" valueType="num">
                                      <p:cBhvr additive="base">
                                        <p:cTn id="71" dur="500"/>
                                        <p:tgtEl>
                                          <p:spTgt spid="19"/>
                                        </p:tgtEl>
                                        <p:attrNameLst>
                                          <p:attrName>ppt_x</p:attrName>
                                        </p:attrNameLst>
                                      </p:cBhvr>
                                      <p:tavLst>
                                        <p:tav tm="0">
                                          <p:val>
                                            <p:strVal val="ppt_x"/>
                                          </p:val>
                                        </p:tav>
                                        <p:tav tm="100000">
                                          <p:val>
                                            <p:strVal val="0-ppt_w/2"/>
                                          </p:val>
                                        </p:tav>
                                      </p:tavLst>
                                    </p:anim>
                                    <p:anim calcmode="lin" valueType="num">
                                      <p:cBhvr additive="base">
                                        <p:cTn id="72" dur="500"/>
                                        <p:tgtEl>
                                          <p:spTgt spid="19"/>
                                        </p:tgtEl>
                                        <p:attrNameLst>
                                          <p:attrName>ppt_y</p:attrName>
                                        </p:attrNameLst>
                                      </p:cBhvr>
                                      <p:tavLst>
                                        <p:tav tm="0">
                                          <p:val>
                                            <p:strVal val="ppt_y"/>
                                          </p:val>
                                        </p:tav>
                                        <p:tav tm="100000">
                                          <p:val>
                                            <p:strVal val="ppt_y"/>
                                          </p:val>
                                        </p:tav>
                                      </p:tavLst>
                                    </p:anim>
                                    <p:set>
                                      <p:cBhvr>
                                        <p:cTn id="73" dur="1" fill="hold">
                                          <p:stCondLst>
                                            <p:cond delay="499"/>
                                          </p:stCondLst>
                                        </p:cTn>
                                        <p:tgtEl>
                                          <p:spTgt spid="19"/>
                                        </p:tgtEl>
                                        <p:attrNameLst>
                                          <p:attrName>style.visibility</p:attrName>
                                        </p:attrNameLst>
                                      </p:cBhvr>
                                      <p:to>
                                        <p:strVal val="hidden"/>
                                      </p:to>
                                    </p:set>
                                  </p:childTnLst>
                                </p:cTn>
                              </p:par>
                              <p:par>
                                <p:cTn id="74" presetID="2" presetClass="exit" presetSubtype="2" fill="hold" grpId="1" nodeType="withEffect">
                                  <p:stCondLst>
                                    <p:cond delay="0"/>
                                  </p:stCondLst>
                                  <p:iterate type="lt">
                                    <p:tmPct val="0"/>
                                  </p:iterate>
                                  <p:childTnLst>
                                    <p:anim calcmode="lin" valueType="num">
                                      <p:cBhvr additive="base">
                                        <p:cTn id="75" dur="1000"/>
                                        <p:tgtEl>
                                          <p:spTgt spid="20">
                                            <p:txEl>
                                              <p:pRg st="0" end="0"/>
                                            </p:txEl>
                                          </p:spTgt>
                                        </p:tgtEl>
                                        <p:attrNameLst>
                                          <p:attrName>ppt_x</p:attrName>
                                        </p:attrNameLst>
                                      </p:cBhvr>
                                      <p:tavLst>
                                        <p:tav tm="0">
                                          <p:val>
                                            <p:strVal val="ppt_x"/>
                                          </p:val>
                                        </p:tav>
                                        <p:tav tm="100000">
                                          <p:val>
                                            <p:strVal val="1+ppt_w/2"/>
                                          </p:val>
                                        </p:tav>
                                      </p:tavLst>
                                    </p:anim>
                                    <p:anim calcmode="lin" valueType="num">
                                      <p:cBhvr additive="base">
                                        <p:cTn id="76" dur="1000"/>
                                        <p:tgtEl>
                                          <p:spTgt spid="20">
                                            <p:txEl>
                                              <p:pRg st="0" end="0"/>
                                            </p:txEl>
                                          </p:spTgt>
                                        </p:tgtEl>
                                        <p:attrNameLst>
                                          <p:attrName>ppt_y</p:attrName>
                                        </p:attrNameLst>
                                      </p:cBhvr>
                                      <p:tavLst>
                                        <p:tav tm="0">
                                          <p:val>
                                            <p:strVal val="ppt_y"/>
                                          </p:val>
                                        </p:tav>
                                        <p:tav tm="100000">
                                          <p:val>
                                            <p:strVal val="ppt_y"/>
                                          </p:val>
                                        </p:tav>
                                      </p:tavLst>
                                    </p:anim>
                                    <p:set>
                                      <p:cBhvr>
                                        <p:cTn id="77" dur="1" fill="hold">
                                          <p:stCondLst>
                                            <p:cond delay="998"/>
                                          </p:stCondLst>
                                        </p:cTn>
                                        <p:tgtEl>
                                          <p:spTgt spid="20">
                                            <p:txEl>
                                              <p:pRg st="0" end="0"/>
                                            </p:txEl>
                                          </p:spTgt>
                                        </p:tgtEl>
                                        <p:attrNameLst>
                                          <p:attrName>style.visibility</p:attrName>
                                        </p:attrNameLst>
                                      </p:cBhvr>
                                      <p:to>
                                        <p:strVal val="hidden"/>
                                      </p:to>
                                    </p:set>
                                  </p:childTnLst>
                                </p:cTn>
                              </p:par>
                              <p:par>
                                <p:cTn id="78" presetID="2" presetClass="exit" presetSubtype="2" fill="hold" grpId="1" nodeType="withEffect">
                                  <p:stCondLst>
                                    <p:cond delay="0"/>
                                  </p:stCondLst>
                                  <p:iterate type="lt">
                                    <p:tmPct val="0"/>
                                  </p:iterate>
                                  <p:childTnLst>
                                    <p:anim calcmode="lin" valueType="num">
                                      <p:cBhvr additive="base">
                                        <p:cTn id="79" dur="1000"/>
                                        <p:tgtEl>
                                          <p:spTgt spid="20">
                                            <p:txEl>
                                              <p:pRg st="1" end="1"/>
                                            </p:txEl>
                                          </p:spTgt>
                                        </p:tgtEl>
                                        <p:attrNameLst>
                                          <p:attrName>ppt_x</p:attrName>
                                        </p:attrNameLst>
                                      </p:cBhvr>
                                      <p:tavLst>
                                        <p:tav tm="0">
                                          <p:val>
                                            <p:strVal val="ppt_x"/>
                                          </p:val>
                                        </p:tav>
                                        <p:tav tm="100000">
                                          <p:val>
                                            <p:strVal val="1+ppt_w/2"/>
                                          </p:val>
                                        </p:tav>
                                      </p:tavLst>
                                    </p:anim>
                                    <p:anim calcmode="lin" valueType="num">
                                      <p:cBhvr additive="base">
                                        <p:cTn id="80" dur="1000"/>
                                        <p:tgtEl>
                                          <p:spTgt spid="20">
                                            <p:txEl>
                                              <p:pRg st="1" end="1"/>
                                            </p:txEl>
                                          </p:spTgt>
                                        </p:tgtEl>
                                        <p:attrNameLst>
                                          <p:attrName>ppt_y</p:attrName>
                                        </p:attrNameLst>
                                      </p:cBhvr>
                                      <p:tavLst>
                                        <p:tav tm="0">
                                          <p:val>
                                            <p:strVal val="ppt_y"/>
                                          </p:val>
                                        </p:tav>
                                        <p:tav tm="100000">
                                          <p:val>
                                            <p:strVal val="ppt_y"/>
                                          </p:val>
                                        </p:tav>
                                      </p:tavLst>
                                    </p:anim>
                                    <p:set>
                                      <p:cBhvr>
                                        <p:cTn id="81" dur="1" fill="hold">
                                          <p:stCondLst>
                                            <p:cond delay="998"/>
                                          </p:stCondLst>
                                        </p:cTn>
                                        <p:tgtEl>
                                          <p:spTgt spid="20">
                                            <p:txEl>
                                              <p:pRg st="1" end="1"/>
                                            </p:txEl>
                                          </p:spTgt>
                                        </p:tgtEl>
                                        <p:attrNameLst>
                                          <p:attrName>style.visibility</p:attrName>
                                        </p:attrNameLst>
                                      </p:cBhvr>
                                      <p:to>
                                        <p:strVal val="hidden"/>
                                      </p:to>
                                    </p:set>
                                  </p:childTnLst>
                                </p:cTn>
                              </p:par>
                              <p:par>
                                <p:cTn id="82" presetID="2" presetClass="exit" presetSubtype="2" fill="hold" grpId="1" nodeType="withEffect">
                                  <p:stCondLst>
                                    <p:cond delay="0"/>
                                  </p:stCondLst>
                                  <p:iterate type="lt">
                                    <p:tmPct val="0"/>
                                  </p:iterate>
                                  <p:childTnLst>
                                    <p:anim calcmode="lin" valueType="num">
                                      <p:cBhvr additive="base">
                                        <p:cTn id="83" dur="1000"/>
                                        <p:tgtEl>
                                          <p:spTgt spid="20">
                                            <p:txEl>
                                              <p:pRg st="2" end="2"/>
                                            </p:txEl>
                                          </p:spTgt>
                                        </p:tgtEl>
                                        <p:attrNameLst>
                                          <p:attrName>ppt_x</p:attrName>
                                        </p:attrNameLst>
                                      </p:cBhvr>
                                      <p:tavLst>
                                        <p:tav tm="0">
                                          <p:val>
                                            <p:strVal val="ppt_x"/>
                                          </p:val>
                                        </p:tav>
                                        <p:tav tm="100000">
                                          <p:val>
                                            <p:strVal val="1+ppt_w/2"/>
                                          </p:val>
                                        </p:tav>
                                      </p:tavLst>
                                    </p:anim>
                                    <p:anim calcmode="lin" valueType="num">
                                      <p:cBhvr additive="base">
                                        <p:cTn id="84" dur="1000"/>
                                        <p:tgtEl>
                                          <p:spTgt spid="20">
                                            <p:txEl>
                                              <p:pRg st="2" end="2"/>
                                            </p:txEl>
                                          </p:spTgt>
                                        </p:tgtEl>
                                        <p:attrNameLst>
                                          <p:attrName>ppt_y</p:attrName>
                                        </p:attrNameLst>
                                      </p:cBhvr>
                                      <p:tavLst>
                                        <p:tav tm="0">
                                          <p:val>
                                            <p:strVal val="ppt_y"/>
                                          </p:val>
                                        </p:tav>
                                        <p:tav tm="100000">
                                          <p:val>
                                            <p:strVal val="ppt_y"/>
                                          </p:val>
                                        </p:tav>
                                      </p:tavLst>
                                    </p:anim>
                                    <p:set>
                                      <p:cBhvr>
                                        <p:cTn id="85" dur="1" fill="hold">
                                          <p:stCondLst>
                                            <p:cond delay="998"/>
                                          </p:stCondLst>
                                        </p:cTn>
                                        <p:tgtEl>
                                          <p:spTgt spid="20">
                                            <p:txEl>
                                              <p:pRg st="2" end="2"/>
                                            </p:txEl>
                                          </p:spTgt>
                                        </p:tgtEl>
                                        <p:attrNameLst>
                                          <p:attrName>style.visibility</p:attrName>
                                        </p:attrNameLst>
                                      </p:cBhvr>
                                      <p:to>
                                        <p:strVal val="hidden"/>
                                      </p:to>
                                    </p:set>
                                  </p:childTnLst>
                                </p:cTn>
                              </p:par>
                              <p:par>
                                <p:cTn id="86" presetID="2" presetClass="exit" presetSubtype="2" fill="hold" grpId="1" nodeType="withEffect">
                                  <p:stCondLst>
                                    <p:cond delay="0"/>
                                  </p:stCondLst>
                                  <p:iterate type="lt">
                                    <p:tmPct val="0"/>
                                  </p:iterate>
                                  <p:childTnLst>
                                    <p:anim calcmode="lin" valueType="num">
                                      <p:cBhvr additive="base">
                                        <p:cTn id="87" dur="1000"/>
                                        <p:tgtEl>
                                          <p:spTgt spid="20">
                                            <p:txEl>
                                              <p:pRg st="3" end="3"/>
                                            </p:txEl>
                                          </p:spTgt>
                                        </p:tgtEl>
                                        <p:attrNameLst>
                                          <p:attrName>ppt_x</p:attrName>
                                        </p:attrNameLst>
                                      </p:cBhvr>
                                      <p:tavLst>
                                        <p:tav tm="0">
                                          <p:val>
                                            <p:strVal val="ppt_x"/>
                                          </p:val>
                                        </p:tav>
                                        <p:tav tm="100000">
                                          <p:val>
                                            <p:strVal val="1+ppt_w/2"/>
                                          </p:val>
                                        </p:tav>
                                      </p:tavLst>
                                    </p:anim>
                                    <p:anim calcmode="lin" valueType="num">
                                      <p:cBhvr additive="base">
                                        <p:cTn id="88" dur="1000"/>
                                        <p:tgtEl>
                                          <p:spTgt spid="20">
                                            <p:txEl>
                                              <p:pRg st="3" end="3"/>
                                            </p:txEl>
                                          </p:spTgt>
                                        </p:tgtEl>
                                        <p:attrNameLst>
                                          <p:attrName>ppt_y</p:attrName>
                                        </p:attrNameLst>
                                      </p:cBhvr>
                                      <p:tavLst>
                                        <p:tav tm="0">
                                          <p:val>
                                            <p:strVal val="ppt_y"/>
                                          </p:val>
                                        </p:tav>
                                        <p:tav tm="100000">
                                          <p:val>
                                            <p:strVal val="ppt_y"/>
                                          </p:val>
                                        </p:tav>
                                      </p:tavLst>
                                    </p:anim>
                                    <p:set>
                                      <p:cBhvr>
                                        <p:cTn id="89" dur="1" fill="hold">
                                          <p:stCondLst>
                                            <p:cond delay="998"/>
                                          </p:stCondLst>
                                        </p:cTn>
                                        <p:tgtEl>
                                          <p:spTgt spid="20">
                                            <p:txEl>
                                              <p:pRg st="3" end="3"/>
                                            </p:txEl>
                                          </p:spTgt>
                                        </p:tgtEl>
                                        <p:attrNameLst>
                                          <p:attrName>style.visibility</p:attrName>
                                        </p:attrNameLst>
                                      </p:cBhvr>
                                      <p:to>
                                        <p:strVal val="hidden"/>
                                      </p:to>
                                    </p:set>
                                  </p:childTnLst>
                                </p:cTn>
                              </p:par>
                              <p:par>
                                <p:cTn id="90" presetID="2" presetClass="exit" presetSubtype="2" fill="hold" grpId="1" nodeType="withEffect">
                                  <p:stCondLst>
                                    <p:cond delay="0"/>
                                  </p:stCondLst>
                                  <p:iterate type="lt">
                                    <p:tmPct val="0"/>
                                  </p:iterate>
                                  <p:childTnLst>
                                    <p:anim calcmode="lin" valueType="num">
                                      <p:cBhvr additive="base">
                                        <p:cTn id="91" dur="1000"/>
                                        <p:tgtEl>
                                          <p:spTgt spid="20">
                                            <p:txEl>
                                              <p:pRg st="4" end="4"/>
                                            </p:txEl>
                                          </p:spTgt>
                                        </p:tgtEl>
                                        <p:attrNameLst>
                                          <p:attrName>ppt_x</p:attrName>
                                        </p:attrNameLst>
                                      </p:cBhvr>
                                      <p:tavLst>
                                        <p:tav tm="0">
                                          <p:val>
                                            <p:strVal val="ppt_x"/>
                                          </p:val>
                                        </p:tav>
                                        <p:tav tm="100000">
                                          <p:val>
                                            <p:strVal val="1+ppt_w/2"/>
                                          </p:val>
                                        </p:tav>
                                      </p:tavLst>
                                    </p:anim>
                                    <p:anim calcmode="lin" valueType="num">
                                      <p:cBhvr additive="base">
                                        <p:cTn id="92" dur="1000"/>
                                        <p:tgtEl>
                                          <p:spTgt spid="20">
                                            <p:txEl>
                                              <p:pRg st="4" end="4"/>
                                            </p:txEl>
                                          </p:spTgt>
                                        </p:tgtEl>
                                        <p:attrNameLst>
                                          <p:attrName>ppt_y</p:attrName>
                                        </p:attrNameLst>
                                      </p:cBhvr>
                                      <p:tavLst>
                                        <p:tav tm="0">
                                          <p:val>
                                            <p:strVal val="ppt_y"/>
                                          </p:val>
                                        </p:tav>
                                        <p:tav tm="100000">
                                          <p:val>
                                            <p:strVal val="ppt_y"/>
                                          </p:val>
                                        </p:tav>
                                      </p:tavLst>
                                    </p:anim>
                                    <p:set>
                                      <p:cBhvr>
                                        <p:cTn id="93" dur="1" fill="hold">
                                          <p:stCondLst>
                                            <p:cond delay="998"/>
                                          </p:stCondLst>
                                        </p:cTn>
                                        <p:tgtEl>
                                          <p:spTgt spid="20">
                                            <p:txEl>
                                              <p:pRg st="4" end="4"/>
                                            </p:txEl>
                                          </p:spTgt>
                                        </p:tgtEl>
                                        <p:attrNameLst>
                                          <p:attrName>style.visibility</p:attrName>
                                        </p:attrNameLst>
                                      </p:cBhvr>
                                      <p:to>
                                        <p:strVal val="hidden"/>
                                      </p:to>
                                    </p:set>
                                  </p:childTnLst>
                                </p:cTn>
                              </p:par>
                              <p:par>
                                <p:cTn id="94" presetID="2" presetClass="exit" presetSubtype="2" fill="hold" grpId="1" nodeType="withEffect">
                                  <p:stCondLst>
                                    <p:cond delay="0"/>
                                  </p:stCondLst>
                                  <p:iterate type="lt">
                                    <p:tmPct val="0"/>
                                  </p:iterate>
                                  <p:childTnLst>
                                    <p:anim calcmode="lin" valueType="num">
                                      <p:cBhvr additive="base">
                                        <p:cTn id="95" dur="1000"/>
                                        <p:tgtEl>
                                          <p:spTgt spid="20">
                                            <p:txEl>
                                              <p:pRg st="5" end="5"/>
                                            </p:txEl>
                                          </p:spTgt>
                                        </p:tgtEl>
                                        <p:attrNameLst>
                                          <p:attrName>ppt_x</p:attrName>
                                        </p:attrNameLst>
                                      </p:cBhvr>
                                      <p:tavLst>
                                        <p:tav tm="0">
                                          <p:val>
                                            <p:strVal val="ppt_x"/>
                                          </p:val>
                                        </p:tav>
                                        <p:tav tm="100000">
                                          <p:val>
                                            <p:strVal val="1+ppt_w/2"/>
                                          </p:val>
                                        </p:tav>
                                      </p:tavLst>
                                    </p:anim>
                                    <p:anim calcmode="lin" valueType="num">
                                      <p:cBhvr additive="base">
                                        <p:cTn id="96" dur="1000"/>
                                        <p:tgtEl>
                                          <p:spTgt spid="20">
                                            <p:txEl>
                                              <p:pRg st="5" end="5"/>
                                            </p:txEl>
                                          </p:spTgt>
                                        </p:tgtEl>
                                        <p:attrNameLst>
                                          <p:attrName>ppt_y</p:attrName>
                                        </p:attrNameLst>
                                      </p:cBhvr>
                                      <p:tavLst>
                                        <p:tav tm="0">
                                          <p:val>
                                            <p:strVal val="ppt_y"/>
                                          </p:val>
                                        </p:tav>
                                        <p:tav tm="100000">
                                          <p:val>
                                            <p:strVal val="ppt_y"/>
                                          </p:val>
                                        </p:tav>
                                      </p:tavLst>
                                    </p:anim>
                                    <p:set>
                                      <p:cBhvr>
                                        <p:cTn id="97" dur="1" fill="hold">
                                          <p:stCondLst>
                                            <p:cond delay="998"/>
                                          </p:stCondLst>
                                        </p:cTn>
                                        <p:tgtEl>
                                          <p:spTgt spid="20">
                                            <p:txEl>
                                              <p:pRg st="5" end="5"/>
                                            </p:txEl>
                                          </p:spTgt>
                                        </p:tgtEl>
                                        <p:attrNameLst>
                                          <p:attrName>style.visibility</p:attrName>
                                        </p:attrNameLst>
                                      </p:cBhvr>
                                      <p:to>
                                        <p:strVal val="hidden"/>
                                      </p:to>
                                    </p:set>
                                  </p:childTnLst>
                                </p:cTn>
                              </p:par>
                              <p:par>
                                <p:cTn id="98" presetID="2" presetClass="exit" presetSubtype="2" fill="hold" grpId="1" nodeType="withEffect">
                                  <p:stCondLst>
                                    <p:cond delay="0"/>
                                  </p:stCondLst>
                                  <p:iterate type="lt">
                                    <p:tmPct val="0"/>
                                  </p:iterate>
                                  <p:childTnLst>
                                    <p:anim calcmode="lin" valueType="num">
                                      <p:cBhvr additive="base">
                                        <p:cTn id="99" dur="1000"/>
                                        <p:tgtEl>
                                          <p:spTgt spid="20">
                                            <p:txEl>
                                              <p:pRg st="6" end="6"/>
                                            </p:txEl>
                                          </p:spTgt>
                                        </p:tgtEl>
                                        <p:attrNameLst>
                                          <p:attrName>ppt_x</p:attrName>
                                        </p:attrNameLst>
                                      </p:cBhvr>
                                      <p:tavLst>
                                        <p:tav tm="0">
                                          <p:val>
                                            <p:strVal val="ppt_x"/>
                                          </p:val>
                                        </p:tav>
                                        <p:tav tm="100000">
                                          <p:val>
                                            <p:strVal val="1+ppt_w/2"/>
                                          </p:val>
                                        </p:tav>
                                      </p:tavLst>
                                    </p:anim>
                                    <p:anim calcmode="lin" valueType="num">
                                      <p:cBhvr additive="base">
                                        <p:cTn id="100" dur="1000"/>
                                        <p:tgtEl>
                                          <p:spTgt spid="20">
                                            <p:txEl>
                                              <p:pRg st="6" end="6"/>
                                            </p:txEl>
                                          </p:spTgt>
                                        </p:tgtEl>
                                        <p:attrNameLst>
                                          <p:attrName>ppt_y</p:attrName>
                                        </p:attrNameLst>
                                      </p:cBhvr>
                                      <p:tavLst>
                                        <p:tav tm="0">
                                          <p:val>
                                            <p:strVal val="ppt_y"/>
                                          </p:val>
                                        </p:tav>
                                        <p:tav tm="100000">
                                          <p:val>
                                            <p:strVal val="ppt_y"/>
                                          </p:val>
                                        </p:tav>
                                      </p:tavLst>
                                    </p:anim>
                                    <p:set>
                                      <p:cBhvr>
                                        <p:cTn id="101" dur="1" fill="hold">
                                          <p:stCondLst>
                                            <p:cond delay="998"/>
                                          </p:stCondLst>
                                        </p:cTn>
                                        <p:tgtEl>
                                          <p:spTgt spid="20">
                                            <p:txEl>
                                              <p:pRg st="6" end="6"/>
                                            </p:txEl>
                                          </p:spTgt>
                                        </p:tgtEl>
                                        <p:attrNameLst>
                                          <p:attrName>style.visibility</p:attrName>
                                        </p:attrNameLst>
                                      </p:cBhvr>
                                      <p:to>
                                        <p:strVal val="hidden"/>
                                      </p:to>
                                    </p:set>
                                  </p:childTnLst>
                                </p:cTn>
                              </p:par>
                              <p:par>
                                <p:cTn id="102" presetID="2" presetClass="exit" presetSubtype="2" fill="hold" grpId="1" nodeType="withEffect">
                                  <p:stCondLst>
                                    <p:cond delay="0"/>
                                  </p:stCondLst>
                                  <p:iterate type="lt">
                                    <p:tmPct val="0"/>
                                  </p:iterate>
                                  <p:childTnLst>
                                    <p:anim calcmode="lin" valueType="num">
                                      <p:cBhvr additive="base">
                                        <p:cTn id="103" dur="1000"/>
                                        <p:tgtEl>
                                          <p:spTgt spid="20">
                                            <p:txEl>
                                              <p:pRg st="7" end="7"/>
                                            </p:txEl>
                                          </p:spTgt>
                                        </p:tgtEl>
                                        <p:attrNameLst>
                                          <p:attrName>ppt_x</p:attrName>
                                        </p:attrNameLst>
                                      </p:cBhvr>
                                      <p:tavLst>
                                        <p:tav tm="0">
                                          <p:val>
                                            <p:strVal val="ppt_x"/>
                                          </p:val>
                                        </p:tav>
                                        <p:tav tm="100000">
                                          <p:val>
                                            <p:strVal val="1+ppt_w/2"/>
                                          </p:val>
                                        </p:tav>
                                      </p:tavLst>
                                    </p:anim>
                                    <p:anim calcmode="lin" valueType="num">
                                      <p:cBhvr additive="base">
                                        <p:cTn id="104" dur="1000"/>
                                        <p:tgtEl>
                                          <p:spTgt spid="20">
                                            <p:txEl>
                                              <p:pRg st="7" end="7"/>
                                            </p:txEl>
                                          </p:spTgt>
                                        </p:tgtEl>
                                        <p:attrNameLst>
                                          <p:attrName>ppt_y</p:attrName>
                                        </p:attrNameLst>
                                      </p:cBhvr>
                                      <p:tavLst>
                                        <p:tav tm="0">
                                          <p:val>
                                            <p:strVal val="ppt_y"/>
                                          </p:val>
                                        </p:tav>
                                        <p:tav tm="100000">
                                          <p:val>
                                            <p:strVal val="ppt_y"/>
                                          </p:val>
                                        </p:tav>
                                      </p:tavLst>
                                    </p:anim>
                                    <p:set>
                                      <p:cBhvr>
                                        <p:cTn id="105" dur="1" fill="hold">
                                          <p:stCondLst>
                                            <p:cond delay="998"/>
                                          </p:stCondLst>
                                        </p:cTn>
                                        <p:tgtEl>
                                          <p:spTgt spid="20">
                                            <p:txEl>
                                              <p:pRg st="7" end="7"/>
                                            </p:txEl>
                                          </p:spTgt>
                                        </p:tgtEl>
                                        <p:attrNameLst>
                                          <p:attrName>style.visibility</p:attrName>
                                        </p:attrNameLst>
                                      </p:cBhvr>
                                      <p:to>
                                        <p:strVal val="hidden"/>
                                      </p:to>
                                    </p:set>
                                  </p:childTnLst>
                                </p:cTn>
                              </p:par>
                              <p:par>
                                <p:cTn id="106" presetID="2" presetClass="exit" presetSubtype="2" fill="hold" grpId="1" nodeType="withEffect">
                                  <p:stCondLst>
                                    <p:cond delay="0"/>
                                  </p:stCondLst>
                                  <p:childTnLst>
                                    <p:anim calcmode="lin" valueType="num">
                                      <p:cBhvr additive="base">
                                        <p:cTn id="107" dur="1000"/>
                                        <p:tgtEl>
                                          <p:spTgt spid="20"/>
                                        </p:tgtEl>
                                        <p:attrNameLst>
                                          <p:attrName>ppt_x</p:attrName>
                                        </p:attrNameLst>
                                      </p:cBhvr>
                                      <p:tavLst>
                                        <p:tav tm="0">
                                          <p:val>
                                            <p:strVal val="ppt_x"/>
                                          </p:val>
                                        </p:tav>
                                        <p:tav tm="100000">
                                          <p:val>
                                            <p:strVal val="1+ppt_w/2"/>
                                          </p:val>
                                        </p:tav>
                                      </p:tavLst>
                                    </p:anim>
                                    <p:anim calcmode="lin" valueType="num">
                                      <p:cBhvr additive="base">
                                        <p:cTn id="108" dur="1000"/>
                                        <p:tgtEl>
                                          <p:spTgt spid="20"/>
                                        </p:tgtEl>
                                        <p:attrNameLst>
                                          <p:attrName>ppt_y</p:attrName>
                                        </p:attrNameLst>
                                      </p:cBhvr>
                                      <p:tavLst>
                                        <p:tav tm="0">
                                          <p:val>
                                            <p:strVal val="ppt_y"/>
                                          </p:val>
                                        </p:tav>
                                        <p:tav tm="100000">
                                          <p:val>
                                            <p:strVal val="ppt_y"/>
                                          </p:val>
                                        </p:tav>
                                      </p:tavLst>
                                    </p:anim>
                                    <p:set>
                                      <p:cBhvr>
                                        <p:cTn id="109" dur="1" fill="hold">
                                          <p:stCondLst>
                                            <p:cond delay="998"/>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uiExpand="1" build="allAtOnce"/>
      <p:bldP spid="19" grpId="0" animBg="1"/>
      <p:bldP spid="20" grpId="0" bldLvl="0" animBg="1" uiExpand="1" build="allAtOnce"/>
      <p:bldP spid="16" grpId="1" bldLvl="0" animBg="1" build="allAtOnce"/>
      <p:bldP spid="19" grpId="1" animBg="1"/>
      <p:bldP spid="20" grpId="1" bldLvl="0" animBg="1" build="allAtOnce"/>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lumMod val="85000"/>
                    <a:lumOff val="15000"/>
                  </a:schemeClr>
                </a:solidFill>
              </a:rPr>
              <a:t>“6S”</a:t>
            </a:r>
            <a:r>
              <a:rPr lang="zh-CN" altLang="en-US" sz="3200">
                <a:solidFill>
                  <a:schemeClr val="tx1">
                    <a:lumMod val="85000"/>
                    <a:lumOff val="15000"/>
                  </a:schemeClr>
                </a:solidFill>
              </a:rPr>
              <a:t>推行的步骤</a:t>
            </a:r>
            <a:endParaRPr lang="zh-CN" altLang="en-US" sz="3200">
              <a:solidFill>
                <a:schemeClr val="tx1">
                  <a:lumMod val="85000"/>
                  <a:lumOff val="15000"/>
                </a:schemeClr>
              </a:solidFill>
            </a:endParaRPr>
          </a:p>
        </p:txBody>
      </p:sp>
      <p:sp>
        <p:nvSpPr>
          <p:cNvPr id="16" name="圆角矩形 15"/>
          <p:cNvSpPr/>
          <p:nvPr/>
        </p:nvSpPr>
        <p:spPr>
          <a:xfrm>
            <a:off x="1790700" y="1966595"/>
            <a:ext cx="2222500" cy="7740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chemeClr val="tx1">
                    <a:lumMod val="85000"/>
                    <a:lumOff val="15000"/>
                  </a:schemeClr>
                </a:solidFill>
              </a:rPr>
              <a:t>教育</a:t>
            </a:r>
            <a:endParaRPr lang="zh-CN" altLang="en-US" sz="2400">
              <a:solidFill>
                <a:schemeClr val="tx1">
                  <a:lumMod val="85000"/>
                  <a:lumOff val="15000"/>
                </a:schemeClr>
              </a:solidFill>
            </a:endParaRPr>
          </a:p>
        </p:txBody>
      </p:sp>
      <p:sp>
        <p:nvSpPr>
          <p:cNvPr id="19" name="椭圆 18"/>
          <p:cNvSpPr/>
          <p:nvPr/>
        </p:nvSpPr>
        <p:spPr>
          <a:xfrm>
            <a:off x="1526540" y="1667510"/>
            <a:ext cx="575310" cy="57531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4</a:t>
            </a:r>
            <a:endParaRPr lang="en-US" altLang="zh-CN" sz="2800"/>
          </a:p>
        </p:txBody>
      </p:sp>
      <p:sp>
        <p:nvSpPr>
          <p:cNvPr id="20" name="矩形 19"/>
          <p:cNvSpPr/>
          <p:nvPr/>
        </p:nvSpPr>
        <p:spPr>
          <a:xfrm>
            <a:off x="3018790" y="3171825"/>
            <a:ext cx="7875905" cy="2788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30000"/>
              </a:lnSpc>
            </a:pPr>
            <a:r>
              <a:rPr lang="en-US" altLang="zh-CN" sz="2000"/>
              <a:t>1.</a:t>
            </a:r>
            <a:r>
              <a:rPr lang="zh-CN" altLang="en-US" sz="2000"/>
              <a:t>每个部门对全员进行教育</a:t>
            </a:r>
            <a:r>
              <a:rPr lang="zh-CN" altLang="en-US" sz="2000"/>
              <a:t>。</a:t>
            </a:r>
            <a:endParaRPr lang="zh-CN" altLang="en-US" sz="2000"/>
          </a:p>
          <a:p>
            <a:pPr algn="l">
              <a:lnSpc>
                <a:spcPct val="130000"/>
              </a:lnSpc>
            </a:pPr>
            <a:r>
              <a:rPr lang="en-US" altLang="zh-CN" sz="2000"/>
              <a:t>6S</a:t>
            </a:r>
            <a:r>
              <a:rPr lang="zh-CN" altLang="en-US" sz="2000"/>
              <a:t>的内容及目的</a:t>
            </a:r>
            <a:endParaRPr lang="zh-CN" altLang="en-US" sz="2000"/>
          </a:p>
          <a:p>
            <a:pPr algn="l">
              <a:lnSpc>
                <a:spcPct val="130000"/>
              </a:lnSpc>
            </a:pPr>
            <a:r>
              <a:rPr lang="en-US" altLang="zh-CN" sz="2000"/>
              <a:t>6S</a:t>
            </a:r>
            <a:r>
              <a:rPr lang="zh-CN" altLang="en-US" sz="2000"/>
              <a:t>的实施方法</a:t>
            </a:r>
            <a:endParaRPr lang="zh-CN" altLang="en-US" sz="2000"/>
          </a:p>
          <a:p>
            <a:pPr algn="l">
              <a:lnSpc>
                <a:spcPct val="130000"/>
              </a:lnSpc>
            </a:pPr>
            <a:r>
              <a:rPr lang="en-US" altLang="zh-CN" sz="2000"/>
              <a:t>6S</a:t>
            </a:r>
            <a:r>
              <a:rPr lang="zh-CN" altLang="en-US" sz="2000"/>
              <a:t>的评比办法</a:t>
            </a:r>
            <a:endParaRPr lang="zh-CN" altLang="en-US" sz="2000"/>
          </a:p>
          <a:p>
            <a:pPr algn="l">
              <a:lnSpc>
                <a:spcPct val="130000"/>
              </a:lnSpc>
            </a:pPr>
            <a:r>
              <a:rPr lang="en-US" altLang="zh-CN" sz="2000"/>
              <a:t>2.</a:t>
            </a:r>
            <a:r>
              <a:rPr lang="zh-CN" altLang="en-US" sz="2000"/>
              <a:t>新进员工的</a:t>
            </a:r>
            <a:r>
              <a:rPr lang="en-US" altLang="zh-CN" sz="2000"/>
              <a:t>6S</a:t>
            </a:r>
            <a:r>
              <a:rPr lang="zh-CN" altLang="en-US" sz="2000"/>
              <a:t>培训。</a:t>
            </a:r>
            <a:endParaRPr lang="zh-CN" altLang="en-US" sz="2000"/>
          </a:p>
          <a:p>
            <a:pPr algn="l">
              <a:lnSpc>
                <a:spcPct val="130000"/>
              </a:lnSpc>
            </a:pPr>
            <a:r>
              <a:rPr lang="zh-CN" altLang="en-US" sz="2000"/>
              <a:t>让员工了解</a:t>
            </a:r>
            <a:r>
              <a:rPr lang="en-US" altLang="zh-CN" sz="2000"/>
              <a:t>6S</a:t>
            </a:r>
            <a:r>
              <a:rPr lang="zh-CN" altLang="en-US" sz="2000"/>
              <a:t>能够给自己的工作带来哪些好处从而主动地去做，教育形式多样化，多开展</a:t>
            </a:r>
            <a:r>
              <a:rPr lang="en-US" altLang="zh-CN" sz="2000"/>
              <a:t>6S</a:t>
            </a:r>
            <a:r>
              <a:rPr lang="zh-CN" altLang="en-US" sz="2000"/>
              <a:t>学习、观摩、推行活动。</a:t>
            </a:r>
            <a:endParaRPr lang="zh-CN" altLang="en-US" sz="200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000" fill="hold">
                                          <p:stCondLst>
                                            <p:cond delay="0"/>
                                          </p:stCondLst>
                                        </p:cTn>
                                        <p:tgtEl>
                                          <p:spTgt spid="19"/>
                                        </p:tgtEl>
                                        <p:attrNameLst>
                                          <p:attrName>style.visibility</p:attrName>
                                        </p:attrNameLst>
                                      </p:cBhvr>
                                      <p:to>
                                        <p:strVal val="visible"/>
                                      </p:to>
                                    </p:set>
                                    <p:animEffect transition="in" filter="circle(out)">
                                      <p:cBhvr>
                                        <p:cTn id="11" dur="1000"/>
                                        <p:tgtEl>
                                          <p:spTgt spid="19"/>
                                        </p:tgtEl>
                                      </p:cBhvr>
                                    </p:animEffect>
                                  </p:childTnLst>
                                </p:cTn>
                              </p:par>
                              <p:par>
                                <p:cTn id="12" presetID="22" presetClass="entr" presetSubtype="2" fill="hold" grpId="0" nodeType="withEffect">
                                  <p:stCondLst>
                                    <p:cond delay="20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wipe(right)">
                                      <p:cBhvr>
                                        <p:cTn id="14" dur="5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000" fill="hold">
                                          <p:stCondLst>
                                            <p:cond delay="0"/>
                                          </p:stCondLst>
                                        </p:cTn>
                                        <p:tgtEl>
                                          <p:spTgt spid="20"/>
                                        </p:tgtEl>
                                        <p:attrNameLst>
                                          <p:attrName>style.visibility</p:attrName>
                                        </p:attrNameLst>
                                      </p:cBhvr>
                                      <p:to>
                                        <p:strVal val="visible"/>
                                      </p:to>
                                    </p:set>
                                    <p:animEffect transition="in" filter="wipe(up)">
                                      <p:cBhvr>
                                        <p:cTn id="19" dur="1000"/>
                                        <p:tgtEl>
                                          <p:spTgt spid="20"/>
                                        </p:tgtEl>
                                      </p:cBhvr>
                                    </p:animEffect>
                                  </p:childTnLst>
                                </p:cTn>
                              </p:par>
                              <p:par>
                                <p:cTn id="20" presetID="42" presetClass="entr" presetSubtype="0" fill="hold" grpId="0" nodeType="withEffect">
                                  <p:stCondLst>
                                    <p:cond delay="0"/>
                                  </p:stCondLst>
                                  <p:iterate type="lt">
                                    <p:tmPct val="1000"/>
                                  </p:iterate>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1000"/>
                                        <p:tgtEl>
                                          <p:spTgt spid="20">
                                            <p:txEl>
                                              <p:pRg st="0" end="0"/>
                                            </p:txEl>
                                          </p:spTgt>
                                        </p:tgtEl>
                                      </p:cBhvr>
                                    </p:animEffect>
                                    <p:anim calcmode="lin" valueType="num">
                                      <p:cBhvr>
                                        <p:cTn id="2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iterate type="lt">
                                    <p:tmPct val="1000"/>
                                  </p:iterate>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fade">
                                      <p:cBhvr>
                                        <p:cTn id="27" dur="1000"/>
                                        <p:tgtEl>
                                          <p:spTgt spid="20">
                                            <p:txEl>
                                              <p:pRg st="1" end="1"/>
                                            </p:txEl>
                                          </p:spTgt>
                                        </p:tgtEl>
                                      </p:cBhvr>
                                    </p:animEffect>
                                    <p:anim calcmode="lin" valueType="num">
                                      <p:cBhvr>
                                        <p:cTn id="28"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iterate type="lt">
                                    <p:tmPct val="1000"/>
                                  </p:iterate>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fade">
                                      <p:cBhvr>
                                        <p:cTn id="32" dur="1000"/>
                                        <p:tgtEl>
                                          <p:spTgt spid="20">
                                            <p:txEl>
                                              <p:pRg st="2" end="2"/>
                                            </p:txEl>
                                          </p:spTgt>
                                        </p:tgtEl>
                                      </p:cBhvr>
                                    </p:animEffect>
                                    <p:anim calcmode="lin" valueType="num">
                                      <p:cBhvr>
                                        <p:cTn id="3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0">
                                            <p:txEl>
                                              <p:pRg st="2" end="2"/>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iterate type="lt">
                                    <p:tmPct val="1000"/>
                                  </p:iterate>
                                  <p:childTnLst>
                                    <p:set>
                                      <p:cBhvr>
                                        <p:cTn id="36" dur="1" fill="hold">
                                          <p:stCondLst>
                                            <p:cond delay="0"/>
                                          </p:stCondLst>
                                        </p:cTn>
                                        <p:tgtEl>
                                          <p:spTgt spid="20">
                                            <p:txEl>
                                              <p:pRg st="3" end="3"/>
                                            </p:txEl>
                                          </p:spTgt>
                                        </p:tgtEl>
                                        <p:attrNameLst>
                                          <p:attrName>style.visibility</p:attrName>
                                        </p:attrNameLst>
                                      </p:cBhvr>
                                      <p:to>
                                        <p:strVal val="visible"/>
                                      </p:to>
                                    </p:set>
                                    <p:animEffect transition="in" filter="fade">
                                      <p:cBhvr>
                                        <p:cTn id="37" dur="1000"/>
                                        <p:tgtEl>
                                          <p:spTgt spid="20">
                                            <p:txEl>
                                              <p:pRg st="3" end="3"/>
                                            </p:txEl>
                                          </p:spTgt>
                                        </p:tgtEl>
                                      </p:cBhvr>
                                    </p:animEffect>
                                    <p:anim calcmode="lin" valueType="num">
                                      <p:cBhvr>
                                        <p:cTn id="38"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20">
                                            <p:txEl>
                                              <p:pRg st="3" end="3"/>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iterate type="lt">
                                    <p:tmPct val="1000"/>
                                  </p:iterate>
                                  <p:childTnLst>
                                    <p:set>
                                      <p:cBhvr>
                                        <p:cTn id="41" dur="1" fill="hold">
                                          <p:stCondLst>
                                            <p:cond delay="0"/>
                                          </p:stCondLst>
                                        </p:cTn>
                                        <p:tgtEl>
                                          <p:spTgt spid="20">
                                            <p:txEl>
                                              <p:pRg st="4" end="4"/>
                                            </p:txEl>
                                          </p:spTgt>
                                        </p:tgtEl>
                                        <p:attrNameLst>
                                          <p:attrName>style.visibility</p:attrName>
                                        </p:attrNameLst>
                                      </p:cBhvr>
                                      <p:to>
                                        <p:strVal val="visible"/>
                                      </p:to>
                                    </p:set>
                                    <p:animEffect transition="in" filter="fade">
                                      <p:cBhvr>
                                        <p:cTn id="42" dur="1000"/>
                                        <p:tgtEl>
                                          <p:spTgt spid="20">
                                            <p:txEl>
                                              <p:pRg st="4" end="4"/>
                                            </p:txEl>
                                          </p:spTgt>
                                        </p:tgtEl>
                                      </p:cBhvr>
                                    </p:animEffect>
                                    <p:anim calcmode="lin" valueType="num">
                                      <p:cBhvr>
                                        <p:cTn id="43"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0">
                                            <p:txEl>
                                              <p:pRg st="4" end="4"/>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iterate type="lt">
                                    <p:tmPct val="1000"/>
                                  </p:iterate>
                                  <p:childTnLst>
                                    <p:set>
                                      <p:cBhvr>
                                        <p:cTn id="46" dur="1" fill="hold">
                                          <p:stCondLst>
                                            <p:cond delay="0"/>
                                          </p:stCondLst>
                                        </p:cTn>
                                        <p:tgtEl>
                                          <p:spTgt spid="20">
                                            <p:txEl>
                                              <p:pRg st="5" end="5"/>
                                            </p:txEl>
                                          </p:spTgt>
                                        </p:tgtEl>
                                        <p:attrNameLst>
                                          <p:attrName>style.visibility</p:attrName>
                                        </p:attrNameLst>
                                      </p:cBhvr>
                                      <p:to>
                                        <p:strVal val="visible"/>
                                      </p:to>
                                    </p:set>
                                    <p:animEffect transition="in" filter="fade">
                                      <p:cBhvr>
                                        <p:cTn id="47" dur="1000"/>
                                        <p:tgtEl>
                                          <p:spTgt spid="20">
                                            <p:txEl>
                                              <p:pRg st="5" end="5"/>
                                            </p:txEl>
                                          </p:spTgt>
                                        </p:tgtEl>
                                      </p:cBhvr>
                                    </p:animEffect>
                                    <p:anim calcmode="lin" valueType="num">
                                      <p:cBhvr>
                                        <p:cTn id="48" dur="1000" fill="hold"/>
                                        <p:tgtEl>
                                          <p:spTgt spid="20">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2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xit" presetSubtype="8" fill="hold" grpId="1" nodeType="clickEffect">
                                  <p:stCondLst>
                                    <p:cond delay="0"/>
                                  </p:stCondLst>
                                  <p:childTnLst>
                                    <p:anim calcmode="lin" valueType="num">
                                      <p:cBhvr additive="base">
                                        <p:cTn id="53" dur="1000"/>
                                        <p:tgtEl>
                                          <p:spTgt spid="16">
                                            <p:txEl>
                                              <p:pRg st="0" end="0"/>
                                            </p:txEl>
                                          </p:spTgt>
                                        </p:tgtEl>
                                        <p:attrNameLst>
                                          <p:attrName>ppt_x</p:attrName>
                                        </p:attrNameLst>
                                      </p:cBhvr>
                                      <p:tavLst>
                                        <p:tav tm="0">
                                          <p:val>
                                            <p:strVal val="ppt_x"/>
                                          </p:val>
                                        </p:tav>
                                        <p:tav tm="100000">
                                          <p:val>
                                            <p:strVal val="0-ppt_w/2"/>
                                          </p:val>
                                        </p:tav>
                                      </p:tavLst>
                                    </p:anim>
                                    <p:anim calcmode="lin" valueType="num">
                                      <p:cBhvr additive="base">
                                        <p:cTn id="54" dur="1000"/>
                                        <p:tgtEl>
                                          <p:spTgt spid="16">
                                            <p:txEl>
                                              <p:pRg st="0" end="0"/>
                                            </p:txEl>
                                          </p:spTgt>
                                        </p:tgtEl>
                                        <p:attrNameLst>
                                          <p:attrName>ppt_y</p:attrName>
                                        </p:attrNameLst>
                                      </p:cBhvr>
                                      <p:tavLst>
                                        <p:tav tm="0">
                                          <p:val>
                                            <p:strVal val="ppt_y"/>
                                          </p:val>
                                        </p:tav>
                                        <p:tav tm="100000">
                                          <p:val>
                                            <p:strVal val="ppt_y"/>
                                          </p:val>
                                        </p:tav>
                                      </p:tavLst>
                                    </p:anim>
                                    <p:set>
                                      <p:cBhvr>
                                        <p:cTn id="55" dur="1" fill="hold">
                                          <p:stCondLst>
                                            <p:cond delay="998"/>
                                          </p:stCondLst>
                                        </p:cTn>
                                        <p:tgtEl>
                                          <p:spTgt spid="16">
                                            <p:txEl>
                                              <p:pRg st="0" end="0"/>
                                            </p:txEl>
                                          </p:spTgt>
                                        </p:tgtEl>
                                        <p:attrNameLst>
                                          <p:attrName>style.visibility</p:attrName>
                                        </p:attrNameLst>
                                      </p:cBhvr>
                                      <p:to>
                                        <p:strVal val="hidden"/>
                                      </p:to>
                                    </p:set>
                                  </p:childTnLst>
                                </p:cTn>
                              </p:par>
                              <p:par>
                                <p:cTn id="56" presetID="2" presetClass="exit" presetSubtype="8" fill="hold" grpId="1" nodeType="withEffect">
                                  <p:stCondLst>
                                    <p:cond delay="0"/>
                                  </p:stCondLst>
                                  <p:childTnLst>
                                    <p:anim calcmode="lin" valueType="num">
                                      <p:cBhvr additive="base">
                                        <p:cTn id="57" dur="1000"/>
                                        <p:tgtEl>
                                          <p:spTgt spid="16"/>
                                        </p:tgtEl>
                                        <p:attrNameLst>
                                          <p:attrName>ppt_x</p:attrName>
                                        </p:attrNameLst>
                                      </p:cBhvr>
                                      <p:tavLst>
                                        <p:tav tm="0">
                                          <p:val>
                                            <p:strVal val="ppt_x"/>
                                          </p:val>
                                        </p:tav>
                                        <p:tav tm="100000">
                                          <p:val>
                                            <p:strVal val="0-ppt_w/2"/>
                                          </p:val>
                                        </p:tav>
                                      </p:tavLst>
                                    </p:anim>
                                    <p:anim calcmode="lin" valueType="num">
                                      <p:cBhvr additive="base">
                                        <p:cTn id="58" dur="1000"/>
                                        <p:tgtEl>
                                          <p:spTgt spid="16"/>
                                        </p:tgtEl>
                                        <p:attrNameLst>
                                          <p:attrName>ppt_y</p:attrName>
                                        </p:attrNameLst>
                                      </p:cBhvr>
                                      <p:tavLst>
                                        <p:tav tm="0">
                                          <p:val>
                                            <p:strVal val="ppt_y"/>
                                          </p:val>
                                        </p:tav>
                                        <p:tav tm="100000">
                                          <p:val>
                                            <p:strVal val="ppt_y"/>
                                          </p:val>
                                        </p:tav>
                                      </p:tavLst>
                                    </p:anim>
                                    <p:set>
                                      <p:cBhvr>
                                        <p:cTn id="59" dur="1" fill="hold">
                                          <p:stCondLst>
                                            <p:cond delay="998"/>
                                          </p:stCondLst>
                                        </p:cTn>
                                        <p:tgtEl>
                                          <p:spTgt spid="16"/>
                                        </p:tgtEl>
                                        <p:attrNameLst>
                                          <p:attrName>style.visibility</p:attrName>
                                        </p:attrNameLst>
                                      </p:cBhvr>
                                      <p:to>
                                        <p:strVal val="hidden"/>
                                      </p:to>
                                    </p:set>
                                  </p:childTnLst>
                                </p:cTn>
                              </p:par>
                              <p:par>
                                <p:cTn id="60" presetID="2" presetClass="exit" presetSubtype="8" fill="hold" grpId="1" nodeType="withEffect">
                                  <p:stCondLst>
                                    <p:cond delay="0"/>
                                  </p:stCondLst>
                                  <p:childTnLst>
                                    <p:anim calcmode="lin" valueType="num">
                                      <p:cBhvr additive="base">
                                        <p:cTn id="61" dur="500"/>
                                        <p:tgtEl>
                                          <p:spTgt spid="19"/>
                                        </p:tgtEl>
                                        <p:attrNameLst>
                                          <p:attrName>ppt_x</p:attrName>
                                        </p:attrNameLst>
                                      </p:cBhvr>
                                      <p:tavLst>
                                        <p:tav tm="0">
                                          <p:val>
                                            <p:strVal val="ppt_x"/>
                                          </p:val>
                                        </p:tav>
                                        <p:tav tm="100000">
                                          <p:val>
                                            <p:strVal val="0-ppt_w/2"/>
                                          </p:val>
                                        </p:tav>
                                      </p:tavLst>
                                    </p:anim>
                                    <p:anim calcmode="lin" valueType="num">
                                      <p:cBhvr additive="base">
                                        <p:cTn id="62" dur="500"/>
                                        <p:tgtEl>
                                          <p:spTgt spid="19"/>
                                        </p:tgtEl>
                                        <p:attrNameLst>
                                          <p:attrName>ppt_y</p:attrName>
                                        </p:attrNameLst>
                                      </p:cBhvr>
                                      <p:tavLst>
                                        <p:tav tm="0">
                                          <p:val>
                                            <p:strVal val="ppt_y"/>
                                          </p:val>
                                        </p:tav>
                                        <p:tav tm="100000">
                                          <p:val>
                                            <p:strVal val="ppt_y"/>
                                          </p:val>
                                        </p:tav>
                                      </p:tavLst>
                                    </p:anim>
                                    <p:set>
                                      <p:cBhvr>
                                        <p:cTn id="63" dur="1" fill="hold">
                                          <p:stCondLst>
                                            <p:cond delay="499"/>
                                          </p:stCondLst>
                                        </p:cTn>
                                        <p:tgtEl>
                                          <p:spTgt spid="19"/>
                                        </p:tgtEl>
                                        <p:attrNameLst>
                                          <p:attrName>style.visibility</p:attrName>
                                        </p:attrNameLst>
                                      </p:cBhvr>
                                      <p:to>
                                        <p:strVal val="hidden"/>
                                      </p:to>
                                    </p:set>
                                  </p:childTnLst>
                                </p:cTn>
                              </p:par>
                              <p:par>
                                <p:cTn id="64" presetID="2" presetClass="exit" presetSubtype="2" fill="hold" grpId="1" nodeType="withEffect">
                                  <p:stCondLst>
                                    <p:cond delay="0"/>
                                  </p:stCondLst>
                                  <p:iterate type="lt">
                                    <p:tmPct val="0"/>
                                  </p:iterate>
                                  <p:childTnLst>
                                    <p:anim calcmode="lin" valueType="num">
                                      <p:cBhvr additive="base">
                                        <p:cTn id="65" dur="1000"/>
                                        <p:tgtEl>
                                          <p:spTgt spid="20">
                                            <p:txEl>
                                              <p:pRg st="0" end="0"/>
                                            </p:txEl>
                                          </p:spTgt>
                                        </p:tgtEl>
                                        <p:attrNameLst>
                                          <p:attrName>ppt_x</p:attrName>
                                        </p:attrNameLst>
                                      </p:cBhvr>
                                      <p:tavLst>
                                        <p:tav tm="0">
                                          <p:val>
                                            <p:strVal val="ppt_x"/>
                                          </p:val>
                                        </p:tav>
                                        <p:tav tm="100000">
                                          <p:val>
                                            <p:strVal val="1+ppt_w/2"/>
                                          </p:val>
                                        </p:tav>
                                      </p:tavLst>
                                    </p:anim>
                                    <p:anim calcmode="lin" valueType="num">
                                      <p:cBhvr additive="base">
                                        <p:cTn id="66" dur="1000"/>
                                        <p:tgtEl>
                                          <p:spTgt spid="20">
                                            <p:txEl>
                                              <p:pRg st="0" end="0"/>
                                            </p:txEl>
                                          </p:spTgt>
                                        </p:tgtEl>
                                        <p:attrNameLst>
                                          <p:attrName>ppt_y</p:attrName>
                                        </p:attrNameLst>
                                      </p:cBhvr>
                                      <p:tavLst>
                                        <p:tav tm="0">
                                          <p:val>
                                            <p:strVal val="ppt_y"/>
                                          </p:val>
                                        </p:tav>
                                        <p:tav tm="100000">
                                          <p:val>
                                            <p:strVal val="ppt_y"/>
                                          </p:val>
                                        </p:tav>
                                      </p:tavLst>
                                    </p:anim>
                                    <p:set>
                                      <p:cBhvr>
                                        <p:cTn id="67" dur="1" fill="hold">
                                          <p:stCondLst>
                                            <p:cond delay="998"/>
                                          </p:stCondLst>
                                        </p:cTn>
                                        <p:tgtEl>
                                          <p:spTgt spid="20">
                                            <p:txEl>
                                              <p:pRg st="0" end="0"/>
                                            </p:txEl>
                                          </p:spTgt>
                                        </p:tgtEl>
                                        <p:attrNameLst>
                                          <p:attrName>style.visibility</p:attrName>
                                        </p:attrNameLst>
                                      </p:cBhvr>
                                      <p:to>
                                        <p:strVal val="hidden"/>
                                      </p:to>
                                    </p:set>
                                  </p:childTnLst>
                                </p:cTn>
                              </p:par>
                              <p:par>
                                <p:cTn id="68" presetID="2" presetClass="exit" presetSubtype="2" fill="hold" grpId="1" nodeType="withEffect">
                                  <p:stCondLst>
                                    <p:cond delay="0"/>
                                  </p:stCondLst>
                                  <p:iterate type="lt">
                                    <p:tmPct val="0"/>
                                  </p:iterate>
                                  <p:childTnLst>
                                    <p:anim calcmode="lin" valueType="num">
                                      <p:cBhvr additive="base">
                                        <p:cTn id="69" dur="1000"/>
                                        <p:tgtEl>
                                          <p:spTgt spid="20">
                                            <p:txEl>
                                              <p:pRg st="1" end="1"/>
                                            </p:txEl>
                                          </p:spTgt>
                                        </p:tgtEl>
                                        <p:attrNameLst>
                                          <p:attrName>ppt_x</p:attrName>
                                        </p:attrNameLst>
                                      </p:cBhvr>
                                      <p:tavLst>
                                        <p:tav tm="0">
                                          <p:val>
                                            <p:strVal val="ppt_x"/>
                                          </p:val>
                                        </p:tav>
                                        <p:tav tm="100000">
                                          <p:val>
                                            <p:strVal val="1+ppt_w/2"/>
                                          </p:val>
                                        </p:tav>
                                      </p:tavLst>
                                    </p:anim>
                                    <p:anim calcmode="lin" valueType="num">
                                      <p:cBhvr additive="base">
                                        <p:cTn id="70" dur="1000"/>
                                        <p:tgtEl>
                                          <p:spTgt spid="20">
                                            <p:txEl>
                                              <p:pRg st="1" end="1"/>
                                            </p:txEl>
                                          </p:spTgt>
                                        </p:tgtEl>
                                        <p:attrNameLst>
                                          <p:attrName>ppt_y</p:attrName>
                                        </p:attrNameLst>
                                      </p:cBhvr>
                                      <p:tavLst>
                                        <p:tav tm="0">
                                          <p:val>
                                            <p:strVal val="ppt_y"/>
                                          </p:val>
                                        </p:tav>
                                        <p:tav tm="100000">
                                          <p:val>
                                            <p:strVal val="ppt_y"/>
                                          </p:val>
                                        </p:tav>
                                      </p:tavLst>
                                    </p:anim>
                                    <p:set>
                                      <p:cBhvr>
                                        <p:cTn id="71" dur="1" fill="hold">
                                          <p:stCondLst>
                                            <p:cond delay="998"/>
                                          </p:stCondLst>
                                        </p:cTn>
                                        <p:tgtEl>
                                          <p:spTgt spid="20">
                                            <p:txEl>
                                              <p:pRg st="1" end="1"/>
                                            </p:txEl>
                                          </p:spTgt>
                                        </p:tgtEl>
                                        <p:attrNameLst>
                                          <p:attrName>style.visibility</p:attrName>
                                        </p:attrNameLst>
                                      </p:cBhvr>
                                      <p:to>
                                        <p:strVal val="hidden"/>
                                      </p:to>
                                    </p:set>
                                  </p:childTnLst>
                                </p:cTn>
                              </p:par>
                              <p:par>
                                <p:cTn id="72" presetID="2" presetClass="exit" presetSubtype="2" fill="hold" grpId="1" nodeType="withEffect">
                                  <p:stCondLst>
                                    <p:cond delay="0"/>
                                  </p:stCondLst>
                                  <p:iterate type="lt">
                                    <p:tmPct val="0"/>
                                  </p:iterate>
                                  <p:childTnLst>
                                    <p:anim calcmode="lin" valueType="num">
                                      <p:cBhvr additive="base">
                                        <p:cTn id="73" dur="1000"/>
                                        <p:tgtEl>
                                          <p:spTgt spid="20">
                                            <p:txEl>
                                              <p:pRg st="2" end="2"/>
                                            </p:txEl>
                                          </p:spTgt>
                                        </p:tgtEl>
                                        <p:attrNameLst>
                                          <p:attrName>ppt_x</p:attrName>
                                        </p:attrNameLst>
                                      </p:cBhvr>
                                      <p:tavLst>
                                        <p:tav tm="0">
                                          <p:val>
                                            <p:strVal val="ppt_x"/>
                                          </p:val>
                                        </p:tav>
                                        <p:tav tm="100000">
                                          <p:val>
                                            <p:strVal val="1+ppt_w/2"/>
                                          </p:val>
                                        </p:tav>
                                      </p:tavLst>
                                    </p:anim>
                                    <p:anim calcmode="lin" valueType="num">
                                      <p:cBhvr additive="base">
                                        <p:cTn id="74" dur="1000"/>
                                        <p:tgtEl>
                                          <p:spTgt spid="20">
                                            <p:txEl>
                                              <p:pRg st="2" end="2"/>
                                            </p:txEl>
                                          </p:spTgt>
                                        </p:tgtEl>
                                        <p:attrNameLst>
                                          <p:attrName>ppt_y</p:attrName>
                                        </p:attrNameLst>
                                      </p:cBhvr>
                                      <p:tavLst>
                                        <p:tav tm="0">
                                          <p:val>
                                            <p:strVal val="ppt_y"/>
                                          </p:val>
                                        </p:tav>
                                        <p:tav tm="100000">
                                          <p:val>
                                            <p:strVal val="ppt_y"/>
                                          </p:val>
                                        </p:tav>
                                      </p:tavLst>
                                    </p:anim>
                                    <p:set>
                                      <p:cBhvr>
                                        <p:cTn id="75" dur="1" fill="hold">
                                          <p:stCondLst>
                                            <p:cond delay="998"/>
                                          </p:stCondLst>
                                        </p:cTn>
                                        <p:tgtEl>
                                          <p:spTgt spid="20">
                                            <p:txEl>
                                              <p:pRg st="2" end="2"/>
                                            </p:txEl>
                                          </p:spTgt>
                                        </p:tgtEl>
                                        <p:attrNameLst>
                                          <p:attrName>style.visibility</p:attrName>
                                        </p:attrNameLst>
                                      </p:cBhvr>
                                      <p:to>
                                        <p:strVal val="hidden"/>
                                      </p:to>
                                    </p:set>
                                  </p:childTnLst>
                                </p:cTn>
                              </p:par>
                              <p:par>
                                <p:cTn id="76" presetID="2" presetClass="exit" presetSubtype="2" fill="hold" grpId="1" nodeType="withEffect">
                                  <p:stCondLst>
                                    <p:cond delay="0"/>
                                  </p:stCondLst>
                                  <p:iterate type="lt">
                                    <p:tmPct val="0"/>
                                  </p:iterate>
                                  <p:childTnLst>
                                    <p:anim calcmode="lin" valueType="num">
                                      <p:cBhvr additive="base">
                                        <p:cTn id="77" dur="1000"/>
                                        <p:tgtEl>
                                          <p:spTgt spid="20">
                                            <p:txEl>
                                              <p:pRg st="3" end="3"/>
                                            </p:txEl>
                                          </p:spTgt>
                                        </p:tgtEl>
                                        <p:attrNameLst>
                                          <p:attrName>ppt_x</p:attrName>
                                        </p:attrNameLst>
                                      </p:cBhvr>
                                      <p:tavLst>
                                        <p:tav tm="0">
                                          <p:val>
                                            <p:strVal val="ppt_x"/>
                                          </p:val>
                                        </p:tav>
                                        <p:tav tm="100000">
                                          <p:val>
                                            <p:strVal val="1+ppt_w/2"/>
                                          </p:val>
                                        </p:tav>
                                      </p:tavLst>
                                    </p:anim>
                                    <p:anim calcmode="lin" valueType="num">
                                      <p:cBhvr additive="base">
                                        <p:cTn id="78" dur="1000"/>
                                        <p:tgtEl>
                                          <p:spTgt spid="20">
                                            <p:txEl>
                                              <p:pRg st="3" end="3"/>
                                            </p:txEl>
                                          </p:spTgt>
                                        </p:tgtEl>
                                        <p:attrNameLst>
                                          <p:attrName>ppt_y</p:attrName>
                                        </p:attrNameLst>
                                      </p:cBhvr>
                                      <p:tavLst>
                                        <p:tav tm="0">
                                          <p:val>
                                            <p:strVal val="ppt_y"/>
                                          </p:val>
                                        </p:tav>
                                        <p:tav tm="100000">
                                          <p:val>
                                            <p:strVal val="ppt_y"/>
                                          </p:val>
                                        </p:tav>
                                      </p:tavLst>
                                    </p:anim>
                                    <p:set>
                                      <p:cBhvr>
                                        <p:cTn id="79" dur="1" fill="hold">
                                          <p:stCondLst>
                                            <p:cond delay="998"/>
                                          </p:stCondLst>
                                        </p:cTn>
                                        <p:tgtEl>
                                          <p:spTgt spid="20">
                                            <p:txEl>
                                              <p:pRg st="3" end="3"/>
                                            </p:txEl>
                                          </p:spTgt>
                                        </p:tgtEl>
                                        <p:attrNameLst>
                                          <p:attrName>style.visibility</p:attrName>
                                        </p:attrNameLst>
                                      </p:cBhvr>
                                      <p:to>
                                        <p:strVal val="hidden"/>
                                      </p:to>
                                    </p:set>
                                  </p:childTnLst>
                                </p:cTn>
                              </p:par>
                              <p:par>
                                <p:cTn id="80" presetID="2" presetClass="exit" presetSubtype="2" fill="hold" grpId="1" nodeType="withEffect">
                                  <p:stCondLst>
                                    <p:cond delay="0"/>
                                  </p:stCondLst>
                                  <p:iterate type="lt">
                                    <p:tmPct val="0"/>
                                  </p:iterate>
                                  <p:childTnLst>
                                    <p:anim calcmode="lin" valueType="num">
                                      <p:cBhvr additive="base">
                                        <p:cTn id="81" dur="1000"/>
                                        <p:tgtEl>
                                          <p:spTgt spid="20">
                                            <p:txEl>
                                              <p:pRg st="4" end="4"/>
                                            </p:txEl>
                                          </p:spTgt>
                                        </p:tgtEl>
                                        <p:attrNameLst>
                                          <p:attrName>ppt_x</p:attrName>
                                        </p:attrNameLst>
                                      </p:cBhvr>
                                      <p:tavLst>
                                        <p:tav tm="0">
                                          <p:val>
                                            <p:strVal val="ppt_x"/>
                                          </p:val>
                                        </p:tav>
                                        <p:tav tm="100000">
                                          <p:val>
                                            <p:strVal val="1+ppt_w/2"/>
                                          </p:val>
                                        </p:tav>
                                      </p:tavLst>
                                    </p:anim>
                                    <p:anim calcmode="lin" valueType="num">
                                      <p:cBhvr additive="base">
                                        <p:cTn id="82" dur="1000"/>
                                        <p:tgtEl>
                                          <p:spTgt spid="20">
                                            <p:txEl>
                                              <p:pRg st="4" end="4"/>
                                            </p:txEl>
                                          </p:spTgt>
                                        </p:tgtEl>
                                        <p:attrNameLst>
                                          <p:attrName>ppt_y</p:attrName>
                                        </p:attrNameLst>
                                      </p:cBhvr>
                                      <p:tavLst>
                                        <p:tav tm="0">
                                          <p:val>
                                            <p:strVal val="ppt_y"/>
                                          </p:val>
                                        </p:tav>
                                        <p:tav tm="100000">
                                          <p:val>
                                            <p:strVal val="ppt_y"/>
                                          </p:val>
                                        </p:tav>
                                      </p:tavLst>
                                    </p:anim>
                                    <p:set>
                                      <p:cBhvr>
                                        <p:cTn id="83" dur="1" fill="hold">
                                          <p:stCondLst>
                                            <p:cond delay="998"/>
                                          </p:stCondLst>
                                        </p:cTn>
                                        <p:tgtEl>
                                          <p:spTgt spid="20">
                                            <p:txEl>
                                              <p:pRg st="4" end="4"/>
                                            </p:txEl>
                                          </p:spTgt>
                                        </p:tgtEl>
                                        <p:attrNameLst>
                                          <p:attrName>style.visibility</p:attrName>
                                        </p:attrNameLst>
                                      </p:cBhvr>
                                      <p:to>
                                        <p:strVal val="hidden"/>
                                      </p:to>
                                    </p:set>
                                  </p:childTnLst>
                                </p:cTn>
                              </p:par>
                              <p:par>
                                <p:cTn id="84" presetID="2" presetClass="exit" presetSubtype="2" fill="hold" grpId="1" nodeType="withEffect">
                                  <p:stCondLst>
                                    <p:cond delay="0"/>
                                  </p:stCondLst>
                                  <p:iterate type="lt">
                                    <p:tmPct val="0"/>
                                  </p:iterate>
                                  <p:childTnLst>
                                    <p:anim calcmode="lin" valueType="num">
                                      <p:cBhvr additive="base">
                                        <p:cTn id="85" dur="1000"/>
                                        <p:tgtEl>
                                          <p:spTgt spid="20">
                                            <p:txEl>
                                              <p:pRg st="5" end="5"/>
                                            </p:txEl>
                                          </p:spTgt>
                                        </p:tgtEl>
                                        <p:attrNameLst>
                                          <p:attrName>ppt_x</p:attrName>
                                        </p:attrNameLst>
                                      </p:cBhvr>
                                      <p:tavLst>
                                        <p:tav tm="0">
                                          <p:val>
                                            <p:strVal val="ppt_x"/>
                                          </p:val>
                                        </p:tav>
                                        <p:tav tm="100000">
                                          <p:val>
                                            <p:strVal val="1+ppt_w/2"/>
                                          </p:val>
                                        </p:tav>
                                      </p:tavLst>
                                    </p:anim>
                                    <p:anim calcmode="lin" valueType="num">
                                      <p:cBhvr additive="base">
                                        <p:cTn id="86" dur="1000"/>
                                        <p:tgtEl>
                                          <p:spTgt spid="20">
                                            <p:txEl>
                                              <p:pRg st="5" end="5"/>
                                            </p:txEl>
                                          </p:spTgt>
                                        </p:tgtEl>
                                        <p:attrNameLst>
                                          <p:attrName>ppt_y</p:attrName>
                                        </p:attrNameLst>
                                      </p:cBhvr>
                                      <p:tavLst>
                                        <p:tav tm="0">
                                          <p:val>
                                            <p:strVal val="ppt_y"/>
                                          </p:val>
                                        </p:tav>
                                        <p:tav tm="100000">
                                          <p:val>
                                            <p:strVal val="ppt_y"/>
                                          </p:val>
                                        </p:tav>
                                      </p:tavLst>
                                    </p:anim>
                                    <p:set>
                                      <p:cBhvr>
                                        <p:cTn id="87" dur="1" fill="hold">
                                          <p:stCondLst>
                                            <p:cond delay="998"/>
                                          </p:stCondLst>
                                        </p:cTn>
                                        <p:tgtEl>
                                          <p:spTgt spid="20">
                                            <p:txEl>
                                              <p:pRg st="5" end="5"/>
                                            </p:txEl>
                                          </p:spTgt>
                                        </p:tgtEl>
                                        <p:attrNameLst>
                                          <p:attrName>style.visibility</p:attrName>
                                        </p:attrNameLst>
                                      </p:cBhvr>
                                      <p:to>
                                        <p:strVal val="hidden"/>
                                      </p:to>
                                    </p:set>
                                  </p:childTnLst>
                                </p:cTn>
                              </p:par>
                              <p:par>
                                <p:cTn id="88" presetID="2" presetClass="exit" presetSubtype="2" fill="hold" grpId="1" nodeType="withEffect">
                                  <p:stCondLst>
                                    <p:cond delay="0"/>
                                  </p:stCondLst>
                                  <p:childTnLst>
                                    <p:anim calcmode="lin" valueType="num">
                                      <p:cBhvr additive="base">
                                        <p:cTn id="89" dur="1000"/>
                                        <p:tgtEl>
                                          <p:spTgt spid="20"/>
                                        </p:tgtEl>
                                        <p:attrNameLst>
                                          <p:attrName>ppt_x</p:attrName>
                                        </p:attrNameLst>
                                      </p:cBhvr>
                                      <p:tavLst>
                                        <p:tav tm="0">
                                          <p:val>
                                            <p:strVal val="ppt_x"/>
                                          </p:val>
                                        </p:tav>
                                        <p:tav tm="100000">
                                          <p:val>
                                            <p:strVal val="1+ppt_w/2"/>
                                          </p:val>
                                        </p:tav>
                                      </p:tavLst>
                                    </p:anim>
                                    <p:anim calcmode="lin" valueType="num">
                                      <p:cBhvr additive="base">
                                        <p:cTn id="90" dur="1000"/>
                                        <p:tgtEl>
                                          <p:spTgt spid="20"/>
                                        </p:tgtEl>
                                        <p:attrNameLst>
                                          <p:attrName>ppt_y</p:attrName>
                                        </p:attrNameLst>
                                      </p:cBhvr>
                                      <p:tavLst>
                                        <p:tav tm="0">
                                          <p:val>
                                            <p:strVal val="ppt_y"/>
                                          </p:val>
                                        </p:tav>
                                        <p:tav tm="100000">
                                          <p:val>
                                            <p:strVal val="ppt_y"/>
                                          </p:val>
                                        </p:tav>
                                      </p:tavLst>
                                    </p:anim>
                                    <p:set>
                                      <p:cBhvr>
                                        <p:cTn id="91" dur="1" fill="hold">
                                          <p:stCondLst>
                                            <p:cond delay="998"/>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uiExpand="1" build="allAtOnce"/>
      <p:bldP spid="19" grpId="0" animBg="1"/>
      <p:bldP spid="20" grpId="0" bldLvl="0" animBg="1" uiExpand="1" build="allAtOnce"/>
      <p:bldP spid="16" grpId="1" bldLvl="0" animBg="1" build="allAtOnce"/>
      <p:bldP spid="19" grpId="1" animBg="1"/>
      <p:bldP spid="20" grpId="1" bldLvl="0" animBg="1" build="allAtOnce"/>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lumMod val="85000"/>
                    <a:lumOff val="15000"/>
                  </a:schemeClr>
                </a:solidFill>
              </a:rPr>
              <a:t>“6S”</a:t>
            </a:r>
            <a:r>
              <a:rPr lang="zh-CN" altLang="en-US" sz="3200">
                <a:solidFill>
                  <a:schemeClr val="tx1">
                    <a:lumMod val="85000"/>
                    <a:lumOff val="15000"/>
                  </a:schemeClr>
                </a:solidFill>
              </a:rPr>
              <a:t>推行的步骤</a:t>
            </a:r>
            <a:endParaRPr lang="zh-CN" altLang="en-US" sz="3200">
              <a:solidFill>
                <a:schemeClr val="tx1">
                  <a:lumMod val="85000"/>
                  <a:lumOff val="15000"/>
                </a:schemeClr>
              </a:solidFill>
            </a:endParaRPr>
          </a:p>
        </p:txBody>
      </p:sp>
      <p:sp>
        <p:nvSpPr>
          <p:cNvPr id="16" name="圆角矩形 15"/>
          <p:cNvSpPr/>
          <p:nvPr/>
        </p:nvSpPr>
        <p:spPr>
          <a:xfrm>
            <a:off x="1790700" y="1966595"/>
            <a:ext cx="2687320" cy="7740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chemeClr val="tx1">
                    <a:lumMod val="85000"/>
                    <a:lumOff val="15000"/>
                  </a:schemeClr>
                </a:solidFill>
              </a:rPr>
              <a:t>活动前的宣传</a:t>
            </a:r>
            <a:endParaRPr lang="zh-CN" altLang="en-US" sz="2400">
              <a:solidFill>
                <a:schemeClr val="tx1">
                  <a:lumMod val="85000"/>
                  <a:lumOff val="15000"/>
                </a:schemeClr>
              </a:solidFill>
            </a:endParaRPr>
          </a:p>
        </p:txBody>
      </p:sp>
      <p:sp>
        <p:nvSpPr>
          <p:cNvPr id="19" name="椭圆 18"/>
          <p:cNvSpPr/>
          <p:nvPr/>
        </p:nvSpPr>
        <p:spPr>
          <a:xfrm>
            <a:off x="1526540" y="1667510"/>
            <a:ext cx="575310" cy="57531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5</a:t>
            </a:r>
            <a:endParaRPr lang="en-US" altLang="zh-CN" sz="2800"/>
          </a:p>
        </p:txBody>
      </p:sp>
      <p:sp>
        <p:nvSpPr>
          <p:cNvPr id="20" name="矩形 19"/>
          <p:cNvSpPr/>
          <p:nvPr/>
        </p:nvSpPr>
        <p:spPr>
          <a:xfrm>
            <a:off x="3018790" y="3091180"/>
            <a:ext cx="7875905" cy="28689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en-US" altLang="zh-CN" sz="2000"/>
              <a:t>1.</a:t>
            </a:r>
            <a:r>
              <a:rPr lang="zh-CN" altLang="en-US" sz="2000"/>
              <a:t>最高主管发表宣言</a:t>
            </a:r>
            <a:r>
              <a:rPr lang="zh-CN" altLang="en-US" sz="2000"/>
              <a:t>。</a:t>
            </a:r>
            <a:endParaRPr lang="zh-CN" altLang="en-US" sz="2000"/>
          </a:p>
          <a:p>
            <a:pPr algn="l">
              <a:lnSpc>
                <a:spcPct val="150000"/>
              </a:lnSpc>
            </a:pPr>
            <a:r>
              <a:rPr lang="en-US" altLang="zh-CN" sz="2000"/>
              <a:t>2.</a:t>
            </a:r>
            <a:r>
              <a:rPr lang="zh-CN" altLang="en-US" sz="2000"/>
              <a:t>海报、内部报刊宣传</a:t>
            </a:r>
            <a:r>
              <a:rPr lang="zh-CN" altLang="en-US" sz="2000"/>
              <a:t>。</a:t>
            </a:r>
            <a:endParaRPr lang="zh-CN" altLang="en-US" sz="2000"/>
          </a:p>
          <a:p>
            <a:pPr algn="l">
              <a:lnSpc>
                <a:spcPct val="150000"/>
              </a:lnSpc>
            </a:pPr>
            <a:r>
              <a:rPr lang="en-US" altLang="zh-CN" sz="2000"/>
              <a:t>3.</a:t>
            </a:r>
            <a:r>
              <a:rPr lang="zh-CN" altLang="en-US" sz="2000"/>
              <a:t>宣传栏宣传</a:t>
            </a:r>
            <a:r>
              <a:rPr lang="zh-CN" altLang="en-US" sz="2000"/>
              <a:t>。</a:t>
            </a:r>
            <a:endParaRPr lang="zh-CN" altLang="en-US" sz="2000"/>
          </a:p>
          <a:p>
            <a:pPr algn="l">
              <a:lnSpc>
                <a:spcPct val="150000"/>
              </a:lnSpc>
            </a:pPr>
            <a:r>
              <a:rPr lang="en-US" sz="2000"/>
              <a:t>6S</a:t>
            </a:r>
            <a:r>
              <a:rPr lang="zh-CN" altLang="en-US" sz="2000"/>
              <a:t>活动要全员重视才能取得良好的效果</a:t>
            </a:r>
            <a:r>
              <a:rPr lang="zh-CN" altLang="en-US" sz="2000"/>
              <a:t>。</a:t>
            </a:r>
            <a:endParaRPr lang="zh-CN" altLang="en-US" sz="200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000" fill="hold">
                                          <p:stCondLst>
                                            <p:cond delay="0"/>
                                          </p:stCondLst>
                                        </p:cTn>
                                        <p:tgtEl>
                                          <p:spTgt spid="19"/>
                                        </p:tgtEl>
                                        <p:attrNameLst>
                                          <p:attrName>style.visibility</p:attrName>
                                        </p:attrNameLst>
                                      </p:cBhvr>
                                      <p:to>
                                        <p:strVal val="visible"/>
                                      </p:to>
                                    </p:set>
                                    <p:animEffect transition="in" filter="circle(out)">
                                      <p:cBhvr>
                                        <p:cTn id="11" dur="1000"/>
                                        <p:tgtEl>
                                          <p:spTgt spid="19"/>
                                        </p:tgtEl>
                                      </p:cBhvr>
                                    </p:animEffect>
                                  </p:childTnLst>
                                </p:cTn>
                              </p:par>
                              <p:par>
                                <p:cTn id="12" presetID="22" presetClass="entr" presetSubtype="2" fill="hold" grpId="0" nodeType="withEffect">
                                  <p:stCondLst>
                                    <p:cond delay="20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wipe(right)">
                                      <p:cBhvr>
                                        <p:cTn id="14" dur="5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42" presetClass="entr" presetSubtype="0" fill="hold" grpId="0" nodeType="withEffect">
                                  <p:stCondLst>
                                    <p:cond delay="0"/>
                                  </p:stCondLst>
                                  <p:iterate type="lt">
                                    <p:tmPct val="1000"/>
                                  </p:iterate>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1000"/>
                                        <p:tgtEl>
                                          <p:spTgt spid="20">
                                            <p:txEl>
                                              <p:pRg st="0" end="0"/>
                                            </p:txEl>
                                          </p:spTgt>
                                        </p:tgtEl>
                                      </p:cBhvr>
                                    </p:animEffect>
                                    <p:anim calcmode="lin" valueType="num">
                                      <p:cBhvr>
                                        <p:cTn id="2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iterate type="lt">
                                    <p:tmPct val="1000"/>
                                  </p:iterate>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fade">
                                      <p:cBhvr>
                                        <p:cTn id="27" dur="1000"/>
                                        <p:tgtEl>
                                          <p:spTgt spid="20">
                                            <p:txEl>
                                              <p:pRg st="1" end="1"/>
                                            </p:txEl>
                                          </p:spTgt>
                                        </p:tgtEl>
                                      </p:cBhvr>
                                    </p:animEffect>
                                    <p:anim calcmode="lin" valueType="num">
                                      <p:cBhvr>
                                        <p:cTn id="28"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iterate type="lt">
                                    <p:tmPct val="1000"/>
                                  </p:iterate>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fade">
                                      <p:cBhvr>
                                        <p:cTn id="32" dur="1000"/>
                                        <p:tgtEl>
                                          <p:spTgt spid="20">
                                            <p:txEl>
                                              <p:pRg st="2" end="2"/>
                                            </p:txEl>
                                          </p:spTgt>
                                        </p:tgtEl>
                                      </p:cBhvr>
                                    </p:animEffect>
                                    <p:anim calcmode="lin" valueType="num">
                                      <p:cBhvr>
                                        <p:cTn id="3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0">
                                            <p:txEl>
                                              <p:pRg st="2" end="2"/>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iterate type="lt">
                                    <p:tmPct val="1000"/>
                                  </p:iterate>
                                  <p:childTnLst>
                                    <p:set>
                                      <p:cBhvr>
                                        <p:cTn id="36" dur="1" fill="hold">
                                          <p:stCondLst>
                                            <p:cond delay="0"/>
                                          </p:stCondLst>
                                        </p:cTn>
                                        <p:tgtEl>
                                          <p:spTgt spid="20">
                                            <p:txEl>
                                              <p:pRg st="3" end="3"/>
                                            </p:txEl>
                                          </p:spTgt>
                                        </p:tgtEl>
                                        <p:attrNameLst>
                                          <p:attrName>style.visibility</p:attrName>
                                        </p:attrNameLst>
                                      </p:cBhvr>
                                      <p:to>
                                        <p:strVal val="visible"/>
                                      </p:to>
                                    </p:set>
                                    <p:animEffect transition="in" filter="fade">
                                      <p:cBhvr>
                                        <p:cTn id="37" dur="1000"/>
                                        <p:tgtEl>
                                          <p:spTgt spid="20">
                                            <p:txEl>
                                              <p:pRg st="3" end="3"/>
                                            </p:txEl>
                                          </p:spTgt>
                                        </p:tgtEl>
                                      </p:cBhvr>
                                    </p:animEffect>
                                    <p:anim calcmode="lin" valueType="num">
                                      <p:cBhvr>
                                        <p:cTn id="38"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xit" presetSubtype="8" fill="hold" grpId="1" nodeType="clickEffect">
                                  <p:stCondLst>
                                    <p:cond delay="0"/>
                                  </p:stCondLst>
                                  <p:childTnLst>
                                    <p:anim calcmode="lin" valueType="num">
                                      <p:cBhvr additive="base">
                                        <p:cTn id="43" dur="1000"/>
                                        <p:tgtEl>
                                          <p:spTgt spid="16">
                                            <p:txEl>
                                              <p:pRg st="0" end="0"/>
                                            </p:txEl>
                                          </p:spTgt>
                                        </p:tgtEl>
                                        <p:attrNameLst>
                                          <p:attrName>ppt_x</p:attrName>
                                        </p:attrNameLst>
                                      </p:cBhvr>
                                      <p:tavLst>
                                        <p:tav tm="0">
                                          <p:val>
                                            <p:strVal val="ppt_x"/>
                                          </p:val>
                                        </p:tav>
                                        <p:tav tm="100000">
                                          <p:val>
                                            <p:strVal val="0-ppt_w/2"/>
                                          </p:val>
                                        </p:tav>
                                      </p:tavLst>
                                    </p:anim>
                                    <p:anim calcmode="lin" valueType="num">
                                      <p:cBhvr additive="base">
                                        <p:cTn id="44" dur="1000"/>
                                        <p:tgtEl>
                                          <p:spTgt spid="16">
                                            <p:txEl>
                                              <p:pRg st="0" end="0"/>
                                            </p:txEl>
                                          </p:spTgt>
                                        </p:tgtEl>
                                        <p:attrNameLst>
                                          <p:attrName>ppt_y</p:attrName>
                                        </p:attrNameLst>
                                      </p:cBhvr>
                                      <p:tavLst>
                                        <p:tav tm="0">
                                          <p:val>
                                            <p:strVal val="ppt_y"/>
                                          </p:val>
                                        </p:tav>
                                        <p:tav tm="100000">
                                          <p:val>
                                            <p:strVal val="ppt_y"/>
                                          </p:val>
                                        </p:tav>
                                      </p:tavLst>
                                    </p:anim>
                                    <p:set>
                                      <p:cBhvr>
                                        <p:cTn id="45" dur="1" fill="hold">
                                          <p:stCondLst>
                                            <p:cond delay="998"/>
                                          </p:stCondLst>
                                        </p:cTn>
                                        <p:tgtEl>
                                          <p:spTgt spid="16">
                                            <p:txEl>
                                              <p:pRg st="0" end="0"/>
                                            </p:txEl>
                                          </p:spTgt>
                                        </p:tgtEl>
                                        <p:attrNameLst>
                                          <p:attrName>style.visibility</p:attrName>
                                        </p:attrNameLst>
                                      </p:cBhvr>
                                      <p:to>
                                        <p:strVal val="hidden"/>
                                      </p:to>
                                    </p:set>
                                  </p:childTnLst>
                                </p:cTn>
                              </p:par>
                              <p:par>
                                <p:cTn id="46" presetID="2" presetClass="exit" presetSubtype="8" fill="hold" grpId="1" nodeType="withEffect">
                                  <p:stCondLst>
                                    <p:cond delay="0"/>
                                  </p:stCondLst>
                                  <p:childTnLst>
                                    <p:anim calcmode="lin" valueType="num">
                                      <p:cBhvr additive="base">
                                        <p:cTn id="47" dur="1000"/>
                                        <p:tgtEl>
                                          <p:spTgt spid="16"/>
                                        </p:tgtEl>
                                        <p:attrNameLst>
                                          <p:attrName>ppt_x</p:attrName>
                                        </p:attrNameLst>
                                      </p:cBhvr>
                                      <p:tavLst>
                                        <p:tav tm="0">
                                          <p:val>
                                            <p:strVal val="ppt_x"/>
                                          </p:val>
                                        </p:tav>
                                        <p:tav tm="100000">
                                          <p:val>
                                            <p:strVal val="0-ppt_w/2"/>
                                          </p:val>
                                        </p:tav>
                                      </p:tavLst>
                                    </p:anim>
                                    <p:anim calcmode="lin" valueType="num">
                                      <p:cBhvr additive="base">
                                        <p:cTn id="48" dur="1000"/>
                                        <p:tgtEl>
                                          <p:spTgt spid="16"/>
                                        </p:tgtEl>
                                        <p:attrNameLst>
                                          <p:attrName>ppt_y</p:attrName>
                                        </p:attrNameLst>
                                      </p:cBhvr>
                                      <p:tavLst>
                                        <p:tav tm="0">
                                          <p:val>
                                            <p:strVal val="ppt_y"/>
                                          </p:val>
                                        </p:tav>
                                        <p:tav tm="100000">
                                          <p:val>
                                            <p:strVal val="ppt_y"/>
                                          </p:val>
                                        </p:tav>
                                      </p:tavLst>
                                    </p:anim>
                                    <p:set>
                                      <p:cBhvr>
                                        <p:cTn id="49" dur="1" fill="hold">
                                          <p:stCondLst>
                                            <p:cond delay="998"/>
                                          </p:stCondLst>
                                        </p:cTn>
                                        <p:tgtEl>
                                          <p:spTgt spid="16"/>
                                        </p:tgtEl>
                                        <p:attrNameLst>
                                          <p:attrName>style.visibility</p:attrName>
                                        </p:attrNameLst>
                                      </p:cBhvr>
                                      <p:to>
                                        <p:strVal val="hidden"/>
                                      </p:to>
                                    </p:set>
                                  </p:childTnLst>
                                </p:cTn>
                              </p:par>
                              <p:par>
                                <p:cTn id="50" presetID="2" presetClass="exit" presetSubtype="8" fill="hold" grpId="1" nodeType="withEffect">
                                  <p:stCondLst>
                                    <p:cond delay="0"/>
                                  </p:stCondLst>
                                  <p:childTnLst>
                                    <p:anim calcmode="lin" valueType="num">
                                      <p:cBhvr additive="base">
                                        <p:cTn id="51" dur="500"/>
                                        <p:tgtEl>
                                          <p:spTgt spid="19"/>
                                        </p:tgtEl>
                                        <p:attrNameLst>
                                          <p:attrName>ppt_x</p:attrName>
                                        </p:attrNameLst>
                                      </p:cBhvr>
                                      <p:tavLst>
                                        <p:tav tm="0">
                                          <p:val>
                                            <p:strVal val="ppt_x"/>
                                          </p:val>
                                        </p:tav>
                                        <p:tav tm="100000">
                                          <p:val>
                                            <p:strVal val="0-ppt_w/2"/>
                                          </p:val>
                                        </p:tav>
                                      </p:tavLst>
                                    </p:anim>
                                    <p:anim calcmode="lin" valueType="num">
                                      <p:cBhvr additive="base">
                                        <p:cTn id="52" dur="500"/>
                                        <p:tgtEl>
                                          <p:spTgt spid="19"/>
                                        </p:tgtEl>
                                        <p:attrNameLst>
                                          <p:attrName>ppt_y</p:attrName>
                                        </p:attrNameLst>
                                      </p:cBhvr>
                                      <p:tavLst>
                                        <p:tav tm="0">
                                          <p:val>
                                            <p:strVal val="ppt_y"/>
                                          </p:val>
                                        </p:tav>
                                        <p:tav tm="100000">
                                          <p:val>
                                            <p:strVal val="ppt_y"/>
                                          </p:val>
                                        </p:tav>
                                      </p:tavLst>
                                    </p:anim>
                                    <p:set>
                                      <p:cBhvr>
                                        <p:cTn id="53" dur="1" fill="hold">
                                          <p:stCondLst>
                                            <p:cond delay="499"/>
                                          </p:stCondLst>
                                        </p:cTn>
                                        <p:tgtEl>
                                          <p:spTgt spid="19"/>
                                        </p:tgtEl>
                                        <p:attrNameLst>
                                          <p:attrName>style.visibility</p:attrName>
                                        </p:attrNameLst>
                                      </p:cBhvr>
                                      <p:to>
                                        <p:strVal val="hidden"/>
                                      </p:to>
                                    </p:set>
                                  </p:childTnLst>
                                </p:cTn>
                              </p:par>
                              <p:par>
                                <p:cTn id="54" presetID="2" presetClass="exit" presetSubtype="2" fill="hold" grpId="1" nodeType="withEffect">
                                  <p:stCondLst>
                                    <p:cond delay="0"/>
                                  </p:stCondLst>
                                  <p:iterate type="lt">
                                    <p:tmPct val="0"/>
                                  </p:iterate>
                                  <p:childTnLst>
                                    <p:anim calcmode="lin" valueType="num">
                                      <p:cBhvr additive="base">
                                        <p:cTn id="55" dur="1000"/>
                                        <p:tgtEl>
                                          <p:spTgt spid="20">
                                            <p:txEl>
                                              <p:pRg st="0" end="0"/>
                                            </p:txEl>
                                          </p:spTgt>
                                        </p:tgtEl>
                                        <p:attrNameLst>
                                          <p:attrName>ppt_x</p:attrName>
                                        </p:attrNameLst>
                                      </p:cBhvr>
                                      <p:tavLst>
                                        <p:tav tm="0">
                                          <p:val>
                                            <p:strVal val="ppt_x"/>
                                          </p:val>
                                        </p:tav>
                                        <p:tav tm="100000">
                                          <p:val>
                                            <p:strVal val="1+ppt_w/2"/>
                                          </p:val>
                                        </p:tav>
                                      </p:tavLst>
                                    </p:anim>
                                    <p:anim calcmode="lin" valueType="num">
                                      <p:cBhvr additive="base">
                                        <p:cTn id="56" dur="1000"/>
                                        <p:tgtEl>
                                          <p:spTgt spid="20">
                                            <p:txEl>
                                              <p:pRg st="0" end="0"/>
                                            </p:txEl>
                                          </p:spTgt>
                                        </p:tgtEl>
                                        <p:attrNameLst>
                                          <p:attrName>ppt_y</p:attrName>
                                        </p:attrNameLst>
                                      </p:cBhvr>
                                      <p:tavLst>
                                        <p:tav tm="0">
                                          <p:val>
                                            <p:strVal val="ppt_y"/>
                                          </p:val>
                                        </p:tav>
                                        <p:tav tm="100000">
                                          <p:val>
                                            <p:strVal val="ppt_y"/>
                                          </p:val>
                                        </p:tav>
                                      </p:tavLst>
                                    </p:anim>
                                    <p:set>
                                      <p:cBhvr>
                                        <p:cTn id="57" dur="1" fill="hold">
                                          <p:stCondLst>
                                            <p:cond delay="998"/>
                                          </p:stCondLst>
                                        </p:cTn>
                                        <p:tgtEl>
                                          <p:spTgt spid="20">
                                            <p:txEl>
                                              <p:pRg st="0" end="0"/>
                                            </p:txEl>
                                          </p:spTgt>
                                        </p:tgtEl>
                                        <p:attrNameLst>
                                          <p:attrName>style.visibility</p:attrName>
                                        </p:attrNameLst>
                                      </p:cBhvr>
                                      <p:to>
                                        <p:strVal val="hidden"/>
                                      </p:to>
                                    </p:set>
                                  </p:childTnLst>
                                </p:cTn>
                              </p:par>
                              <p:par>
                                <p:cTn id="58" presetID="2" presetClass="exit" presetSubtype="2" fill="hold" grpId="1" nodeType="withEffect">
                                  <p:stCondLst>
                                    <p:cond delay="0"/>
                                  </p:stCondLst>
                                  <p:iterate type="lt">
                                    <p:tmPct val="0"/>
                                  </p:iterate>
                                  <p:childTnLst>
                                    <p:anim calcmode="lin" valueType="num">
                                      <p:cBhvr additive="base">
                                        <p:cTn id="59" dur="1000"/>
                                        <p:tgtEl>
                                          <p:spTgt spid="20">
                                            <p:txEl>
                                              <p:pRg st="1" end="1"/>
                                            </p:txEl>
                                          </p:spTgt>
                                        </p:tgtEl>
                                        <p:attrNameLst>
                                          <p:attrName>ppt_x</p:attrName>
                                        </p:attrNameLst>
                                      </p:cBhvr>
                                      <p:tavLst>
                                        <p:tav tm="0">
                                          <p:val>
                                            <p:strVal val="ppt_x"/>
                                          </p:val>
                                        </p:tav>
                                        <p:tav tm="100000">
                                          <p:val>
                                            <p:strVal val="1+ppt_w/2"/>
                                          </p:val>
                                        </p:tav>
                                      </p:tavLst>
                                    </p:anim>
                                    <p:anim calcmode="lin" valueType="num">
                                      <p:cBhvr additive="base">
                                        <p:cTn id="60" dur="1000"/>
                                        <p:tgtEl>
                                          <p:spTgt spid="20">
                                            <p:txEl>
                                              <p:pRg st="1" end="1"/>
                                            </p:txEl>
                                          </p:spTgt>
                                        </p:tgtEl>
                                        <p:attrNameLst>
                                          <p:attrName>ppt_y</p:attrName>
                                        </p:attrNameLst>
                                      </p:cBhvr>
                                      <p:tavLst>
                                        <p:tav tm="0">
                                          <p:val>
                                            <p:strVal val="ppt_y"/>
                                          </p:val>
                                        </p:tav>
                                        <p:tav tm="100000">
                                          <p:val>
                                            <p:strVal val="ppt_y"/>
                                          </p:val>
                                        </p:tav>
                                      </p:tavLst>
                                    </p:anim>
                                    <p:set>
                                      <p:cBhvr>
                                        <p:cTn id="61" dur="1" fill="hold">
                                          <p:stCondLst>
                                            <p:cond delay="998"/>
                                          </p:stCondLst>
                                        </p:cTn>
                                        <p:tgtEl>
                                          <p:spTgt spid="20">
                                            <p:txEl>
                                              <p:pRg st="1" end="1"/>
                                            </p:txEl>
                                          </p:spTgt>
                                        </p:tgtEl>
                                        <p:attrNameLst>
                                          <p:attrName>style.visibility</p:attrName>
                                        </p:attrNameLst>
                                      </p:cBhvr>
                                      <p:to>
                                        <p:strVal val="hidden"/>
                                      </p:to>
                                    </p:set>
                                  </p:childTnLst>
                                </p:cTn>
                              </p:par>
                              <p:par>
                                <p:cTn id="62" presetID="2" presetClass="exit" presetSubtype="2" fill="hold" grpId="1" nodeType="withEffect">
                                  <p:stCondLst>
                                    <p:cond delay="0"/>
                                  </p:stCondLst>
                                  <p:iterate type="lt">
                                    <p:tmPct val="0"/>
                                  </p:iterate>
                                  <p:childTnLst>
                                    <p:anim calcmode="lin" valueType="num">
                                      <p:cBhvr additive="base">
                                        <p:cTn id="63" dur="1000"/>
                                        <p:tgtEl>
                                          <p:spTgt spid="20">
                                            <p:txEl>
                                              <p:pRg st="2" end="2"/>
                                            </p:txEl>
                                          </p:spTgt>
                                        </p:tgtEl>
                                        <p:attrNameLst>
                                          <p:attrName>ppt_x</p:attrName>
                                        </p:attrNameLst>
                                      </p:cBhvr>
                                      <p:tavLst>
                                        <p:tav tm="0">
                                          <p:val>
                                            <p:strVal val="ppt_x"/>
                                          </p:val>
                                        </p:tav>
                                        <p:tav tm="100000">
                                          <p:val>
                                            <p:strVal val="1+ppt_w/2"/>
                                          </p:val>
                                        </p:tav>
                                      </p:tavLst>
                                    </p:anim>
                                    <p:anim calcmode="lin" valueType="num">
                                      <p:cBhvr additive="base">
                                        <p:cTn id="64" dur="1000"/>
                                        <p:tgtEl>
                                          <p:spTgt spid="20">
                                            <p:txEl>
                                              <p:pRg st="2" end="2"/>
                                            </p:txEl>
                                          </p:spTgt>
                                        </p:tgtEl>
                                        <p:attrNameLst>
                                          <p:attrName>ppt_y</p:attrName>
                                        </p:attrNameLst>
                                      </p:cBhvr>
                                      <p:tavLst>
                                        <p:tav tm="0">
                                          <p:val>
                                            <p:strVal val="ppt_y"/>
                                          </p:val>
                                        </p:tav>
                                        <p:tav tm="100000">
                                          <p:val>
                                            <p:strVal val="ppt_y"/>
                                          </p:val>
                                        </p:tav>
                                      </p:tavLst>
                                    </p:anim>
                                    <p:set>
                                      <p:cBhvr>
                                        <p:cTn id="65" dur="1" fill="hold">
                                          <p:stCondLst>
                                            <p:cond delay="998"/>
                                          </p:stCondLst>
                                        </p:cTn>
                                        <p:tgtEl>
                                          <p:spTgt spid="20">
                                            <p:txEl>
                                              <p:pRg st="2" end="2"/>
                                            </p:txEl>
                                          </p:spTgt>
                                        </p:tgtEl>
                                        <p:attrNameLst>
                                          <p:attrName>style.visibility</p:attrName>
                                        </p:attrNameLst>
                                      </p:cBhvr>
                                      <p:to>
                                        <p:strVal val="hidden"/>
                                      </p:to>
                                    </p:set>
                                  </p:childTnLst>
                                </p:cTn>
                              </p:par>
                              <p:par>
                                <p:cTn id="66" presetID="2" presetClass="exit" presetSubtype="2" fill="hold" grpId="1" nodeType="withEffect">
                                  <p:stCondLst>
                                    <p:cond delay="0"/>
                                  </p:stCondLst>
                                  <p:iterate type="lt">
                                    <p:tmPct val="0"/>
                                  </p:iterate>
                                  <p:childTnLst>
                                    <p:anim calcmode="lin" valueType="num">
                                      <p:cBhvr additive="base">
                                        <p:cTn id="67" dur="1000"/>
                                        <p:tgtEl>
                                          <p:spTgt spid="20">
                                            <p:txEl>
                                              <p:pRg st="3" end="3"/>
                                            </p:txEl>
                                          </p:spTgt>
                                        </p:tgtEl>
                                        <p:attrNameLst>
                                          <p:attrName>ppt_x</p:attrName>
                                        </p:attrNameLst>
                                      </p:cBhvr>
                                      <p:tavLst>
                                        <p:tav tm="0">
                                          <p:val>
                                            <p:strVal val="ppt_x"/>
                                          </p:val>
                                        </p:tav>
                                        <p:tav tm="100000">
                                          <p:val>
                                            <p:strVal val="1+ppt_w/2"/>
                                          </p:val>
                                        </p:tav>
                                      </p:tavLst>
                                    </p:anim>
                                    <p:anim calcmode="lin" valueType="num">
                                      <p:cBhvr additive="base">
                                        <p:cTn id="68" dur="1000"/>
                                        <p:tgtEl>
                                          <p:spTgt spid="20">
                                            <p:txEl>
                                              <p:pRg st="3" end="3"/>
                                            </p:txEl>
                                          </p:spTgt>
                                        </p:tgtEl>
                                        <p:attrNameLst>
                                          <p:attrName>ppt_y</p:attrName>
                                        </p:attrNameLst>
                                      </p:cBhvr>
                                      <p:tavLst>
                                        <p:tav tm="0">
                                          <p:val>
                                            <p:strVal val="ppt_y"/>
                                          </p:val>
                                        </p:tav>
                                        <p:tav tm="100000">
                                          <p:val>
                                            <p:strVal val="ppt_y"/>
                                          </p:val>
                                        </p:tav>
                                      </p:tavLst>
                                    </p:anim>
                                    <p:set>
                                      <p:cBhvr>
                                        <p:cTn id="69" dur="1" fill="hold">
                                          <p:stCondLst>
                                            <p:cond delay="998"/>
                                          </p:stCondLst>
                                        </p:cTn>
                                        <p:tgtEl>
                                          <p:spTgt spid="20">
                                            <p:txEl>
                                              <p:pRg st="3" end="3"/>
                                            </p:txEl>
                                          </p:spTgt>
                                        </p:tgtEl>
                                        <p:attrNameLst>
                                          <p:attrName>style.visibility</p:attrName>
                                        </p:attrNameLst>
                                      </p:cBhvr>
                                      <p:to>
                                        <p:strVal val="hidden"/>
                                      </p:to>
                                    </p:set>
                                  </p:childTnLst>
                                </p:cTn>
                              </p:par>
                              <p:par>
                                <p:cTn id="70" presetID="2" presetClass="exit" presetSubtype="2" fill="hold" grpId="1" nodeType="withEffect">
                                  <p:stCondLst>
                                    <p:cond delay="0"/>
                                  </p:stCondLst>
                                  <p:childTnLst>
                                    <p:anim calcmode="lin" valueType="num">
                                      <p:cBhvr additive="base">
                                        <p:cTn id="71" dur="1000"/>
                                        <p:tgtEl>
                                          <p:spTgt spid="20"/>
                                        </p:tgtEl>
                                        <p:attrNameLst>
                                          <p:attrName>ppt_x</p:attrName>
                                        </p:attrNameLst>
                                      </p:cBhvr>
                                      <p:tavLst>
                                        <p:tav tm="0">
                                          <p:val>
                                            <p:strVal val="ppt_x"/>
                                          </p:val>
                                        </p:tav>
                                        <p:tav tm="100000">
                                          <p:val>
                                            <p:strVal val="1+ppt_w/2"/>
                                          </p:val>
                                        </p:tav>
                                      </p:tavLst>
                                    </p:anim>
                                    <p:anim calcmode="lin" valueType="num">
                                      <p:cBhvr additive="base">
                                        <p:cTn id="72" dur="1000"/>
                                        <p:tgtEl>
                                          <p:spTgt spid="20"/>
                                        </p:tgtEl>
                                        <p:attrNameLst>
                                          <p:attrName>ppt_y</p:attrName>
                                        </p:attrNameLst>
                                      </p:cBhvr>
                                      <p:tavLst>
                                        <p:tav tm="0">
                                          <p:val>
                                            <p:strVal val="ppt_y"/>
                                          </p:val>
                                        </p:tav>
                                        <p:tav tm="100000">
                                          <p:val>
                                            <p:strVal val="ppt_y"/>
                                          </p:val>
                                        </p:tav>
                                      </p:tavLst>
                                    </p:anim>
                                    <p:set>
                                      <p:cBhvr>
                                        <p:cTn id="73" dur="1" fill="hold">
                                          <p:stCondLst>
                                            <p:cond delay="998"/>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uiExpand="1" build="allAtOnce"/>
      <p:bldP spid="19" grpId="0" animBg="1"/>
      <p:bldP spid="20" grpId="0" bldLvl="0" animBg="1" uiExpand="1" build="allAtOnce"/>
      <p:bldP spid="16" grpId="1" bldLvl="0" animBg="1" build="allAtOnce"/>
      <p:bldP spid="19" grpId="1" animBg="1"/>
      <p:bldP spid="20" grpId="1" bldLvl="0" animBg="1" uiExpand="1" build="allAtOnce"/>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lumMod val="85000"/>
                    <a:lumOff val="15000"/>
                  </a:schemeClr>
                </a:solidFill>
              </a:rPr>
              <a:t>“6S”</a:t>
            </a:r>
            <a:r>
              <a:rPr lang="zh-CN" altLang="en-US" sz="3200">
                <a:solidFill>
                  <a:schemeClr val="tx1">
                    <a:lumMod val="85000"/>
                    <a:lumOff val="15000"/>
                  </a:schemeClr>
                </a:solidFill>
              </a:rPr>
              <a:t>推行的步骤</a:t>
            </a:r>
            <a:endParaRPr lang="zh-CN" altLang="en-US" sz="3200">
              <a:solidFill>
                <a:schemeClr val="tx1">
                  <a:lumMod val="85000"/>
                  <a:lumOff val="15000"/>
                </a:schemeClr>
              </a:solidFill>
            </a:endParaRPr>
          </a:p>
        </p:txBody>
      </p:sp>
      <p:sp>
        <p:nvSpPr>
          <p:cNvPr id="16" name="圆角矩形 15"/>
          <p:cNvSpPr/>
          <p:nvPr/>
        </p:nvSpPr>
        <p:spPr>
          <a:xfrm>
            <a:off x="1790700" y="1966595"/>
            <a:ext cx="2322830" cy="7740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chemeClr val="tx1">
                    <a:lumMod val="85000"/>
                    <a:lumOff val="15000"/>
                  </a:schemeClr>
                </a:solidFill>
              </a:rPr>
              <a:t>实施</a:t>
            </a:r>
            <a:endParaRPr lang="zh-CN" altLang="en-US" sz="2400">
              <a:solidFill>
                <a:schemeClr val="tx1">
                  <a:lumMod val="85000"/>
                  <a:lumOff val="15000"/>
                </a:schemeClr>
              </a:solidFill>
            </a:endParaRPr>
          </a:p>
        </p:txBody>
      </p:sp>
      <p:sp>
        <p:nvSpPr>
          <p:cNvPr id="19" name="椭圆 18"/>
          <p:cNvSpPr/>
          <p:nvPr/>
        </p:nvSpPr>
        <p:spPr>
          <a:xfrm>
            <a:off x="1526540" y="1667510"/>
            <a:ext cx="575310" cy="57531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6</a:t>
            </a:r>
            <a:endParaRPr lang="en-US" altLang="zh-CN" sz="2800"/>
          </a:p>
        </p:txBody>
      </p:sp>
      <p:sp>
        <p:nvSpPr>
          <p:cNvPr id="20" name="矩形 19"/>
          <p:cNvSpPr/>
          <p:nvPr/>
        </p:nvSpPr>
        <p:spPr>
          <a:xfrm>
            <a:off x="3018790" y="2963545"/>
            <a:ext cx="7875905" cy="37128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en-US" altLang="zh-CN" sz="2000"/>
              <a:t>1.</a:t>
            </a:r>
            <a:r>
              <a:rPr lang="zh-CN" altLang="en-US" sz="2000"/>
              <a:t>前期作业准备：方发说明、道具准备</a:t>
            </a:r>
            <a:r>
              <a:rPr lang="zh-CN" altLang="en-US" sz="2000"/>
              <a:t>。</a:t>
            </a:r>
            <a:endParaRPr lang="zh-CN" altLang="en-US" sz="2000"/>
          </a:p>
          <a:p>
            <a:pPr algn="l">
              <a:lnSpc>
                <a:spcPct val="150000"/>
              </a:lnSpc>
            </a:pPr>
            <a:r>
              <a:rPr lang="en-US" altLang="zh-CN" sz="2000"/>
              <a:t>2.</a:t>
            </a:r>
            <a:r>
              <a:rPr lang="zh-CN" altLang="en-US" sz="2000"/>
              <a:t>进行彻底</a:t>
            </a:r>
            <a:r>
              <a:rPr lang="zh-CN" altLang="en-US" sz="2000"/>
              <a:t>大扫除</a:t>
            </a:r>
            <a:r>
              <a:rPr lang="zh-CN" altLang="en-US" sz="2000"/>
              <a:t>。</a:t>
            </a:r>
            <a:endParaRPr lang="zh-CN" altLang="en-US" sz="2000"/>
          </a:p>
          <a:p>
            <a:pPr algn="l">
              <a:lnSpc>
                <a:spcPct val="150000"/>
              </a:lnSpc>
            </a:pPr>
            <a:r>
              <a:rPr lang="en-US" altLang="zh-CN" sz="2000"/>
              <a:t>3.</a:t>
            </a:r>
            <a:r>
              <a:rPr lang="zh-CN" altLang="en-US" sz="2000"/>
              <a:t>建立地面划线及物品标识标准</a:t>
            </a:r>
            <a:r>
              <a:rPr lang="zh-CN" altLang="en-US" sz="2000"/>
              <a:t>。</a:t>
            </a:r>
            <a:endParaRPr lang="zh-CN" altLang="en-US" sz="2000"/>
          </a:p>
          <a:p>
            <a:pPr algn="l">
              <a:lnSpc>
                <a:spcPct val="150000"/>
              </a:lnSpc>
            </a:pPr>
            <a:r>
              <a:rPr lang="en-US" altLang="zh-CN" sz="2000"/>
              <a:t>4.</a:t>
            </a:r>
            <a:r>
              <a:rPr lang="en-US" altLang="zh-CN" sz="2000">
                <a:sym typeface="+mn-ea"/>
              </a:rPr>
              <a:t>“</a:t>
            </a:r>
            <a:r>
              <a:rPr lang="zh-CN" altLang="en-US" sz="2000">
                <a:sym typeface="+mn-ea"/>
              </a:rPr>
              <a:t>三定</a:t>
            </a:r>
            <a:r>
              <a:rPr lang="en-US" altLang="zh-CN" sz="2000">
                <a:sym typeface="+mn-ea"/>
              </a:rPr>
              <a:t>”</a:t>
            </a:r>
            <a:r>
              <a:rPr lang="zh-CN" altLang="en-US" sz="2000">
                <a:sym typeface="+mn-ea"/>
              </a:rPr>
              <a:t>、</a:t>
            </a:r>
            <a:r>
              <a:rPr lang="en-US" altLang="zh-CN" sz="2000">
                <a:sym typeface="+mn-ea"/>
              </a:rPr>
              <a:t>“</a:t>
            </a:r>
            <a:r>
              <a:rPr lang="zh-CN" altLang="en-US" sz="2000">
                <a:sym typeface="+mn-ea"/>
              </a:rPr>
              <a:t>三要素</a:t>
            </a:r>
            <a:r>
              <a:rPr lang="en-US" altLang="zh-CN" sz="2000">
                <a:sym typeface="+mn-ea"/>
              </a:rPr>
              <a:t>”</a:t>
            </a:r>
            <a:r>
              <a:rPr lang="zh-CN" altLang="en-US" sz="2000">
                <a:sym typeface="+mn-ea"/>
              </a:rPr>
              <a:t>展开</a:t>
            </a:r>
            <a:r>
              <a:rPr lang="zh-CN" altLang="en-US" sz="2000"/>
              <a:t>。</a:t>
            </a:r>
            <a:endParaRPr lang="zh-CN" altLang="en-US" sz="2000"/>
          </a:p>
          <a:p>
            <a:pPr algn="l">
              <a:lnSpc>
                <a:spcPct val="150000"/>
              </a:lnSpc>
            </a:pPr>
            <a:r>
              <a:rPr lang="en-US" altLang="zh-CN" sz="2000"/>
              <a:t>5.</a:t>
            </a:r>
            <a:r>
              <a:rPr lang="zh-CN" altLang="en-US" sz="2000"/>
              <a:t>定点摄影。</a:t>
            </a:r>
            <a:endParaRPr lang="zh-CN" altLang="en-US" sz="2000"/>
          </a:p>
          <a:p>
            <a:pPr algn="l">
              <a:lnSpc>
                <a:spcPct val="150000"/>
              </a:lnSpc>
            </a:pPr>
            <a:r>
              <a:rPr lang="en-US" altLang="zh-CN" sz="2000"/>
              <a:t>6.</a:t>
            </a:r>
            <a:r>
              <a:rPr lang="zh-CN" altLang="en-US" sz="2000"/>
              <a:t>做成</a:t>
            </a:r>
            <a:r>
              <a:rPr lang="en-US" altLang="zh-CN" sz="2000"/>
              <a:t>6S</a:t>
            </a:r>
            <a:r>
              <a:rPr lang="zh-CN" altLang="en-US" sz="2000"/>
              <a:t>日常确认表及实施。</a:t>
            </a:r>
            <a:endParaRPr lang="zh-CN" altLang="en-US" sz="2000"/>
          </a:p>
          <a:p>
            <a:pPr algn="l">
              <a:lnSpc>
                <a:spcPct val="150000"/>
              </a:lnSpc>
            </a:pPr>
            <a:r>
              <a:rPr lang="en-US" altLang="zh-CN" sz="2000"/>
              <a:t>7.</a:t>
            </a:r>
            <a:r>
              <a:rPr lang="zh-CN" altLang="en-US" sz="2000"/>
              <a:t>红牌作战（不满足</a:t>
            </a:r>
            <a:r>
              <a:rPr lang="zh-CN" altLang="en-US" sz="2000"/>
              <a:t>要求的贴上红牌）</a:t>
            </a:r>
            <a:r>
              <a:rPr lang="zh-CN" altLang="en-US" sz="2000"/>
              <a:t>。</a:t>
            </a:r>
            <a:endParaRPr lang="zh-CN" altLang="en-US" sz="2000"/>
          </a:p>
          <a:p>
            <a:pPr algn="l">
              <a:lnSpc>
                <a:spcPct val="150000"/>
              </a:lnSpc>
            </a:pPr>
            <a:r>
              <a:rPr lang="zh-CN" altLang="en-US" sz="2000"/>
              <a:t>建议由企业领导出任</a:t>
            </a:r>
            <a:r>
              <a:rPr lang="en-US" altLang="zh-CN" sz="2000"/>
              <a:t>6S</a:t>
            </a:r>
            <a:r>
              <a:rPr lang="zh-CN" altLang="en-US" sz="2000"/>
              <a:t>推行委员会主任职务，以视对此活动的重视。</a:t>
            </a:r>
            <a:endParaRPr lang="zh-CN" altLang="en-US" sz="200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000" fill="hold">
                                          <p:stCondLst>
                                            <p:cond delay="0"/>
                                          </p:stCondLst>
                                        </p:cTn>
                                        <p:tgtEl>
                                          <p:spTgt spid="19"/>
                                        </p:tgtEl>
                                        <p:attrNameLst>
                                          <p:attrName>style.visibility</p:attrName>
                                        </p:attrNameLst>
                                      </p:cBhvr>
                                      <p:to>
                                        <p:strVal val="visible"/>
                                      </p:to>
                                    </p:set>
                                    <p:animEffect transition="in" filter="circle(out)">
                                      <p:cBhvr>
                                        <p:cTn id="11" dur="1000"/>
                                        <p:tgtEl>
                                          <p:spTgt spid="19"/>
                                        </p:tgtEl>
                                      </p:cBhvr>
                                    </p:animEffect>
                                  </p:childTnLst>
                                </p:cTn>
                              </p:par>
                              <p:par>
                                <p:cTn id="12" presetID="22" presetClass="entr" presetSubtype="2" fill="hold" grpId="0" nodeType="withEffect">
                                  <p:stCondLst>
                                    <p:cond delay="20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wipe(right)">
                                      <p:cBhvr>
                                        <p:cTn id="14" dur="5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000" fill="hold">
                                          <p:stCondLst>
                                            <p:cond delay="0"/>
                                          </p:stCondLst>
                                        </p:cTn>
                                        <p:tgtEl>
                                          <p:spTgt spid="20"/>
                                        </p:tgtEl>
                                        <p:attrNameLst>
                                          <p:attrName>style.visibility</p:attrName>
                                        </p:attrNameLst>
                                      </p:cBhvr>
                                      <p:to>
                                        <p:strVal val="visible"/>
                                      </p:to>
                                    </p:set>
                                    <p:animEffect transition="in" filter="wipe(up)">
                                      <p:cBhvr>
                                        <p:cTn id="19" dur="1000"/>
                                        <p:tgtEl>
                                          <p:spTgt spid="20"/>
                                        </p:tgtEl>
                                      </p:cBhvr>
                                    </p:animEffect>
                                  </p:childTnLst>
                                </p:cTn>
                              </p:par>
                              <p:par>
                                <p:cTn id="20" presetID="42" presetClass="entr" presetSubtype="0" fill="hold" grpId="0" nodeType="withEffect">
                                  <p:stCondLst>
                                    <p:cond delay="0"/>
                                  </p:stCondLst>
                                  <p:iterate type="lt">
                                    <p:tmPct val="1000"/>
                                  </p:iterate>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1000"/>
                                        <p:tgtEl>
                                          <p:spTgt spid="20">
                                            <p:txEl>
                                              <p:pRg st="0" end="0"/>
                                            </p:txEl>
                                          </p:spTgt>
                                        </p:tgtEl>
                                      </p:cBhvr>
                                    </p:animEffect>
                                    <p:anim calcmode="lin" valueType="num">
                                      <p:cBhvr>
                                        <p:cTn id="2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iterate type="lt">
                                    <p:tmPct val="1000"/>
                                  </p:iterate>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fade">
                                      <p:cBhvr>
                                        <p:cTn id="27" dur="1000"/>
                                        <p:tgtEl>
                                          <p:spTgt spid="20">
                                            <p:txEl>
                                              <p:pRg st="1" end="1"/>
                                            </p:txEl>
                                          </p:spTgt>
                                        </p:tgtEl>
                                      </p:cBhvr>
                                    </p:animEffect>
                                    <p:anim calcmode="lin" valueType="num">
                                      <p:cBhvr>
                                        <p:cTn id="28"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iterate type="lt">
                                    <p:tmPct val="1000"/>
                                  </p:iterate>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fade">
                                      <p:cBhvr>
                                        <p:cTn id="32" dur="1000"/>
                                        <p:tgtEl>
                                          <p:spTgt spid="20">
                                            <p:txEl>
                                              <p:pRg st="2" end="2"/>
                                            </p:txEl>
                                          </p:spTgt>
                                        </p:tgtEl>
                                      </p:cBhvr>
                                    </p:animEffect>
                                    <p:anim calcmode="lin" valueType="num">
                                      <p:cBhvr>
                                        <p:cTn id="3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0">
                                            <p:txEl>
                                              <p:pRg st="2" end="2"/>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iterate type="lt">
                                    <p:tmPct val="1000"/>
                                  </p:iterate>
                                  <p:childTnLst>
                                    <p:set>
                                      <p:cBhvr>
                                        <p:cTn id="36" dur="1" fill="hold">
                                          <p:stCondLst>
                                            <p:cond delay="0"/>
                                          </p:stCondLst>
                                        </p:cTn>
                                        <p:tgtEl>
                                          <p:spTgt spid="20">
                                            <p:txEl>
                                              <p:pRg st="3" end="3"/>
                                            </p:txEl>
                                          </p:spTgt>
                                        </p:tgtEl>
                                        <p:attrNameLst>
                                          <p:attrName>style.visibility</p:attrName>
                                        </p:attrNameLst>
                                      </p:cBhvr>
                                      <p:to>
                                        <p:strVal val="visible"/>
                                      </p:to>
                                    </p:set>
                                    <p:animEffect transition="in" filter="fade">
                                      <p:cBhvr>
                                        <p:cTn id="37" dur="1000"/>
                                        <p:tgtEl>
                                          <p:spTgt spid="20">
                                            <p:txEl>
                                              <p:pRg st="3" end="3"/>
                                            </p:txEl>
                                          </p:spTgt>
                                        </p:tgtEl>
                                      </p:cBhvr>
                                    </p:animEffect>
                                    <p:anim calcmode="lin" valueType="num">
                                      <p:cBhvr>
                                        <p:cTn id="38"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20">
                                            <p:txEl>
                                              <p:pRg st="3" end="3"/>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iterate type="lt">
                                    <p:tmPct val="1000"/>
                                  </p:iterate>
                                  <p:childTnLst>
                                    <p:set>
                                      <p:cBhvr>
                                        <p:cTn id="41" dur="1" fill="hold">
                                          <p:stCondLst>
                                            <p:cond delay="0"/>
                                          </p:stCondLst>
                                        </p:cTn>
                                        <p:tgtEl>
                                          <p:spTgt spid="20">
                                            <p:txEl>
                                              <p:pRg st="4" end="4"/>
                                            </p:txEl>
                                          </p:spTgt>
                                        </p:tgtEl>
                                        <p:attrNameLst>
                                          <p:attrName>style.visibility</p:attrName>
                                        </p:attrNameLst>
                                      </p:cBhvr>
                                      <p:to>
                                        <p:strVal val="visible"/>
                                      </p:to>
                                    </p:set>
                                    <p:animEffect transition="in" filter="fade">
                                      <p:cBhvr>
                                        <p:cTn id="42" dur="1000"/>
                                        <p:tgtEl>
                                          <p:spTgt spid="20">
                                            <p:txEl>
                                              <p:pRg st="4" end="4"/>
                                            </p:txEl>
                                          </p:spTgt>
                                        </p:tgtEl>
                                      </p:cBhvr>
                                    </p:animEffect>
                                    <p:anim calcmode="lin" valueType="num">
                                      <p:cBhvr>
                                        <p:cTn id="43"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0">
                                            <p:txEl>
                                              <p:pRg st="4" end="4"/>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iterate type="lt">
                                    <p:tmPct val="1000"/>
                                  </p:iterate>
                                  <p:childTnLst>
                                    <p:set>
                                      <p:cBhvr>
                                        <p:cTn id="46" dur="1" fill="hold">
                                          <p:stCondLst>
                                            <p:cond delay="0"/>
                                          </p:stCondLst>
                                        </p:cTn>
                                        <p:tgtEl>
                                          <p:spTgt spid="20">
                                            <p:txEl>
                                              <p:pRg st="5" end="5"/>
                                            </p:txEl>
                                          </p:spTgt>
                                        </p:tgtEl>
                                        <p:attrNameLst>
                                          <p:attrName>style.visibility</p:attrName>
                                        </p:attrNameLst>
                                      </p:cBhvr>
                                      <p:to>
                                        <p:strVal val="visible"/>
                                      </p:to>
                                    </p:set>
                                    <p:animEffect transition="in" filter="fade">
                                      <p:cBhvr>
                                        <p:cTn id="47" dur="1000"/>
                                        <p:tgtEl>
                                          <p:spTgt spid="20">
                                            <p:txEl>
                                              <p:pRg st="5" end="5"/>
                                            </p:txEl>
                                          </p:spTgt>
                                        </p:tgtEl>
                                      </p:cBhvr>
                                    </p:animEffect>
                                    <p:anim calcmode="lin" valueType="num">
                                      <p:cBhvr>
                                        <p:cTn id="48" dur="1000" fill="hold"/>
                                        <p:tgtEl>
                                          <p:spTgt spid="20">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20">
                                            <p:txEl>
                                              <p:pRg st="5" end="5"/>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iterate type="lt">
                                    <p:tmPct val="1000"/>
                                  </p:iterate>
                                  <p:childTnLst>
                                    <p:set>
                                      <p:cBhvr>
                                        <p:cTn id="51" dur="1" fill="hold">
                                          <p:stCondLst>
                                            <p:cond delay="0"/>
                                          </p:stCondLst>
                                        </p:cTn>
                                        <p:tgtEl>
                                          <p:spTgt spid="20">
                                            <p:txEl>
                                              <p:pRg st="6" end="6"/>
                                            </p:txEl>
                                          </p:spTgt>
                                        </p:tgtEl>
                                        <p:attrNameLst>
                                          <p:attrName>style.visibility</p:attrName>
                                        </p:attrNameLst>
                                      </p:cBhvr>
                                      <p:to>
                                        <p:strVal val="visible"/>
                                      </p:to>
                                    </p:set>
                                    <p:animEffect transition="in" filter="fade">
                                      <p:cBhvr>
                                        <p:cTn id="52" dur="1000"/>
                                        <p:tgtEl>
                                          <p:spTgt spid="20">
                                            <p:txEl>
                                              <p:pRg st="6" end="6"/>
                                            </p:txEl>
                                          </p:spTgt>
                                        </p:tgtEl>
                                      </p:cBhvr>
                                    </p:animEffect>
                                    <p:anim calcmode="lin" valueType="num">
                                      <p:cBhvr>
                                        <p:cTn id="53" dur="1000" fill="hold"/>
                                        <p:tgtEl>
                                          <p:spTgt spid="20">
                                            <p:txEl>
                                              <p:pRg st="6" end="6"/>
                                            </p:txEl>
                                          </p:spTgt>
                                        </p:tgtEl>
                                        <p:attrNameLst>
                                          <p:attrName>ppt_x</p:attrName>
                                        </p:attrNameLst>
                                      </p:cBhvr>
                                      <p:tavLst>
                                        <p:tav tm="0">
                                          <p:val>
                                            <p:strVal val="#ppt_x"/>
                                          </p:val>
                                        </p:tav>
                                        <p:tav tm="100000">
                                          <p:val>
                                            <p:strVal val="#ppt_x"/>
                                          </p:val>
                                        </p:tav>
                                      </p:tavLst>
                                    </p:anim>
                                    <p:anim calcmode="lin" valueType="num">
                                      <p:cBhvr>
                                        <p:cTn id="54" dur="1000" fill="hold"/>
                                        <p:tgtEl>
                                          <p:spTgt spid="20">
                                            <p:txEl>
                                              <p:pRg st="6" end="6"/>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iterate type="lt">
                                    <p:tmPct val="1000"/>
                                  </p:iterate>
                                  <p:childTnLst>
                                    <p:set>
                                      <p:cBhvr>
                                        <p:cTn id="56" dur="1" fill="hold">
                                          <p:stCondLst>
                                            <p:cond delay="0"/>
                                          </p:stCondLst>
                                        </p:cTn>
                                        <p:tgtEl>
                                          <p:spTgt spid="20">
                                            <p:txEl>
                                              <p:pRg st="7" end="7"/>
                                            </p:txEl>
                                          </p:spTgt>
                                        </p:tgtEl>
                                        <p:attrNameLst>
                                          <p:attrName>style.visibility</p:attrName>
                                        </p:attrNameLst>
                                      </p:cBhvr>
                                      <p:to>
                                        <p:strVal val="visible"/>
                                      </p:to>
                                    </p:set>
                                    <p:animEffect transition="in" filter="fade">
                                      <p:cBhvr>
                                        <p:cTn id="57" dur="1000"/>
                                        <p:tgtEl>
                                          <p:spTgt spid="20">
                                            <p:txEl>
                                              <p:pRg st="7" end="7"/>
                                            </p:txEl>
                                          </p:spTgt>
                                        </p:tgtEl>
                                      </p:cBhvr>
                                    </p:animEffect>
                                    <p:anim calcmode="lin" valueType="num">
                                      <p:cBhvr>
                                        <p:cTn id="58" dur="1000" fill="hold"/>
                                        <p:tgtEl>
                                          <p:spTgt spid="20">
                                            <p:txEl>
                                              <p:pRg st="7" end="7"/>
                                            </p:txEl>
                                          </p:spTgt>
                                        </p:tgtEl>
                                        <p:attrNameLst>
                                          <p:attrName>ppt_x</p:attrName>
                                        </p:attrNameLst>
                                      </p:cBhvr>
                                      <p:tavLst>
                                        <p:tav tm="0">
                                          <p:val>
                                            <p:strVal val="#ppt_x"/>
                                          </p:val>
                                        </p:tav>
                                        <p:tav tm="100000">
                                          <p:val>
                                            <p:strVal val="#ppt_x"/>
                                          </p:val>
                                        </p:tav>
                                      </p:tavLst>
                                    </p:anim>
                                    <p:anim calcmode="lin" valueType="num">
                                      <p:cBhvr>
                                        <p:cTn id="59" dur="1000" fill="hold"/>
                                        <p:tgtEl>
                                          <p:spTgt spid="20">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xit" presetSubtype="8" fill="hold" grpId="1" nodeType="clickEffect">
                                  <p:stCondLst>
                                    <p:cond delay="0"/>
                                  </p:stCondLst>
                                  <p:childTnLst>
                                    <p:anim calcmode="lin" valueType="num">
                                      <p:cBhvr additive="base">
                                        <p:cTn id="63" dur="1000"/>
                                        <p:tgtEl>
                                          <p:spTgt spid="16">
                                            <p:txEl>
                                              <p:pRg st="0" end="0"/>
                                            </p:txEl>
                                          </p:spTgt>
                                        </p:tgtEl>
                                        <p:attrNameLst>
                                          <p:attrName>ppt_x</p:attrName>
                                        </p:attrNameLst>
                                      </p:cBhvr>
                                      <p:tavLst>
                                        <p:tav tm="0">
                                          <p:val>
                                            <p:strVal val="ppt_x"/>
                                          </p:val>
                                        </p:tav>
                                        <p:tav tm="100000">
                                          <p:val>
                                            <p:strVal val="0-ppt_w/2"/>
                                          </p:val>
                                        </p:tav>
                                      </p:tavLst>
                                    </p:anim>
                                    <p:anim calcmode="lin" valueType="num">
                                      <p:cBhvr additive="base">
                                        <p:cTn id="64" dur="1000"/>
                                        <p:tgtEl>
                                          <p:spTgt spid="16">
                                            <p:txEl>
                                              <p:pRg st="0" end="0"/>
                                            </p:txEl>
                                          </p:spTgt>
                                        </p:tgtEl>
                                        <p:attrNameLst>
                                          <p:attrName>ppt_y</p:attrName>
                                        </p:attrNameLst>
                                      </p:cBhvr>
                                      <p:tavLst>
                                        <p:tav tm="0">
                                          <p:val>
                                            <p:strVal val="ppt_y"/>
                                          </p:val>
                                        </p:tav>
                                        <p:tav tm="100000">
                                          <p:val>
                                            <p:strVal val="ppt_y"/>
                                          </p:val>
                                        </p:tav>
                                      </p:tavLst>
                                    </p:anim>
                                    <p:set>
                                      <p:cBhvr>
                                        <p:cTn id="65" dur="1" fill="hold">
                                          <p:stCondLst>
                                            <p:cond delay="998"/>
                                          </p:stCondLst>
                                        </p:cTn>
                                        <p:tgtEl>
                                          <p:spTgt spid="16">
                                            <p:txEl>
                                              <p:pRg st="0" end="0"/>
                                            </p:txEl>
                                          </p:spTgt>
                                        </p:tgtEl>
                                        <p:attrNameLst>
                                          <p:attrName>style.visibility</p:attrName>
                                        </p:attrNameLst>
                                      </p:cBhvr>
                                      <p:to>
                                        <p:strVal val="hidden"/>
                                      </p:to>
                                    </p:set>
                                  </p:childTnLst>
                                </p:cTn>
                              </p:par>
                              <p:par>
                                <p:cTn id="66" presetID="2" presetClass="exit" presetSubtype="8" fill="hold" grpId="1" nodeType="withEffect">
                                  <p:stCondLst>
                                    <p:cond delay="0"/>
                                  </p:stCondLst>
                                  <p:childTnLst>
                                    <p:anim calcmode="lin" valueType="num">
                                      <p:cBhvr additive="base">
                                        <p:cTn id="67" dur="1000"/>
                                        <p:tgtEl>
                                          <p:spTgt spid="16"/>
                                        </p:tgtEl>
                                        <p:attrNameLst>
                                          <p:attrName>ppt_x</p:attrName>
                                        </p:attrNameLst>
                                      </p:cBhvr>
                                      <p:tavLst>
                                        <p:tav tm="0">
                                          <p:val>
                                            <p:strVal val="ppt_x"/>
                                          </p:val>
                                        </p:tav>
                                        <p:tav tm="100000">
                                          <p:val>
                                            <p:strVal val="0-ppt_w/2"/>
                                          </p:val>
                                        </p:tav>
                                      </p:tavLst>
                                    </p:anim>
                                    <p:anim calcmode="lin" valueType="num">
                                      <p:cBhvr additive="base">
                                        <p:cTn id="68" dur="1000"/>
                                        <p:tgtEl>
                                          <p:spTgt spid="16"/>
                                        </p:tgtEl>
                                        <p:attrNameLst>
                                          <p:attrName>ppt_y</p:attrName>
                                        </p:attrNameLst>
                                      </p:cBhvr>
                                      <p:tavLst>
                                        <p:tav tm="0">
                                          <p:val>
                                            <p:strVal val="ppt_y"/>
                                          </p:val>
                                        </p:tav>
                                        <p:tav tm="100000">
                                          <p:val>
                                            <p:strVal val="ppt_y"/>
                                          </p:val>
                                        </p:tav>
                                      </p:tavLst>
                                    </p:anim>
                                    <p:set>
                                      <p:cBhvr>
                                        <p:cTn id="69" dur="1" fill="hold">
                                          <p:stCondLst>
                                            <p:cond delay="998"/>
                                          </p:stCondLst>
                                        </p:cTn>
                                        <p:tgtEl>
                                          <p:spTgt spid="16"/>
                                        </p:tgtEl>
                                        <p:attrNameLst>
                                          <p:attrName>style.visibility</p:attrName>
                                        </p:attrNameLst>
                                      </p:cBhvr>
                                      <p:to>
                                        <p:strVal val="hidden"/>
                                      </p:to>
                                    </p:set>
                                  </p:childTnLst>
                                </p:cTn>
                              </p:par>
                              <p:par>
                                <p:cTn id="70" presetID="2" presetClass="exit" presetSubtype="8" fill="hold" grpId="1" nodeType="withEffect">
                                  <p:stCondLst>
                                    <p:cond delay="0"/>
                                  </p:stCondLst>
                                  <p:childTnLst>
                                    <p:anim calcmode="lin" valueType="num">
                                      <p:cBhvr additive="base">
                                        <p:cTn id="71" dur="500"/>
                                        <p:tgtEl>
                                          <p:spTgt spid="19"/>
                                        </p:tgtEl>
                                        <p:attrNameLst>
                                          <p:attrName>ppt_x</p:attrName>
                                        </p:attrNameLst>
                                      </p:cBhvr>
                                      <p:tavLst>
                                        <p:tav tm="0">
                                          <p:val>
                                            <p:strVal val="ppt_x"/>
                                          </p:val>
                                        </p:tav>
                                        <p:tav tm="100000">
                                          <p:val>
                                            <p:strVal val="0-ppt_w/2"/>
                                          </p:val>
                                        </p:tav>
                                      </p:tavLst>
                                    </p:anim>
                                    <p:anim calcmode="lin" valueType="num">
                                      <p:cBhvr additive="base">
                                        <p:cTn id="72" dur="500"/>
                                        <p:tgtEl>
                                          <p:spTgt spid="19"/>
                                        </p:tgtEl>
                                        <p:attrNameLst>
                                          <p:attrName>ppt_y</p:attrName>
                                        </p:attrNameLst>
                                      </p:cBhvr>
                                      <p:tavLst>
                                        <p:tav tm="0">
                                          <p:val>
                                            <p:strVal val="ppt_y"/>
                                          </p:val>
                                        </p:tav>
                                        <p:tav tm="100000">
                                          <p:val>
                                            <p:strVal val="ppt_y"/>
                                          </p:val>
                                        </p:tav>
                                      </p:tavLst>
                                    </p:anim>
                                    <p:set>
                                      <p:cBhvr>
                                        <p:cTn id="73" dur="1" fill="hold">
                                          <p:stCondLst>
                                            <p:cond delay="499"/>
                                          </p:stCondLst>
                                        </p:cTn>
                                        <p:tgtEl>
                                          <p:spTgt spid="19"/>
                                        </p:tgtEl>
                                        <p:attrNameLst>
                                          <p:attrName>style.visibility</p:attrName>
                                        </p:attrNameLst>
                                      </p:cBhvr>
                                      <p:to>
                                        <p:strVal val="hidden"/>
                                      </p:to>
                                    </p:set>
                                  </p:childTnLst>
                                </p:cTn>
                              </p:par>
                              <p:par>
                                <p:cTn id="74" presetID="2" presetClass="exit" presetSubtype="2" fill="hold" grpId="1" nodeType="withEffect">
                                  <p:stCondLst>
                                    <p:cond delay="0"/>
                                  </p:stCondLst>
                                  <p:iterate type="lt">
                                    <p:tmPct val="0"/>
                                  </p:iterate>
                                  <p:childTnLst>
                                    <p:anim calcmode="lin" valueType="num">
                                      <p:cBhvr additive="base">
                                        <p:cTn id="75" dur="1000"/>
                                        <p:tgtEl>
                                          <p:spTgt spid="20">
                                            <p:txEl>
                                              <p:pRg st="0" end="0"/>
                                            </p:txEl>
                                          </p:spTgt>
                                        </p:tgtEl>
                                        <p:attrNameLst>
                                          <p:attrName>ppt_x</p:attrName>
                                        </p:attrNameLst>
                                      </p:cBhvr>
                                      <p:tavLst>
                                        <p:tav tm="0">
                                          <p:val>
                                            <p:strVal val="ppt_x"/>
                                          </p:val>
                                        </p:tav>
                                        <p:tav tm="100000">
                                          <p:val>
                                            <p:strVal val="1+ppt_w/2"/>
                                          </p:val>
                                        </p:tav>
                                      </p:tavLst>
                                    </p:anim>
                                    <p:anim calcmode="lin" valueType="num">
                                      <p:cBhvr additive="base">
                                        <p:cTn id="76" dur="1000"/>
                                        <p:tgtEl>
                                          <p:spTgt spid="20">
                                            <p:txEl>
                                              <p:pRg st="0" end="0"/>
                                            </p:txEl>
                                          </p:spTgt>
                                        </p:tgtEl>
                                        <p:attrNameLst>
                                          <p:attrName>ppt_y</p:attrName>
                                        </p:attrNameLst>
                                      </p:cBhvr>
                                      <p:tavLst>
                                        <p:tav tm="0">
                                          <p:val>
                                            <p:strVal val="ppt_y"/>
                                          </p:val>
                                        </p:tav>
                                        <p:tav tm="100000">
                                          <p:val>
                                            <p:strVal val="ppt_y"/>
                                          </p:val>
                                        </p:tav>
                                      </p:tavLst>
                                    </p:anim>
                                    <p:set>
                                      <p:cBhvr>
                                        <p:cTn id="77" dur="1" fill="hold">
                                          <p:stCondLst>
                                            <p:cond delay="998"/>
                                          </p:stCondLst>
                                        </p:cTn>
                                        <p:tgtEl>
                                          <p:spTgt spid="20">
                                            <p:txEl>
                                              <p:pRg st="0" end="0"/>
                                            </p:txEl>
                                          </p:spTgt>
                                        </p:tgtEl>
                                        <p:attrNameLst>
                                          <p:attrName>style.visibility</p:attrName>
                                        </p:attrNameLst>
                                      </p:cBhvr>
                                      <p:to>
                                        <p:strVal val="hidden"/>
                                      </p:to>
                                    </p:set>
                                  </p:childTnLst>
                                </p:cTn>
                              </p:par>
                              <p:par>
                                <p:cTn id="78" presetID="2" presetClass="exit" presetSubtype="2" fill="hold" grpId="1" nodeType="withEffect">
                                  <p:stCondLst>
                                    <p:cond delay="0"/>
                                  </p:stCondLst>
                                  <p:iterate type="lt">
                                    <p:tmPct val="0"/>
                                  </p:iterate>
                                  <p:childTnLst>
                                    <p:anim calcmode="lin" valueType="num">
                                      <p:cBhvr additive="base">
                                        <p:cTn id="79" dur="1000"/>
                                        <p:tgtEl>
                                          <p:spTgt spid="20">
                                            <p:txEl>
                                              <p:pRg st="1" end="1"/>
                                            </p:txEl>
                                          </p:spTgt>
                                        </p:tgtEl>
                                        <p:attrNameLst>
                                          <p:attrName>ppt_x</p:attrName>
                                        </p:attrNameLst>
                                      </p:cBhvr>
                                      <p:tavLst>
                                        <p:tav tm="0">
                                          <p:val>
                                            <p:strVal val="ppt_x"/>
                                          </p:val>
                                        </p:tav>
                                        <p:tav tm="100000">
                                          <p:val>
                                            <p:strVal val="1+ppt_w/2"/>
                                          </p:val>
                                        </p:tav>
                                      </p:tavLst>
                                    </p:anim>
                                    <p:anim calcmode="lin" valueType="num">
                                      <p:cBhvr additive="base">
                                        <p:cTn id="80" dur="1000"/>
                                        <p:tgtEl>
                                          <p:spTgt spid="20">
                                            <p:txEl>
                                              <p:pRg st="1" end="1"/>
                                            </p:txEl>
                                          </p:spTgt>
                                        </p:tgtEl>
                                        <p:attrNameLst>
                                          <p:attrName>ppt_y</p:attrName>
                                        </p:attrNameLst>
                                      </p:cBhvr>
                                      <p:tavLst>
                                        <p:tav tm="0">
                                          <p:val>
                                            <p:strVal val="ppt_y"/>
                                          </p:val>
                                        </p:tav>
                                        <p:tav tm="100000">
                                          <p:val>
                                            <p:strVal val="ppt_y"/>
                                          </p:val>
                                        </p:tav>
                                      </p:tavLst>
                                    </p:anim>
                                    <p:set>
                                      <p:cBhvr>
                                        <p:cTn id="81" dur="1" fill="hold">
                                          <p:stCondLst>
                                            <p:cond delay="998"/>
                                          </p:stCondLst>
                                        </p:cTn>
                                        <p:tgtEl>
                                          <p:spTgt spid="20">
                                            <p:txEl>
                                              <p:pRg st="1" end="1"/>
                                            </p:txEl>
                                          </p:spTgt>
                                        </p:tgtEl>
                                        <p:attrNameLst>
                                          <p:attrName>style.visibility</p:attrName>
                                        </p:attrNameLst>
                                      </p:cBhvr>
                                      <p:to>
                                        <p:strVal val="hidden"/>
                                      </p:to>
                                    </p:set>
                                  </p:childTnLst>
                                </p:cTn>
                              </p:par>
                              <p:par>
                                <p:cTn id="82" presetID="2" presetClass="exit" presetSubtype="2" fill="hold" grpId="1" nodeType="withEffect">
                                  <p:stCondLst>
                                    <p:cond delay="0"/>
                                  </p:stCondLst>
                                  <p:iterate type="lt">
                                    <p:tmPct val="0"/>
                                  </p:iterate>
                                  <p:childTnLst>
                                    <p:anim calcmode="lin" valueType="num">
                                      <p:cBhvr additive="base">
                                        <p:cTn id="83" dur="1000"/>
                                        <p:tgtEl>
                                          <p:spTgt spid="20">
                                            <p:txEl>
                                              <p:pRg st="2" end="2"/>
                                            </p:txEl>
                                          </p:spTgt>
                                        </p:tgtEl>
                                        <p:attrNameLst>
                                          <p:attrName>ppt_x</p:attrName>
                                        </p:attrNameLst>
                                      </p:cBhvr>
                                      <p:tavLst>
                                        <p:tav tm="0">
                                          <p:val>
                                            <p:strVal val="ppt_x"/>
                                          </p:val>
                                        </p:tav>
                                        <p:tav tm="100000">
                                          <p:val>
                                            <p:strVal val="1+ppt_w/2"/>
                                          </p:val>
                                        </p:tav>
                                      </p:tavLst>
                                    </p:anim>
                                    <p:anim calcmode="lin" valueType="num">
                                      <p:cBhvr additive="base">
                                        <p:cTn id="84" dur="1000"/>
                                        <p:tgtEl>
                                          <p:spTgt spid="20">
                                            <p:txEl>
                                              <p:pRg st="2" end="2"/>
                                            </p:txEl>
                                          </p:spTgt>
                                        </p:tgtEl>
                                        <p:attrNameLst>
                                          <p:attrName>ppt_y</p:attrName>
                                        </p:attrNameLst>
                                      </p:cBhvr>
                                      <p:tavLst>
                                        <p:tav tm="0">
                                          <p:val>
                                            <p:strVal val="ppt_y"/>
                                          </p:val>
                                        </p:tav>
                                        <p:tav tm="100000">
                                          <p:val>
                                            <p:strVal val="ppt_y"/>
                                          </p:val>
                                        </p:tav>
                                      </p:tavLst>
                                    </p:anim>
                                    <p:set>
                                      <p:cBhvr>
                                        <p:cTn id="85" dur="1" fill="hold">
                                          <p:stCondLst>
                                            <p:cond delay="998"/>
                                          </p:stCondLst>
                                        </p:cTn>
                                        <p:tgtEl>
                                          <p:spTgt spid="20">
                                            <p:txEl>
                                              <p:pRg st="2" end="2"/>
                                            </p:txEl>
                                          </p:spTgt>
                                        </p:tgtEl>
                                        <p:attrNameLst>
                                          <p:attrName>style.visibility</p:attrName>
                                        </p:attrNameLst>
                                      </p:cBhvr>
                                      <p:to>
                                        <p:strVal val="hidden"/>
                                      </p:to>
                                    </p:set>
                                  </p:childTnLst>
                                </p:cTn>
                              </p:par>
                              <p:par>
                                <p:cTn id="86" presetID="2" presetClass="exit" presetSubtype="2" fill="hold" grpId="1" nodeType="withEffect">
                                  <p:stCondLst>
                                    <p:cond delay="0"/>
                                  </p:stCondLst>
                                  <p:iterate type="lt">
                                    <p:tmPct val="0"/>
                                  </p:iterate>
                                  <p:childTnLst>
                                    <p:anim calcmode="lin" valueType="num">
                                      <p:cBhvr additive="base">
                                        <p:cTn id="87" dur="1000"/>
                                        <p:tgtEl>
                                          <p:spTgt spid="20">
                                            <p:txEl>
                                              <p:pRg st="3" end="3"/>
                                            </p:txEl>
                                          </p:spTgt>
                                        </p:tgtEl>
                                        <p:attrNameLst>
                                          <p:attrName>ppt_x</p:attrName>
                                        </p:attrNameLst>
                                      </p:cBhvr>
                                      <p:tavLst>
                                        <p:tav tm="0">
                                          <p:val>
                                            <p:strVal val="ppt_x"/>
                                          </p:val>
                                        </p:tav>
                                        <p:tav tm="100000">
                                          <p:val>
                                            <p:strVal val="1+ppt_w/2"/>
                                          </p:val>
                                        </p:tav>
                                      </p:tavLst>
                                    </p:anim>
                                    <p:anim calcmode="lin" valueType="num">
                                      <p:cBhvr additive="base">
                                        <p:cTn id="88" dur="1000"/>
                                        <p:tgtEl>
                                          <p:spTgt spid="20">
                                            <p:txEl>
                                              <p:pRg st="3" end="3"/>
                                            </p:txEl>
                                          </p:spTgt>
                                        </p:tgtEl>
                                        <p:attrNameLst>
                                          <p:attrName>ppt_y</p:attrName>
                                        </p:attrNameLst>
                                      </p:cBhvr>
                                      <p:tavLst>
                                        <p:tav tm="0">
                                          <p:val>
                                            <p:strVal val="ppt_y"/>
                                          </p:val>
                                        </p:tav>
                                        <p:tav tm="100000">
                                          <p:val>
                                            <p:strVal val="ppt_y"/>
                                          </p:val>
                                        </p:tav>
                                      </p:tavLst>
                                    </p:anim>
                                    <p:set>
                                      <p:cBhvr>
                                        <p:cTn id="89" dur="1" fill="hold">
                                          <p:stCondLst>
                                            <p:cond delay="998"/>
                                          </p:stCondLst>
                                        </p:cTn>
                                        <p:tgtEl>
                                          <p:spTgt spid="20">
                                            <p:txEl>
                                              <p:pRg st="3" end="3"/>
                                            </p:txEl>
                                          </p:spTgt>
                                        </p:tgtEl>
                                        <p:attrNameLst>
                                          <p:attrName>style.visibility</p:attrName>
                                        </p:attrNameLst>
                                      </p:cBhvr>
                                      <p:to>
                                        <p:strVal val="hidden"/>
                                      </p:to>
                                    </p:set>
                                  </p:childTnLst>
                                </p:cTn>
                              </p:par>
                              <p:par>
                                <p:cTn id="90" presetID="2" presetClass="exit" presetSubtype="2" fill="hold" grpId="1" nodeType="withEffect">
                                  <p:stCondLst>
                                    <p:cond delay="0"/>
                                  </p:stCondLst>
                                  <p:iterate type="lt">
                                    <p:tmPct val="0"/>
                                  </p:iterate>
                                  <p:childTnLst>
                                    <p:anim calcmode="lin" valueType="num">
                                      <p:cBhvr additive="base">
                                        <p:cTn id="91" dur="1000"/>
                                        <p:tgtEl>
                                          <p:spTgt spid="20">
                                            <p:txEl>
                                              <p:pRg st="4" end="4"/>
                                            </p:txEl>
                                          </p:spTgt>
                                        </p:tgtEl>
                                        <p:attrNameLst>
                                          <p:attrName>ppt_x</p:attrName>
                                        </p:attrNameLst>
                                      </p:cBhvr>
                                      <p:tavLst>
                                        <p:tav tm="0">
                                          <p:val>
                                            <p:strVal val="ppt_x"/>
                                          </p:val>
                                        </p:tav>
                                        <p:tav tm="100000">
                                          <p:val>
                                            <p:strVal val="1+ppt_w/2"/>
                                          </p:val>
                                        </p:tav>
                                      </p:tavLst>
                                    </p:anim>
                                    <p:anim calcmode="lin" valueType="num">
                                      <p:cBhvr additive="base">
                                        <p:cTn id="92" dur="1000"/>
                                        <p:tgtEl>
                                          <p:spTgt spid="20">
                                            <p:txEl>
                                              <p:pRg st="4" end="4"/>
                                            </p:txEl>
                                          </p:spTgt>
                                        </p:tgtEl>
                                        <p:attrNameLst>
                                          <p:attrName>ppt_y</p:attrName>
                                        </p:attrNameLst>
                                      </p:cBhvr>
                                      <p:tavLst>
                                        <p:tav tm="0">
                                          <p:val>
                                            <p:strVal val="ppt_y"/>
                                          </p:val>
                                        </p:tav>
                                        <p:tav tm="100000">
                                          <p:val>
                                            <p:strVal val="ppt_y"/>
                                          </p:val>
                                        </p:tav>
                                      </p:tavLst>
                                    </p:anim>
                                    <p:set>
                                      <p:cBhvr>
                                        <p:cTn id="93" dur="1" fill="hold">
                                          <p:stCondLst>
                                            <p:cond delay="998"/>
                                          </p:stCondLst>
                                        </p:cTn>
                                        <p:tgtEl>
                                          <p:spTgt spid="20">
                                            <p:txEl>
                                              <p:pRg st="4" end="4"/>
                                            </p:txEl>
                                          </p:spTgt>
                                        </p:tgtEl>
                                        <p:attrNameLst>
                                          <p:attrName>style.visibility</p:attrName>
                                        </p:attrNameLst>
                                      </p:cBhvr>
                                      <p:to>
                                        <p:strVal val="hidden"/>
                                      </p:to>
                                    </p:set>
                                  </p:childTnLst>
                                </p:cTn>
                              </p:par>
                              <p:par>
                                <p:cTn id="94" presetID="2" presetClass="exit" presetSubtype="2" fill="hold" grpId="1" nodeType="withEffect">
                                  <p:stCondLst>
                                    <p:cond delay="0"/>
                                  </p:stCondLst>
                                  <p:iterate type="lt">
                                    <p:tmPct val="0"/>
                                  </p:iterate>
                                  <p:childTnLst>
                                    <p:anim calcmode="lin" valueType="num">
                                      <p:cBhvr additive="base">
                                        <p:cTn id="95" dur="1000"/>
                                        <p:tgtEl>
                                          <p:spTgt spid="20">
                                            <p:txEl>
                                              <p:pRg st="5" end="5"/>
                                            </p:txEl>
                                          </p:spTgt>
                                        </p:tgtEl>
                                        <p:attrNameLst>
                                          <p:attrName>ppt_x</p:attrName>
                                        </p:attrNameLst>
                                      </p:cBhvr>
                                      <p:tavLst>
                                        <p:tav tm="0">
                                          <p:val>
                                            <p:strVal val="ppt_x"/>
                                          </p:val>
                                        </p:tav>
                                        <p:tav tm="100000">
                                          <p:val>
                                            <p:strVal val="1+ppt_w/2"/>
                                          </p:val>
                                        </p:tav>
                                      </p:tavLst>
                                    </p:anim>
                                    <p:anim calcmode="lin" valueType="num">
                                      <p:cBhvr additive="base">
                                        <p:cTn id="96" dur="1000"/>
                                        <p:tgtEl>
                                          <p:spTgt spid="20">
                                            <p:txEl>
                                              <p:pRg st="5" end="5"/>
                                            </p:txEl>
                                          </p:spTgt>
                                        </p:tgtEl>
                                        <p:attrNameLst>
                                          <p:attrName>ppt_y</p:attrName>
                                        </p:attrNameLst>
                                      </p:cBhvr>
                                      <p:tavLst>
                                        <p:tav tm="0">
                                          <p:val>
                                            <p:strVal val="ppt_y"/>
                                          </p:val>
                                        </p:tav>
                                        <p:tav tm="100000">
                                          <p:val>
                                            <p:strVal val="ppt_y"/>
                                          </p:val>
                                        </p:tav>
                                      </p:tavLst>
                                    </p:anim>
                                    <p:set>
                                      <p:cBhvr>
                                        <p:cTn id="97" dur="1" fill="hold">
                                          <p:stCondLst>
                                            <p:cond delay="998"/>
                                          </p:stCondLst>
                                        </p:cTn>
                                        <p:tgtEl>
                                          <p:spTgt spid="20">
                                            <p:txEl>
                                              <p:pRg st="5" end="5"/>
                                            </p:txEl>
                                          </p:spTgt>
                                        </p:tgtEl>
                                        <p:attrNameLst>
                                          <p:attrName>style.visibility</p:attrName>
                                        </p:attrNameLst>
                                      </p:cBhvr>
                                      <p:to>
                                        <p:strVal val="hidden"/>
                                      </p:to>
                                    </p:set>
                                  </p:childTnLst>
                                </p:cTn>
                              </p:par>
                              <p:par>
                                <p:cTn id="98" presetID="2" presetClass="exit" presetSubtype="2" fill="hold" grpId="1" nodeType="withEffect">
                                  <p:stCondLst>
                                    <p:cond delay="0"/>
                                  </p:stCondLst>
                                  <p:iterate type="lt">
                                    <p:tmPct val="0"/>
                                  </p:iterate>
                                  <p:childTnLst>
                                    <p:anim calcmode="lin" valueType="num">
                                      <p:cBhvr additive="base">
                                        <p:cTn id="99" dur="1000"/>
                                        <p:tgtEl>
                                          <p:spTgt spid="20">
                                            <p:txEl>
                                              <p:pRg st="6" end="6"/>
                                            </p:txEl>
                                          </p:spTgt>
                                        </p:tgtEl>
                                        <p:attrNameLst>
                                          <p:attrName>ppt_x</p:attrName>
                                        </p:attrNameLst>
                                      </p:cBhvr>
                                      <p:tavLst>
                                        <p:tav tm="0">
                                          <p:val>
                                            <p:strVal val="ppt_x"/>
                                          </p:val>
                                        </p:tav>
                                        <p:tav tm="100000">
                                          <p:val>
                                            <p:strVal val="1+ppt_w/2"/>
                                          </p:val>
                                        </p:tav>
                                      </p:tavLst>
                                    </p:anim>
                                    <p:anim calcmode="lin" valueType="num">
                                      <p:cBhvr additive="base">
                                        <p:cTn id="100" dur="1000"/>
                                        <p:tgtEl>
                                          <p:spTgt spid="20">
                                            <p:txEl>
                                              <p:pRg st="6" end="6"/>
                                            </p:txEl>
                                          </p:spTgt>
                                        </p:tgtEl>
                                        <p:attrNameLst>
                                          <p:attrName>ppt_y</p:attrName>
                                        </p:attrNameLst>
                                      </p:cBhvr>
                                      <p:tavLst>
                                        <p:tav tm="0">
                                          <p:val>
                                            <p:strVal val="ppt_y"/>
                                          </p:val>
                                        </p:tav>
                                        <p:tav tm="100000">
                                          <p:val>
                                            <p:strVal val="ppt_y"/>
                                          </p:val>
                                        </p:tav>
                                      </p:tavLst>
                                    </p:anim>
                                    <p:set>
                                      <p:cBhvr>
                                        <p:cTn id="101" dur="1" fill="hold">
                                          <p:stCondLst>
                                            <p:cond delay="998"/>
                                          </p:stCondLst>
                                        </p:cTn>
                                        <p:tgtEl>
                                          <p:spTgt spid="20">
                                            <p:txEl>
                                              <p:pRg st="6" end="6"/>
                                            </p:txEl>
                                          </p:spTgt>
                                        </p:tgtEl>
                                        <p:attrNameLst>
                                          <p:attrName>style.visibility</p:attrName>
                                        </p:attrNameLst>
                                      </p:cBhvr>
                                      <p:to>
                                        <p:strVal val="hidden"/>
                                      </p:to>
                                    </p:set>
                                  </p:childTnLst>
                                </p:cTn>
                              </p:par>
                              <p:par>
                                <p:cTn id="102" presetID="2" presetClass="exit" presetSubtype="2" fill="hold" grpId="1" nodeType="withEffect">
                                  <p:stCondLst>
                                    <p:cond delay="0"/>
                                  </p:stCondLst>
                                  <p:iterate type="lt">
                                    <p:tmPct val="0"/>
                                  </p:iterate>
                                  <p:childTnLst>
                                    <p:anim calcmode="lin" valueType="num">
                                      <p:cBhvr additive="base">
                                        <p:cTn id="103" dur="1000"/>
                                        <p:tgtEl>
                                          <p:spTgt spid="20">
                                            <p:txEl>
                                              <p:pRg st="7" end="7"/>
                                            </p:txEl>
                                          </p:spTgt>
                                        </p:tgtEl>
                                        <p:attrNameLst>
                                          <p:attrName>ppt_x</p:attrName>
                                        </p:attrNameLst>
                                      </p:cBhvr>
                                      <p:tavLst>
                                        <p:tav tm="0">
                                          <p:val>
                                            <p:strVal val="ppt_x"/>
                                          </p:val>
                                        </p:tav>
                                        <p:tav tm="100000">
                                          <p:val>
                                            <p:strVal val="1+ppt_w/2"/>
                                          </p:val>
                                        </p:tav>
                                      </p:tavLst>
                                    </p:anim>
                                    <p:anim calcmode="lin" valueType="num">
                                      <p:cBhvr additive="base">
                                        <p:cTn id="104" dur="1000"/>
                                        <p:tgtEl>
                                          <p:spTgt spid="20">
                                            <p:txEl>
                                              <p:pRg st="7" end="7"/>
                                            </p:txEl>
                                          </p:spTgt>
                                        </p:tgtEl>
                                        <p:attrNameLst>
                                          <p:attrName>ppt_y</p:attrName>
                                        </p:attrNameLst>
                                      </p:cBhvr>
                                      <p:tavLst>
                                        <p:tav tm="0">
                                          <p:val>
                                            <p:strVal val="ppt_y"/>
                                          </p:val>
                                        </p:tav>
                                        <p:tav tm="100000">
                                          <p:val>
                                            <p:strVal val="ppt_y"/>
                                          </p:val>
                                        </p:tav>
                                      </p:tavLst>
                                    </p:anim>
                                    <p:set>
                                      <p:cBhvr>
                                        <p:cTn id="105" dur="1" fill="hold">
                                          <p:stCondLst>
                                            <p:cond delay="998"/>
                                          </p:stCondLst>
                                        </p:cTn>
                                        <p:tgtEl>
                                          <p:spTgt spid="20">
                                            <p:txEl>
                                              <p:pRg st="7" end="7"/>
                                            </p:txEl>
                                          </p:spTgt>
                                        </p:tgtEl>
                                        <p:attrNameLst>
                                          <p:attrName>style.visibility</p:attrName>
                                        </p:attrNameLst>
                                      </p:cBhvr>
                                      <p:to>
                                        <p:strVal val="hidden"/>
                                      </p:to>
                                    </p:set>
                                  </p:childTnLst>
                                </p:cTn>
                              </p:par>
                              <p:par>
                                <p:cTn id="106" presetID="2" presetClass="exit" presetSubtype="2" fill="hold" grpId="1" nodeType="withEffect">
                                  <p:stCondLst>
                                    <p:cond delay="0"/>
                                  </p:stCondLst>
                                  <p:childTnLst>
                                    <p:anim calcmode="lin" valueType="num">
                                      <p:cBhvr additive="base">
                                        <p:cTn id="107" dur="1000"/>
                                        <p:tgtEl>
                                          <p:spTgt spid="20"/>
                                        </p:tgtEl>
                                        <p:attrNameLst>
                                          <p:attrName>ppt_x</p:attrName>
                                        </p:attrNameLst>
                                      </p:cBhvr>
                                      <p:tavLst>
                                        <p:tav tm="0">
                                          <p:val>
                                            <p:strVal val="ppt_x"/>
                                          </p:val>
                                        </p:tav>
                                        <p:tav tm="100000">
                                          <p:val>
                                            <p:strVal val="1+ppt_w/2"/>
                                          </p:val>
                                        </p:tav>
                                      </p:tavLst>
                                    </p:anim>
                                    <p:anim calcmode="lin" valueType="num">
                                      <p:cBhvr additive="base">
                                        <p:cTn id="108" dur="1000"/>
                                        <p:tgtEl>
                                          <p:spTgt spid="20"/>
                                        </p:tgtEl>
                                        <p:attrNameLst>
                                          <p:attrName>ppt_y</p:attrName>
                                        </p:attrNameLst>
                                      </p:cBhvr>
                                      <p:tavLst>
                                        <p:tav tm="0">
                                          <p:val>
                                            <p:strVal val="ppt_y"/>
                                          </p:val>
                                        </p:tav>
                                        <p:tav tm="100000">
                                          <p:val>
                                            <p:strVal val="ppt_y"/>
                                          </p:val>
                                        </p:tav>
                                      </p:tavLst>
                                    </p:anim>
                                    <p:set>
                                      <p:cBhvr>
                                        <p:cTn id="109" dur="1" fill="hold">
                                          <p:stCondLst>
                                            <p:cond delay="998"/>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uiExpand="1" build="allAtOnce"/>
      <p:bldP spid="19" grpId="0" animBg="1"/>
      <p:bldP spid="20" grpId="0" bldLvl="0" animBg="1" uiExpand="1" build="allAtOnce"/>
      <p:bldP spid="16" grpId="1" bldLvl="0" animBg="1" build="allAtOnce"/>
      <p:bldP spid="19" grpId="1" animBg="1"/>
      <p:bldP spid="20" grpId="1" bldLvl="0" animBg="1" build="allAtOnce"/>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lumMod val="85000"/>
                    <a:lumOff val="15000"/>
                  </a:schemeClr>
                </a:solidFill>
              </a:rPr>
              <a:t>“6S”</a:t>
            </a:r>
            <a:r>
              <a:rPr lang="zh-CN" altLang="en-US" sz="3200">
                <a:solidFill>
                  <a:schemeClr val="tx1">
                    <a:lumMod val="85000"/>
                    <a:lumOff val="15000"/>
                  </a:schemeClr>
                </a:solidFill>
              </a:rPr>
              <a:t>推行的步骤</a:t>
            </a:r>
            <a:endParaRPr lang="zh-CN" altLang="en-US" sz="3200">
              <a:solidFill>
                <a:schemeClr val="tx1">
                  <a:lumMod val="85000"/>
                  <a:lumOff val="15000"/>
                </a:schemeClr>
              </a:solidFill>
            </a:endParaRPr>
          </a:p>
        </p:txBody>
      </p:sp>
      <p:sp>
        <p:nvSpPr>
          <p:cNvPr id="16" name="圆角矩形 15"/>
          <p:cNvSpPr/>
          <p:nvPr/>
        </p:nvSpPr>
        <p:spPr>
          <a:xfrm>
            <a:off x="1790700" y="1966595"/>
            <a:ext cx="3008630" cy="7740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chemeClr val="tx1">
                    <a:lumMod val="85000"/>
                    <a:lumOff val="15000"/>
                  </a:schemeClr>
                </a:solidFill>
              </a:rPr>
              <a:t>活动评比办法确定</a:t>
            </a:r>
            <a:endParaRPr lang="zh-CN" altLang="en-US" sz="2400">
              <a:solidFill>
                <a:schemeClr val="tx1">
                  <a:lumMod val="85000"/>
                  <a:lumOff val="15000"/>
                </a:schemeClr>
              </a:solidFill>
            </a:endParaRPr>
          </a:p>
        </p:txBody>
      </p:sp>
      <p:sp>
        <p:nvSpPr>
          <p:cNvPr id="19" name="椭圆 18"/>
          <p:cNvSpPr/>
          <p:nvPr/>
        </p:nvSpPr>
        <p:spPr>
          <a:xfrm>
            <a:off x="1526540" y="1667510"/>
            <a:ext cx="575310" cy="57531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7</a:t>
            </a:r>
            <a:endParaRPr lang="en-US" altLang="zh-CN" sz="2800"/>
          </a:p>
        </p:txBody>
      </p:sp>
      <p:sp>
        <p:nvSpPr>
          <p:cNvPr id="20" name="矩形 19"/>
          <p:cNvSpPr/>
          <p:nvPr/>
        </p:nvSpPr>
        <p:spPr>
          <a:xfrm>
            <a:off x="3018790" y="3171825"/>
            <a:ext cx="7875905" cy="2788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en-US" altLang="zh-CN" sz="2000"/>
              <a:t>1.</a:t>
            </a:r>
            <a:r>
              <a:rPr lang="zh-CN" altLang="en-US" sz="2000"/>
              <a:t>加权系数</a:t>
            </a:r>
            <a:r>
              <a:rPr lang="zh-CN" altLang="en-US" sz="2000"/>
              <a:t>。</a:t>
            </a:r>
            <a:endParaRPr lang="zh-CN" altLang="en-US" sz="2000"/>
          </a:p>
          <a:p>
            <a:pPr algn="l">
              <a:lnSpc>
                <a:spcPct val="150000"/>
              </a:lnSpc>
            </a:pPr>
            <a:r>
              <a:rPr lang="zh-CN" altLang="en-US" sz="2000"/>
              <a:t>困难系数、人数系数、面积系数、素质系数。</a:t>
            </a:r>
            <a:endParaRPr lang="zh-CN" altLang="en-US" sz="2000"/>
          </a:p>
          <a:p>
            <a:pPr algn="l">
              <a:lnSpc>
                <a:spcPct val="150000"/>
              </a:lnSpc>
            </a:pPr>
            <a:r>
              <a:rPr lang="en-US" sz="2000"/>
              <a:t>2.</a:t>
            </a:r>
            <a:r>
              <a:rPr lang="zh-CN" altLang="en-US" sz="2000"/>
              <a:t>考核评分法。</a:t>
            </a:r>
            <a:endParaRPr lang="zh-CN" altLang="en-US" sz="2000"/>
          </a:p>
          <a:p>
            <a:pPr algn="l">
              <a:lnSpc>
                <a:spcPct val="150000"/>
              </a:lnSpc>
            </a:pPr>
            <a:r>
              <a:rPr lang="zh-CN" altLang="en-US" sz="2000"/>
              <a:t>确定活动</a:t>
            </a:r>
            <a:r>
              <a:rPr lang="zh-CN" altLang="en-US" sz="2000"/>
              <a:t>的考核评分标准，并坚持执行。</a:t>
            </a:r>
            <a:endParaRPr lang="zh-CN" altLang="en-US" sz="200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000" fill="hold">
                                          <p:stCondLst>
                                            <p:cond delay="0"/>
                                          </p:stCondLst>
                                        </p:cTn>
                                        <p:tgtEl>
                                          <p:spTgt spid="19"/>
                                        </p:tgtEl>
                                        <p:attrNameLst>
                                          <p:attrName>style.visibility</p:attrName>
                                        </p:attrNameLst>
                                      </p:cBhvr>
                                      <p:to>
                                        <p:strVal val="visible"/>
                                      </p:to>
                                    </p:set>
                                    <p:animEffect transition="in" filter="circle(out)">
                                      <p:cBhvr>
                                        <p:cTn id="11" dur="1000"/>
                                        <p:tgtEl>
                                          <p:spTgt spid="19"/>
                                        </p:tgtEl>
                                      </p:cBhvr>
                                    </p:animEffect>
                                  </p:childTnLst>
                                </p:cTn>
                              </p:par>
                              <p:par>
                                <p:cTn id="12" presetID="22" presetClass="entr" presetSubtype="2" fill="hold" grpId="0" nodeType="withEffect">
                                  <p:stCondLst>
                                    <p:cond delay="20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wipe(right)">
                                      <p:cBhvr>
                                        <p:cTn id="14" dur="5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000" fill="hold">
                                          <p:stCondLst>
                                            <p:cond delay="0"/>
                                          </p:stCondLst>
                                        </p:cTn>
                                        <p:tgtEl>
                                          <p:spTgt spid="20"/>
                                        </p:tgtEl>
                                        <p:attrNameLst>
                                          <p:attrName>style.visibility</p:attrName>
                                        </p:attrNameLst>
                                      </p:cBhvr>
                                      <p:to>
                                        <p:strVal val="visible"/>
                                      </p:to>
                                    </p:set>
                                    <p:animEffect transition="in" filter="wipe(up)">
                                      <p:cBhvr>
                                        <p:cTn id="19" dur="1000"/>
                                        <p:tgtEl>
                                          <p:spTgt spid="20"/>
                                        </p:tgtEl>
                                      </p:cBhvr>
                                    </p:animEffect>
                                  </p:childTnLst>
                                </p:cTn>
                              </p:par>
                              <p:par>
                                <p:cTn id="20" presetID="42" presetClass="entr" presetSubtype="0" fill="hold" grpId="0" nodeType="withEffect">
                                  <p:stCondLst>
                                    <p:cond delay="0"/>
                                  </p:stCondLst>
                                  <p:iterate type="lt">
                                    <p:tmPct val="1000"/>
                                  </p:iterate>
                                  <p:childTnLst>
                                    <p:set>
                                      <p:cBhvr>
                                        <p:cTn id="21" dur="1000" fill="hold">
                                          <p:stCondLst>
                                            <p:cond delay="0"/>
                                          </p:stCondLst>
                                        </p:cTn>
                                        <p:tgtEl>
                                          <p:spTgt spid="20">
                                            <p:txEl>
                                              <p:pRg st="0" end="0"/>
                                            </p:txEl>
                                          </p:spTgt>
                                        </p:tgtEl>
                                        <p:attrNameLst>
                                          <p:attrName>style.visibility</p:attrName>
                                        </p:attrNameLst>
                                      </p:cBhvr>
                                      <p:to>
                                        <p:strVal val="visible"/>
                                      </p:to>
                                    </p:set>
                                    <p:animEffect transition="in" filter="fade">
                                      <p:cBhvr>
                                        <p:cTn id="22" dur="1000"/>
                                        <p:tgtEl>
                                          <p:spTgt spid="20">
                                            <p:txEl>
                                              <p:pRg st="0" end="0"/>
                                            </p:txEl>
                                          </p:spTgt>
                                        </p:tgtEl>
                                      </p:cBhvr>
                                    </p:animEffect>
                                    <p:anim calcmode="lin" valueType="num">
                                      <p:cBhvr>
                                        <p:cTn id="2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iterate type="lt">
                                    <p:tmPct val="1000"/>
                                  </p:iterate>
                                  <p:childTnLst>
                                    <p:set>
                                      <p:cBhvr>
                                        <p:cTn id="26" dur="1000" fill="hold">
                                          <p:stCondLst>
                                            <p:cond delay="0"/>
                                          </p:stCondLst>
                                        </p:cTn>
                                        <p:tgtEl>
                                          <p:spTgt spid="20">
                                            <p:txEl>
                                              <p:pRg st="1" end="1"/>
                                            </p:txEl>
                                          </p:spTgt>
                                        </p:tgtEl>
                                        <p:attrNameLst>
                                          <p:attrName>style.visibility</p:attrName>
                                        </p:attrNameLst>
                                      </p:cBhvr>
                                      <p:to>
                                        <p:strVal val="visible"/>
                                      </p:to>
                                    </p:set>
                                    <p:animEffect transition="in" filter="fade">
                                      <p:cBhvr>
                                        <p:cTn id="27" dur="1000"/>
                                        <p:tgtEl>
                                          <p:spTgt spid="20">
                                            <p:txEl>
                                              <p:pRg st="1" end="1"/>
                                            </p:txEl>
                                          </p:spTgt>
                                        </p:tgtEl>
                                      </p:cBhvr>
                                    </p:animEffect>
                                    <p:anim calcmode="lin" valueType="num">
                                      <p:cBhvr>
                                        <p:cTn id="28"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iterate type="lt">
                                    <p:tmPct val="1000"/>
                                  </p:iterate>
                                  <p:childTnLst>
                                    <p:set>
                                      <p:cBhvr>
                                        <p:cTn id="31" dur="1000" fill="hold">
                                          <p:stCondLst>
                                            <p:cond delay="0"/>
                                          </p:stCondLst>
                                        </p:cTn>
                                        <p:tgtEl>
                                          <p:spTgt spid="20">
                                            <p:txEl>
                                              <p:pRg st="2" end="2"/>
                                            </p:txEl>
                                          </p:spTgt>
                                        </p:tgtEl>
                                        <p:attrNameLst>
                                          <p:attrName>style.visibility</p:attrName>
                                        </p:attrNameLst>
                                      </p:cBhvr>
                                      <p:to>
                                        <p:strVal val="visible"/>
                                      </p:to>
                                    </p:set>
                                    <p:animEffect transition="in" filter="fade">
                                      <p:cBhvr>
                                        <p:cTn id="32" dur="1000"/>
                                        <p:tgtEl>
                                          <p:spTgt spid="20">
                                            <p:txEl>
                                              <p:pRg st="2" end="2"/>
                                            </p:txEl>
                                          </p:spTgt>
                                        </p:tgtEl>
                                      </p:cBhvr>
                                    </p:animEffect>
                                    <p:anim calcmode="lin" valueType="num">
                                      <p:cBhvr>
                                        <p:cTn id="3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0">
                                            <p:txEl>
                                              <p:pRg st="2" end="2"/>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iterate type="lt">
                                    <p:tmPct val="1000"/>
                                  </p:iterate>
                                  <p:childTnLst>
                                    <p:set>
                                      <p:cBhvr>
                                        <p:cTn id="36" dur="1000" fill="hold">
                                          <p:stCondLst>
                                            <p:cond delay="0"/>
                                          </p:stCondLst>
                                        </p:cTn>
                                        <p:tgtEl>
                                          <p:spTgt spid="20">
                                            <p:txEl>
                                              <p:pRg st="3" end="3"/>
                                            </p:txEl>
                                          </p:spTgt>
                                        </p:tgtEl>
                                        <p:attrNameLst>
                                          <p:attrName>style.visibility</p:attrName>
                                        </p:attrNameLst>
                                      </p:cBhvr>
                                      <p:to>
                                        <p:strVal val="visible"/>
                                      </p:to>
                                    </p:set>
                                    <p:animEffect transition="in" filter="fade">
                                      <p:cBhvr>
                                        <p:cTn id="37" dur="1000"/>
                                        <p:tgtEl>
                                          <p:spTgt spid="20">
                                            <p:txEl>
                                              <p:pRg st="3" end="3"/>
                                            </p:txEl>
                                          </p:spTgt>
                                        </p:tgtEl>
                                      </p:cBhvr>
                                    </p:animEffect>
                                    <p:anim calcmode="lin" valueType="num">
                                      <p:cBhvr>
                                        <p:cTn id="38"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xit" presetSubtype="8" fill="hold" grpId="1" nodeType="clickEffect">
                                  <p:stCondLst>
                                    <p:cond delay="0"/>
                                  </p:stCondLst>
                                  <p:childTnLst>
                                    <p:anim calcmode="lin" valueType="num">
                                      <p:cBhvr additive="base">
                                        <p:cTn id="43" dur="1000"/>
                                        <p:tgtEl>
                                          <p:spTgt spid="16">
                                            <p:txEl>
                                              <p:pRg st="0" end="0"/>
                                            </p:txEl>
                                          </p:spTgt>
                                        </p:tgtEl>
                                        <p:attrNameLst>
                                          <p:attrName>ppt_x</p:attrName>
                                        </p:attrNameLst>
                                      </p:cBhvr>
                                      <p:tavLst>
                                        <p:tav tm="0">
                                          <p:val>
                                            <p:strVal val="ppt_x"/>
                                          </p:val>
                                        </p:tav>
                                        <p:tav tm="100000">
                                          <p:val>
                                            <p:strVal val="0-ppt_w/2"/>
                                          </p:val>
                                        </p:tav>
                                      </p:tavLst>
                                    </p:anim>
                                    <p:anim calcmode="lin" valueType="num">
                                      <p:cBhvr additive="base">
                                        <p:cTn id="44" dur="1000"/>
                                        <p:tgtEl>
                                          <p:spTgt spid="16">
                                            <p:txEl>
                                              <p:pRg st="0" end="0"/>
                                            </p:txEl>
                                          </p:spTgt>
                                        </p:tgtEl>
                                        <p:attrNameLst>
                                          <p:attrName>ppt_y</p:attrName>
                                        </p:attrNameLst>
                                      </p:cBhvr>
                                      <p:tavLst>
                                        <p:tav tm="0">
                                          <p:val>
                                            <p:strVal val="ppt_y"/>
                                          </p:val>
                                        </p:tav>
                                        <p:tav tm="100000">
                                          <p:val>
                                            <p:strVal val="ppt_y"/>
                                          </p:val>
                                        </p:tav>
                                      </p:tavLst>
                                    </p:anim>
                                    <p:set>
                                      <p:cBhvr>
                                        <p:cTn id="45" dur="1" fill="hold">
                                          <p:stCondLst>
                                            <p:cond delay="998"/>
                                          </p:stCondLst>
                                        </p:cTn>
                                        <p:tgtEl>
                                          <p:spTgt spid="16">
                                            <p:txEl>
                                              <p:pRg st="0" end="0"/>
                                            </p:txEl>
                                          </p:spTgt>
                                        </p:tgtEl>
                                        <p:attrNameLst>
                                          <p:attrName>style.visibility</p:attrName>
                                        </p:attrNameLst>
                                      </p:cBhvr>
                                      <p:to>
                                        <p:strVal val="hidden"/>
                                      </p:to>
                                    </p:set>
                                  </p:childTnLst>
                                </p:cTn>
                              </p:par>
                              <p:par>
                                <p:cTn id="46" presetID="2" presetClass="exit" presetSubtype="8" fill="hold" grpId="1" nodeType="withEffect">
                                  <p:stCondLst>
                                    <p:cond delay="0"/>
                                  </p:stCondLst>
                                  <p:childTnLst>
                                    <p:anim calcmode="lin" valueType="num">
                                      <p:cBhvr additive="base">
                                        <p:cTn id="47" dur="1000"/>
                                        <p:tgtEl>
                                          <p:spTgt spid="16"/>
                                        </p:tgtEl>
                                        <p:attrNameLst>
                                          <p:attrName>ppt_x</p:attrName>
                                        </p:attrNameLst>
                                      </p:cBhvr>
                                      <p:tavLst>
                                        <p:tav tm="0">
                                          <p:val>
                                            <p:strVal val="ppt_x"/>
                                          </p:val>
                                        </p:tav>
                                        <p:tav tm="100000">
                                          <p:val>
                                            <p:strVal val="0-ppt_w/2"/>
                                          </p:val>
                                        </p:tav>
                                      </p:tavLst>
                                    </p:anim>
                                    <p:anim calcmode="lin" valueType="num">
                                      <p:cBhvr additive="base">
                                        <p:cTn id="48" dur="1000"/>
                                        <p:tgtEl>
                                          <p:spTgt spid="16"/>
                                        </p:tgtEl>
                                        <p:attrNameLst>
                                          <p:attrName>ppt_y</p:attrName>
                                        </p:attrNameLst>
                                      </p:cBhvr>
                                      <p:tavLst>
                                        <p:tav tm="0">
                                          <p:val>
                                            <p:strVal val="ppt_y"/>
                                          </p:val>
                                        </p:tav>
                                        <p:tav tm="100000">
                                          <p:val>
                                            <p:strVal val="ppt_y"/>
                                          </p:val>
                                        </p:tav>
                                      </p:tavLst>
                                    </p:anim>
                                    <p:set>
                                      <p:cBhvr>
                                        <p:cTn id="49" dur="1" fill="hold">
                                          <p:stCondLst>
                                            <p:cond delay="998"/>
                                          </p:stCondLst>
                                        </p:cTn>
                                        <p:tgtEl>
                                          <p:spTgt spid="16"/>
                                        </p:tgtEl>
                                        <p:attrNameLst>
                                          <p:attrName>style.visibility</p:attrName>
                                        </p:attrNameLst>
                                      </p:cBhvr>
                                      <p:to>
                                        <p:strVal val="hidden"/>
                                      </p:to>
                                    </p:set>
                                  </p:childTnLst>
                                </p:cTn>
                              </p:par>
                              <p:par>
                                <p:cTn id="50" presetID="2" presetClass="exit" presetSubtype="8" fill="hold" grpId="1" nodeType="withEffect">
                                  <p:stCondLst>
                                    <p:cond delay="0"/>
                                  </p:stCondLst>
                                  <p:childTnLst>
                                    <p:anim calcmode="lin" valueType="num">
                                      <p:cBhvr additive="base">
                                        <p:cTn id="51" dur="500"/>
                                        <p:tgtEl>
                                          <p:spTgt spid="19"/>
                                        </p:tgtEl>
                                        <p:attrNameLst>
                                          <p:attrName>ppt_x</p:attrName>
                                        </p:attrNameLst>
                                      </p:cBhvr>
                                      <p:tavLst>
                                        <p:tav tm="0">
                                          <p:val>
                                            <p:strVal val="ppt_x"/>
                                          </p:val>
                                        </p:tav>
                                        <p:tav tm="100000">
                                          <p:val>
                                            <p:strVal val="0-ppt_w/2"/>
                                          </p:val>
                                        </p:tav>
                                      </p:tavLst>
                                    </p:anim>
                                    <p:anim calcmode="lin" valueType="num">
                                      <p:cBhvr additive="base">
                                        <p:cTn id="52" dur="500"/>
                                        <p:tgtEl>
                                          <p:spTgt spid="19"/>
                                        </p:tgtEl>
                                        <p:attrNameLst>
                                          <p:attrName>ppt_y</p:attrName>
                                        </p:attrNameLst>
                                      </p:cBhvr>
                                      <p:tavLst>
                                        <p:tav tm="0">
                                          <p:val>
                                            <p:strVal val="ppt_y"/>
                                          </p:val>
                                        </p:tav>
                                        <p:tav tm="100000">
                                          <p:val>
                                            <p:strVal val="ppt_y"/>
                                          </p:val>
                                        </p:tav>
                                      </p:tavLst>
                                    </p:anim>
                                    <p:set>
                                      <p:cBhvr>
                                        <p:cTn id="53" dur="1" fill="hold">
                                          <p:stCondLst>
                                            <p:cond delay="499"/>
                                          </p:stCondLst>
                                        </p:cTn>
                                        <p:tgtEl>
                                          <p:spTgt spid="19"/>
                                        </p:tgtEl>
                                        <p:attrNameLst>
                                          <p:attrName>style.visibility</p:attrName>
                                        </p:attrNameLst>
                                      </p:cBhvr>
                                      <p:to>
                                        <p:strVal val="hidden"/>
                                      </p:to>
                                    </p:set>
                                  </p:childTnLst>
                                </p:cTn>
                              </p:par>
                              <p:par>
                                <p:cTn id="54" presetID="2" presetClass="exit" presetSubtype="2" fill="hold" grpId="1" nodeType="withEffect">
                                  <p:stCondLst>
                                    <p:cond delay="0"/>
                                  </p:stCondLst>
                                  <p:iterate type="lt">
                                    <p:tmPct val="0"/>
                                  </p:iterate>
                                  <p:childTnLst>
                                    <p:anim calcmode="lin" valueType="num">
                                      <p:cBhvr additive="base">
                                        <p:cTn id="55" dur="1000"/>
                                        <p:tgtEl>
                                          <p:spTgt spid="20">
                                            <p:txEl>
                                              <p:pRg st="0" end="0"/>
                                            </p:txEl>
                                          </p:spTgt>
                                        </p:tgtEl>
                                        <p:attrNameLst>
                                          <p:attrName>ppt_x</p:attrName>
                                        </p:attrNameLst>
                                      </p:cBhvr>
                                      <p:tavLst>
                                        <p:tav tm="0">
                                          <p:val>
                                            <p:strVal val="ppt_x"/>
                                          </p:val>
                                        </p:tav>
                                        <p:tav tm="100000">
                                          <p:val>
                                            <p:strVal val="1+ppt_w/2"/>
                                          </p:val>
                                        </p:tav>
                                      </p:tavLst>
                                    </p:anim>
                                    <p:anim calcmode="lin" valueType="num">
                                      <p:cBhvr additive="base">
                                        <p:cTn id="56" dur="1000"/>
                                        <p:tgtEl>
                                          <p:spTgt spid="20">
                                            <p:txEl>
                                              <p:pRg st="0" end="0"/>
                                            </p:txEl>
                                          </p:spTgt>
                                        </p:tgtEl>
                                        <p:attrNameLst>
                                          <p:attrName>ppt_y</p:attrName>
                                        </p:attrNameLst>
                                      </p:cBhvr>
                                      <p:tavLst>
                                        <p:tav tm="0">
                                          <p:val>
                                            <p:strVal val="ppt_y"/>
                                          </p:val>
                                        </p:tav>
                                        <p:tav tm="100000">
                                          <p:val>
                                            <p:strVal val="ppt_y"/>
                                          </p:val>
                                        </p:tav>
                                      </p:tavLst>
                                    </p:anim>
                                    <p:set>
                                      <p:cBhvr>
                                        <p:cTn id="57" dur="1" fill="hold">
                                          <p:stCondLst>
                                            <p:cond delay="998"/>
                                          </p:stCondLst>
                                        </p:cTn>
                                        <p:tgtEl>
                                          <p:spTgt spid="20">
                                            <p:txEl>
                                              <p:pRg st="0" end="0"/>
                                            </p:txEl>
                                          </p:spTgt>
                                        </p:tgtEl>
                                        <p:attrNameLst>
                                          <p:attrName>style.visibility</p:attrName>
                                        </p:attrNameLst>
                                      </p:cBhvr>
                                      <p:to>
                                        <p:strVal val="hidden"/>
                                      </p:to>
                                    </p:set>
                                  </p:childTnLst>
                                </p:cTn>
                              </p:par>
                              <p:par>
                                <p:cTn id="58" presetID="2" presetClass="exit" presetSubtype="2" fill="hold" grpId="1" nodeType="withEffect">
                                  <p:stCondLst>
                                    <p:cond delay="0"/>
                                  </p:stCondLst>
                                  <p:iterate type="lt">
                                    <p:tmPct val="0"/>
                                  </p:iterate>
                                  <p:childTnLst>
                                    <p:anim calcmode="lin" valueType="num">
                                      <p:cBhvr additive="base">
                                        <p:cTn id="59" dur="1000"/>
                                        <p:tgtEl>
                                          <p:spTgt spid="20">
                                            <p:txEl>
                                              <p:pRg st="1" end="1"/>
                                            </p:txEl>
                                          </p:spTgt>
                                        </p:tgtEl>
                                        <p:attrNameLst>
                                          <p:attrName>ppt_x</p:attrName>
                                        </p:attrNameLst>
                                      </p:cBhvr>
                                      <p:tavLst>
                                        <p:tav tm="0">
                                          <p:val>
                                            <p:strVal val="ppt_x"/>
                                          </p:val>
                                        </p:tav>
                                        <p:tav tm="100000">
                                          <p:val>
                                            <p:strVal val="1+ppt_w/2"/>
                                          </p:val>
                                        </p:tav>
                                      </p:tavLst>
                                    </p:anim>
                                    <p:anim calcmode="lin" valueType="num">
                                      <p:cBhvr additive="base">
                                        <p:cTn id="60" dur="1000"/>
                                        <p:tgtEl>
                                          <p:spTgt spid="20">
                                            <p:txEl>
                                              <p:pRg st="1" end="1"/>
                                            </p:txEl>
                                          </p:spTgt>
                                        </p:tgtEl>
                                        <p:attrNameLst>
                                          <p:attrName>ppt_y</p:attrName>
                                        </p:attrNameLst>
                                      </p:cBhvr>
                                      <p:tavLst>
                                        <p:tav tm="0">
                                          <p:val>
                                            <p:strVal val="ppt_y"/>
                                          </p:val>
                                        </p:tav>
                                        <p:tav tm="100000">
                                          <p:val>
                                            <p:strVal val="ppt_y"/>
                                          </p:val>
                                        </p:tav>
                                      </p:tavLst>
                                    </p:anim>
                                    <p:set>
                                      <p:cBhvr>
                                        <p:cTn id="61" dur="1" fill="hold">
                                          <p:stCondLst>
                                            <p:cond delay="998"/>
                                          </p:stCondLst>
                                        </p:cTn>
                                        <p:tgtEl>
                                          <p:spTgt spid="20">
                                            <p:txEl>
                                              <p:pRg st="1" end="1"/>
                                            </p:txEl>
                                          </p:spTgt>
                                        </p:tgtEl>
                                        <p:attrNameLst>
                                          <p:attrName>style.visibility</p:attrName>
                                        </p:attrNameLst>
                                      </p:cBhvr>
                                      <p:to>
                                        <p:strVal val="hidden"/>
                                      </p:to>
                                    </p:set>
                                  </p:childTnLst>
                                </p:cTn>
                              </p:par>
                              <p:par>
                                <p:cTn id="62" presetID="2" presetClass="exit" presetSubtype="2" fill="hold" grpId="1" nodeType="withEffect">
                                  <p:stCondLst>
                                    <p:cond delay="0"/>
                                  </p:stCondLst>
                                  <p:iterate type="lt">
                                    <p:tmPct val="0"/>
                                  </p:iterate>
                                  <p:childTnLst>
                                    <p:anim calcmode="lin" valueType="num">
                                      <p:cBhvr additive="base">
                                        <p:cTn id="63" dur="1000"/>
                                        <p:tgtEl>
                                          <p:spTgt spid="20">
                                            <p:txEl>
                                              <p:pRg st="2" end="2"/>
                                            </p:txEl>
                                          </p:spTgt>
                                        </p:tgtEl>
                                        <p:attrNameLst>
                                          <p:attrName>ppt_x</p:attrName>
                                        </p:attrNameLst>
                                      </p:cBhvr>
                                      <p:tavLst>
                                        <p:tav tm="0">
                                          <p:val>
                                            <p:strVal val="ppt_x"/>
                                          </p:val>
                                        </p:tav>
                                        <p:tav tm="100000">
                                          <p:val>
                                            <p:strVal val="1+ppt_w/2"/>
                                          </p:val>
                                        </p:tav>
                                      </p:tavLst>
                                    </p:anim>
                                    <p:anim calcmode="lin" valueType="num">
                                      <p:cBhvr additive="base">
                                        <p:cTn id="64" dur="1000"/>
                                        <p:tgtEl>
                                          <p:spTgt spid="20">
                                            <p:txEl>
                                              <p:pRg st="2" end="2"/>
                                            </p:txEl>
                                          </p:spTgt>
                                        </p:tgtEl>
                                        <p:attrNameLst>
                                          <p:attrName>ppt_y</p:attrName>
                                        </p:attrNameLst>
                                      </p:cBhvr>
                                      <p:tavLst>
                                        <p:tav tm="0">
                                          <p:val>
                                            <p:strVal val="ppt_y"/>
                                          </p:val>
                                        </p:tav>
                                        <p:tav tm="100000">
                                          <p:val>
                                            <p:strVal val="ppt_y"/>
                                          </p:val>
                                        </p:tav>
                                      </p:tavLst>
                                    </p:anim>
                                    <p:set>
                                      <p:cBhvr>
                                        <p:cTn id="65" dur="1" fill="hold">
                                          <p:stCondLst>
                                            <p:cond delay="998"/>
                                          </p:stCondLst>
                                        </p:cTn>
                                        <p:tgtEl>
                                          <p:spTgt spid="20">
                                            <p:txEl>
                                              <p:pRg st="2" end="2"/>
                                            </p:txEl>
                                          </p:spTgt>
                                        </p:tgtEl>
                                        <p:attrNameLst>
                                          <p:attrName>style.visibility</p:attrName>
                                        </p:attrNameLst>
                                      </p:cBhvr>
                                      <p:to>
                                        <p:strVal val="hidden"/>
                                      </p:to>
                                    </p:set>
                                  </p:childTnLst>
                                </p:cTn>
                              </p:par>
                              <p:par>
                                <p:cTn id="66" presetID="2" presetClass="exit" presetSubtype="2" fill="hold" grpId="1" nodeType="withEffect">
                                  <p:stCondLst>
                                    <p:cond delay="0"/>
                                  </p:stCondLst>
                                  <p:iterate type="lt">
                                    <p:tmPct val="0"/>
                                  </p:iterate>
                                  <p:childTnLst>
                                    <p:anim calcmode="lin" valueType="num">
                                      <p:cBhvr additive="base">
                                        <p:cTn id="67" dur="1000"/>
                                        <p:tgtEl>
                                          <p:spTgt spid="20">
                                            <p:txEl>
                                              <p:pRg st="3" end="3"/>
                                            </p:txEl>
                                          </p:spTgt>
                                        </p:tgtEl>
                                        <p:attrNameLst>
                                          <p:attrName>ppt_x</p:attrName>
                                        </p:attrNameLst>
                                      </p:cBhvr>
                                      <p:tavLst>
                                        <p:tav tm="0">
                                          <p:val>
                                            <p:strVal val="ppt_x"/>
                                          </p:val>
                                        </p:tav>
                                        <p:tav tm="100000">
                                          <p:val>
                                            <p:strVal val="1+ppt_w/2"/>
                                          </p:val>
                                        </p:tav>
                                      </p:tavLst>
                                    </p:anim>
                                    <p:anim calcmode="lin" valueType="num">
                                      <p:cBhvr additive="base">
                                        <p:cTn id="68" dur="1000"/>
                                        <p:tgtEl>
                                          <p:spTgt spid="20">
                                            <p:txEl>
                                              <p:pRg st="3" end="3"/>
                                            </p:txEl>
                                          </p:spTgt>
                                        </p:tgtEl>
                                        <p:attrNameLst>
                                          <p:attrName>ppt_y</p:attrName>
                                        </p:attrNameLst>
                                      </p:cBhvr>
                                      <p:tavLst>
                                        <p:tav tm="0">
                                          <p:val>
                                            <p:strVal val="ppt_y"/>
                                          </p:val>
                                        </p:tav>
                                        <p:tav tm="100000">
                                          <p:val>
                                            <p:strVal val="ppt_y"/>
                                          </p:val>
                                        </p:tav>
                                      </p:tavLst>
                                    </p:anim>
                                    <p:set>
                                      <p:cBhvr>
                                        <p:cTn id="69" dur="1" fill="hold">
                                          <p:stCondLst>
                                            <p:cond delay="998"/>
                                          </p:stCondLst>
                                        </p:cTn>
                                        <p:tgtEl>
                                          <p:spTgt spid="20">
                                            <p:txEl>
                                              <p:pRg st="3" end="3"/>
                                            </p:txEl>
                                          </p:spTgt>
                                        </p:tgtEl>
                                        <p:attrNameLst>
                                          <p:attrName>style.visibility</p:attrName>
                                        </p:attrNameLst>
                                      </p:cBhvr>
                                      <p:to>
                                        <p:strVal val="hidden"/>
                                      </p:to>
                                    </p:set>
                                  </p:childTnLst>
                                </p:cTn>
                              </p:par>
                              <p:par>
                                <p:cTn id="70" presetID="2" presetClass="exit" presetSubtype="2" fill="hold" grpId="1" nodeType="withEffect">
                                  <p:stCondLst>
                                    <p:cond delay="0"/>
                                  </p:stCondLst>
                                  <p:childTnLst>
                                    <p:anim calcmode="lin" valueType="num">
                                      <p:cBhvr additive="base">
                                        <p:cTn id="71" dur="1000"/>
                                        <p:tgtEl>
                                          <p:spTgt spid="20"/>
                                        </p:tgtEl>
                                        <p:attrNameLst>
                                          <p:attrName>ppt_x</p:attrName>
                                        </p:attrNameLst>
                                      </p:cBhvr>
                                      <p:tavLst>
                                        <p:tav tm="0">
                                          <p:val>
                                            <p:strVal val="ppt_x"/>
                                          </p:val>
                                        </p:tav>
                                        <p:tav tm="100000">
                                          <p:val>
                                            <p:strVal val="1+ppt_w/2"/>
                                          </p:val>
                                        </p:tav>
                                      </p:tavLst>
                                    </p:anim>
                                    <p:anim calcmode="lin" valueType="num">
                                      <p:cBhvr additive="base">
                                        <p:cTn id="72" dur="1000"/>
                                        <p:tgtEl>
                                          <p:spTgt spid="20"/>
                                        </p:tgtEl>
                                        <p:attrNameLst>
                                          <p:attrName>ppt_y</p:attrName>
                                        </p:attrNameLst>
                                      </p:cBhvr>
                                      <p:tavLst>
                                        <p:tav tm="0">
                                          <p:val>
                                            <p:strVal val="ppt_y"/>
                                          </p:val>
                                        </p:tav>
                                        <p:tav tm="100000">
                                          <p:val>
                                            <p:strVal val="ppt_y"/>
                                          </p:val>
                                        </p:tav>
                                      </p:tavLst>
                                    </p:anim>
                                    <p:set>
                                      <p:cBhvr>
                                        <p:cTn id="73" dur="1" fill="hold">
                                          <p:stCondLst>
                                            <p:cond delay="998"/>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uiExpand="1" build="allAtOnce"/>
      <p:bldP spid="19" grpId="0" animBg="1"/>
      <p:bldP spid="20" grpId="0" bldLvl="0" animBg="1" uiExpand="1" build="allAtOnce"/>
      <p:bldP spid="16" grpId="1" bldLvl="0" animBg="1" build="allAtOnce"/>
      <p:bldP spid="19" grpId="1" animBg="1"/>
      <p:bldP spid="20" grpId="1" bldLvl="0" animBg="1" build="allAtOnce"/>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lumMod val="85000"/>
                    <a:lumOff val="15000"/>
                  </a:schemeClr>
                </a:solidFill>
              </a:rPr>
              <a:t>“6S”</a:t>
            </a:r>
            <a:r>
              <a:rPr lang="zh-CN" altLang="en-US" sz="3200">
                <a:solidFill>
                  <a:schemeClr val="tx1">
                    <a:lumMod val="85000"/>
                    <a:lumOff val="15000"/>
                  </a:schemeClr>
                </a:solidFill>
              </a:rPr>
              <a:t>推行的步骤</a:t>
            </a:r>
            <a:endParaRPr lang="zh-CN" altLang="en-US" sz="3200">
              <a:solidFill>
                <a:schemeClr val="tx1">
                  <a:lumMod val="85000"/>
                  <a:lumOff val="15000"/>
                </a:schemeClr>
              </a:solidFill>
            </a:endParaRPr>
          </a:p>
        </p:txBody>
      </p:sp>
      <p:sp>
        <p:nvSpPr>
          <p:cNvPr id="16" name="圆角矩形 15"/>
          <p:cNvSpPr/>
          <p:nvPr/>
        </p:nvSpPr>
        <p:spPr>
          <a:xfrm>
            <a:off x="1790700" y="1966595"/>
            <a:ext cx="2334260" cy="7740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chemeClr val="tx1">
                    <a:lumMod val="85000"/>
                    <a:lumOff val="15000"/>
                  </a:schemeClr>
                </a:solidFill>
              </a:rPr>
              <a:t>查核</a:t>
            </a:r>
            <a:endParaRPr lang="zh-CN" altLang="en-US" sz="2400">
              <a:solidFill>
                <a:schemeClr val="tx1">
                  <a:lumMod val="85000"/>
                  <a:lumOff val="15000"/>
                </a:schemeClr>
              </a:solidFill>
            </a:endParaRPr>
          </a:p>
        </p:txBody>
      </p:sp>
      <p:sp>
        <p:nvSpPr>
          <p:cNvPr id="19" name="椭圆 18"/>
          <p:cNvSpPr/>
          <p:nvPr/>
        </p:nvSpPr>
        <p:spPr>
          <a:xfrm>
            <a:off x="1526540" y="1667510"/>
            <a:ext cx="575310" cy="57531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8</a:t>
            </a:r>
            <a:endParaRPr lang="en-US" altLang="zh-CN" sz="2800"/>
          </a:p>
        </p:txBody>
      </p:sp>
      <p:sp>
        <p:nvSpPr>
          <p:cNvPr id="20" name="矩形 19"/>
          <p:cNvSpPr/>
          <p:nvPr/>
        </p:nvSpPr>
        <p:spPr>
          <a:xfrm>
            <a:off x="3030220" y="3390900"/>
            <a:ext cx="7875905" cy="21024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en-US" altLang="zh-CN" sz="2000"/>
              <a:t>1.</a:t>
            </a:r>
            <a:r>
              <a:rPr lang="zh-CN" altLang="en-US" sz="2000"/>
              <a:t>对活动现场进行查核</a:t>
            </a:r>
            <a:r>
              <a:rPr lang="zh-CN" altLang="en-US" sz="2000"/>
              <a:t>。</a:t>
            </a:r>
            <a:endParaRPr lang="zh-CN" altLang="en-US" sz="2000"/>
          </a:p>
          <a:p>
            <a:pPr algn="l">
              <a:lnSpc>
                <a:spcPct val="150000"/>
              </a:lnSpc>
            </a:pPr>
            <a:r>
              <a:rPr lang="en-US" altLang="zh-CN" sz="2000"/>
              <a:t>2.</a:t>
            </a:r>
            <a:r>
              <a:rPr lang="zh-CN" altLang="en-US" sz="2000"/>
              <a:t>各部门制定</a:t>
            </a:r>
            <a:r>
              <a:rPr lang="en-US" altLang="zh-CN" sz="2000"/>
              <a:t>6S</a:t>
            </a:r>
            <a:r>
              <a:rPr lang="zh-CN" altLang="en-US" sz="2000"/>
              <a:t>日核查表。</a:t>
            </a:r>
            <a:endParaRPr lang="zh-CN" altLang="en-US" sz="2000"/>
          </a:p>
          <a:p>
            <a:pPr algn="l">
              <a:lnSpc>
                <a:spcPct val="150000"/>
              </a:lnSpc>
            </a:pPr>
            <a:r>
              <a:rPr lang="en-US" altLang="zh-CN" sz="2000"/>
              <a:t>2.6S</a:t>
            </a:r>
            <a:r>
              <a:rPr lang="zh-CN" altLang="en-US" sz="2000"/>
              <a:t>问题点质疑、解答</a:t>
            </a:r>
            <a:r>
              <a:rPr lang="zh-CN" altLang="en-US" sz="2000"/>
              <a:t>。</a:t>
            </a:r>
            <a:endParaRPr lang="zh-CN" altLang="en-US" sz="2000"/>
          </a:p>
          <a:p>
            <a:pPr algn="l">
              <a:lnSpc>
                <a:spcPct val="150000"/>
              </a:lnSpc>
            </a:pPr>
            <a:r>
              <a:rPr lang="en-US" altLang="zh-CN" sz="2000"/>
              <a:t>3.</a:t>
            </a:r>
            <a:r>
              <a:rPr lang="zh-CN" altLang="en-US" sz="2000"/>
              <a:t>举办各种活动及比赛</a:t>
            </a:r>
            <a:r>
              <a:rPr lang="zh-CN" altLang="en-US" sz="2000"/>
              <a:t>。</a:t>
            </a:r>
            <a:endParaRPr lang="zh-CN" altLang="en-US" sz="200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000" fill="hold">
                                          <p:stCondLst>
                                            <p:cond delay="0"/>
                                          </p:stCondLst>
                                        </p:cTn>
                                        <p:tgtEl>
                                          <p:spTgt spid="19"/>
                                        </p:tgtEl>
                                        <p:attrNameLst>
                                          <p:attrName>style.visibility</p:attrName>
                                        </p:attrNameLst>
                                      </p:cBhvr>
                                      <p:to>
                                        <p:strVal val="visible"/>
                                      </p:to>
                                    </p:set>
                                    <p:animEffect transition="in" filter="circle(out)">
                                      <p:cBhvr>
                                        <p:cTn id="11" dur="1000"/>
                                        <p:tgtEl>
                                          <p:spTgt spid="19"/>
                                        </p:tgtEl>
                                      </p:cBhvr>
                                    </p:animEffect>
                                  </p:childTnLst>
                                </p:cTn>
                              </p:par>
                              <p:par>
                                <p:cTn id="12" presetID="22" presetClass="entr" presetSubtype="2" fill="hold" grpId="0" nodeType="withEffect">
                                  <p:stCondLst>
                                    <p:cond delay="20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wipe(right)">
                                      <p:cBhvr>
                                        <p:cTn id="14" dur="5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000" fill="hold">
                                          <p:stCondLst>
                                            <p:cond delay="0"/>
                                          </p:stCondLst>
                                        </p:cTn>
                                        <p:tgtEl>
                                          <p:spTgt spid="20"/>
                                        </p:tgtEl>
                                        <p:attrNameLst>
                                          <p:attrName>style.visibility</p:attrName>
                                        </p:attrNameLst>
                                      </p:cBhvr>
                                      <p:to>
                                        <p:strVal val="visible"/>
                                      </p:to>
                                    </p:set>
                                    <p:animEffect transition="in" filter="wipe(up)">
                                      <p:cBhvr>
                                        <p:cTn id="19" dur="1000"/>
                                        <p:tgtEl>
                                          <p:spTgt spid="20"/>
                                        </p:tgtEl>
                                      </p:cBhvr>
                                    </p:animEffect>
                                  </p:childTnLst>
                                </p:cTn>
                              </p:par>
                              <p:par>
                                <p:cTn id="20" presetID="42" presetClass="entr" presetSubtype="0" fill="hold" grpId="0" nodeType="withEffect">
                                  <p:stCondLst>
                                    <p:cond delay="0"/>
                                  </p:stCondLst>
                                  <p:iterate type="lt">
                                    <p:tmPct val="1000"/>
                                  </p:iterate>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1000"/>
                                        <p:tgtEl>
                                          <p:spTgt spid="20">
                                            <p:txEl>
                                              <p:pRg st="0" end="0"/>
                                            </p:txEl>
                                          </p:spTgt>
                                        </p:tgtEl>
                                      </p:cBhvr>
                                    </p:animEffect>
                                    <p:anim calcmode="lin" valueType="num">
                                      <p:cBhvr>
                                        <p:cTn id="2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iterate type="lt">
                                    <p:tmPct val="1000"/>
                                  </p:iterate>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fade">
                                      <p:cBhvr>
                                        <p:cTn id="27" dur="1000"/>
                                        <p:tgtEl>
                                          <p:spTgt spid="20">
                                            <p:txEl>
                                              <p:pRg st="1" end="1"/>
                                            </p:txEl>
                                          </p:spTgt>
                                        </p:tgtEl>
                                      </p:cBhvr>
                                    </p:animEffect>
                                    <p:anim calcmode="lin" valueType="num">
                                      <p:cBhvr>
                                        <p:cTn id="28"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iterate type="lt">
                                    <p:tmPct val="1000"/>
                                  </p:iterate>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fade">
                                      <p:cBhvr>
                                        <p:cTn id="32" dur="1000"/>
                                        <p:tgtEl>
                                          <p:spTgt spid="20">
                                            <p:txEl>
                                              <p:pRg st="2" end="2"/>
                                            </p:txEl>
                                          </p:spTgt>
                                        </p:tgtEl>
                                      </p:cBhvr>
                                    </p:animEffect>
                                    <p:anim calcmode="lin" valueType="num">
                                      <p:cBhvr>
                                        <p:cTn id="3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0">
                                            <p:txEl>
                                              <p:pRg st="2" end="2"/>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iterate type="lt">
                                    <p:tmPct val="1000"/>
                                  </p:iterate>
                                  <p:childTnLst>
                                    <p:set>
                                      <p:cBhvr>
                                        <p:cTn id="36" dur="1" fill="hold">
                                          <p:stCondLst>
                                            <p:cond delay="0"/>
                                          </p:stCondLst>
                                        </p:cTn>
                                        <p:tgtEl>
                                          <p:spTgt spid="20">
                                            <p:txEl>
                                              <p:pRg st="3" end="3"/>
                                            </p:txEl>
                                          </p:spTgt>
                                        </p:tgtEl>
                                        <p:attrNameLst>
                                          <p:attrName>style.visibility</p:attrName>
                                        </p:attrNameLst>
                                      </p:cBhvr>
                                      <p:to>
                                        <p:strVal val="visible"/>
                                      </p:to>
                                    </p:set>
                                    <p:animEffect transition="in" filter="fade">
                                      <p:cBhvr>
                                        <p:cTn id="37" dur="1000"/>
                                        <p:tgtEl>
                                          <p:spTgt spid="20">
                                            <p:txEl>
                                              <p:pRg st="3" end="3"/>
                                            </p:txEl>
                                          </p:spTgt>
                                        </p:tgtEl>
                                      </p:cBhvr>
                                    </p:animEffect>
                                    <p:anim calcmode="lin" valueType="num">
                                      <p:cBhvr>
                                        <p:cTn id="38"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xit" presetSubtype="8" fill="hold" grpId="1" nodeType="clickEffect">
                                  <p:stCondLst>
                                    <p:cond delay="0"/>
                                  </p:stCondLst>
                                  <p:childTnLst>
                                    <p:anim calcmode="lin" valueType="num">
                                      <p:cBhvr additive="base">
                                        <p:cTn id="43" dur="1000"/>
                                        <p:tgtEl>
                                          <p:spTgt spid="16">
                                            <p:txEl>
                                              <p:pRg st="0" end="0"/>
                                            </p:txEl>
                                          </p:spTgt>
                                        </p:tgtEl>
                                        <p:attrNameLst>
                                          <p:attrName>ppt_x</p:attrName>
                                        </p:attrNameLst>
                                      </p:cBhvr>
                                      <p:tavLst>
                                        <p:tav tm="0">
                                          <p:val>
                                            <p:strVal val="ppt_x"/>
                                          </p:val>
                                        </p:tav>
                                        <p:tav tm="100000">
                                          <p:val>
                                            <p:strVal val="0-ppt_w/2"/>
                                          </p:val>
                                        </p:tav>
                                      </p:tavLst>
                                    </p:anim>
                                    <p:anim calcmode="lin" valueType="num">
                                      <p:cBhvr additive="base">
                                        <p:cTn id="44" dur="1000"/>
                                        <p:tgtEl>
                                          <p:spTgt spid="16">
                                            <p:txEl>
                                              <p:pRg st="0" end="0"/>
                                            </p:txEl>
                                          </p:spTgt>
                                        </p:tgtEl>
                                        <p:attrNameLst>
                                          <p:attrName>ppt_y</p:attrName>
                                        </p:attrNameLst>
                                      </p:cBhvr>
                                      <p:tavLst>
                                        <p:tav tm="0">
                                          <p:val>
                                            <p:strVal val="ppt_y"/>
                                          </p:val>
                                        </p:tav>
                                        <p:tav tm="100000">
                                          <p:val>
                                            <p:strVal val="ppt_y"/>
                                          </p:val>
                                        </p:tav>
                                      </p:tavLst>
                                    </p:anim>
                                    <p:set>
                                      <p:cBhvr>
                                        <p:cTn id="45" dur="1" fill="hold">
                                          <p:stCondLst>
                                            <p:cond delay="998"/>
                                          </p:stCondLst>
                                        </p:cTn>
                                        <p:tgtEl>
                                          <p:spTgt spid="16">
                                            <p:txEl>
                                              <p:pRg st="0" end="0"/>
                                            </p:txEl>
                                          </p:spTgt>
                                        </p:tgtEl>
                                        <p:attrNameLst>
                                          <p:attrName>style.visibility</p:attrName>
                                        </p:attrNameLst>
                                      </p:cBhvr>
                                      <p:to>
                                        <p:strVal val="hidden"/>
                                      </p:to>
                                    </p:set>
                                  </p:childTnLst>
                                </p:cTn>
                              </p:par>
                              <p:par>
                                <p:cTn id="46" presetID="2" presetClass="exit" presetSubtype="8" fill="hold" grpId="1" nodeType="withEffect">
                                  <p:stCondLst>
                                    <p:cond delay="0"/>
                                  </p:stCondLst>
                                  <p:childTnLst>
                                    <p:anim calcmode="lin" valueType="num">
                                      <p:cBhvr additive="base">
                                        <p:cTn id="47" dur="1000"/>
                                        <p:tgtEl>
                                          <p:spTgt spid="16"/>
                                        </p:tgtEl>
                                        <p:attrNameLst>
                                          <p:attrName>ppt_x</p:attrName>
                                        </p:attrNameLst>
                                      </p:cBhvr>
                                      <p:tavLst>
                                        <p:tav tm="0">
                                          <p:val>
                                            <p:strVal val="ppt_x"/>
                                          </p:val>
                                        </p:tav>
                                        <p:tav tm="100000">
                                          <p:val>
                                            <p:strVal val="0-ppt_w/2"/>
                                          </p:val>
                                        </p:tav>
                                      </p:tavLst>
                                    </p:anim>
                                    <p:anim calcmode="lin" valueType="num">
                                      <p:cBhvr additive="base">
                                        <p:cTn id="48" dur="1000"/>
                                        <p:tgtEl>
                                          <p:spTgt spid="16"/>
                                        </p:tgtEl>
                                        <p:attrNameLst>
                                          <p:attrName>ppt_y</p:attrName>
                                        </p:attrNameLst>
                                      </p:cBhvr>
                                      <p:tavLst>
                                        <p:tav tm="0">
                                          <p:val>
                                            <p:strVal val="ppt_y"/>
                                          </p:val>
                                        </p:tav>
                                        <p:tav tm="100000">
                                          <p:val>
                                            <p:strVal val="ppt_y"/>
                                          </p:val>
                                        </p:tav>
                                      </p:tavLst>
                                    </p:anim>
                                    <p:set>
                                      <p:cBhvr>
                                        <p:cTn id="49" dur="1" fill="hold">
                                          <p:stCondLst>
                                            <p:cond delay="998"/>
                                          </p:stCondLst>
                                        </p:cTn>
                                        <p:tgtEl>
                                          <p:spTgt spid="16"/>
                                        </p:tgtEl>
                                        <p:attrNameLst>
                                          <p:attrName>style.visibility</p:attrName>
                                        </p:attrNameLst>
                                      </p:cBhvr>
                                      <p:to>
                                        <p:strVal val="hidden"/>
                                      </p:to>
                                    </p:set>
                                  </p:childTnLst>
                                </p:cTn>
                              </p:par>
                              <p:par>
                                <p:cTn id="50" presetID="2" presetClass="exit" presetSubtype="8" fill="hold" grpId="1" nodeType="withEffect">
                                  <p:stCondLst>
                                    <p:cond delay="0"/>
                                  </p:stCondLst>
                                  <p:childTnLst>
                                    <p:anim calcmode="lin" valueType="num">
                                      <p:cBhvr additive="base">
                                        <p:cTn id="51" dur="500"/>
                                        <p:tgtEl>
                                          <p:spTgt spid="19"/>
                                        </p:tgtEl>
                                        <p:attrNameLst>
                                          <p:attrName>ppt_x</p:attrName>
                                        </p:attrNameLst>
                                      </p:cBhvr>
                                      <p:tavLst>
                                        <p:tav tm="0">
                                          <p:val>
                                            <p:strVal val="ppt_x"/>
                                          </p:val>
                                        </p:tav>
                                        <p:tav tm="100000">
                                          <p:val>
                                            <p:strVal val="0-ppt_w/2"/>
                                          </p:val>
                                        </p:tav>
                                      </p:tavLst>
                                    </p:anim>
                                    <p:anim calcmode="lin" valueType="num">
                                      <p:cBhvr additive="base">
                                        <p:cTn id="52" dur="500"/>
                                        <p:tgtEl>
                                          <p:spTgt spid="19"/>
                                        </p:tgtEl>
                                        <p:attrNameLst>
                                          <p:attrName>ppt_y</p:attrName>
                                        </p:attrNameLst>
                                      </p:cBhvr>
                                      <p:tavLst>
                                        <p:tav tm="0">
                                          <p:val>
                                            <p:strVal val="ppt_y"/>
                                          </p:val>
                                        </p:tav>
                                        <p:tav tm="100000">
                                          <p:val>
                                            <p:strVal val="ppt_y"/>
                                          </p:val>
                                        </p:tav>
                                      </p:tavLst>
                                    </p:anim>
                                    <p:set>
                                      <p:cBhvr>
                                        <p:cTn id="53" dur="1" fill="hold">
                                          <p:stCondLst>
                                            <p:cond delay="499"/>
                                          </p:stCondLst>
                                        </p:cTn>
                                        <p:tgtEl>
                                          <p:spTgt spid="19"/>
                                        </p:tgtEl>
                                        <p:attrNameLst>
                                          <p:attrName>style.visibility</p:attrName>
                                        </p:attrNameLst>
                                      </p:cBhvr>
                                      <p:to>
                                        <p:strVal val="hidden"/>
                                      </p:to>
                                    </p:set>
                                  </p:childTnLst>
                                </p:cTn>
                              </p:par>
                              <p:par>
                                <p:cTn id="54" presetID="2" presetClass="exit" presetSubtype="2" fill="hold" grpId="1" nodeType="withEffect">
                                  <p:stCondLst>
                                    <p:cond delay="0"/>
                                  </p:stCondLst>
                                  <p:iterate type="lt">
                                    <p:tmPct val="0"/>
                                  </p:iterate>
                                  <p:childTnLst>
                                    <p:anim calcmode="lin" valueType="num">
                                      <p:cBhvr additive="base">
                                        <p:cTn id="55" dur="1000"/>
                                        <p:tgtEl>
                                          <p:spTgt spid="20">
                                            <p:txEl>
                                              <p:pRg st="0" end="0"/>
                                            </p:txEl>
                                          </p:spTgt>
                                        </p:tgtEl>
                                        <p:attrNameLst>
                                          <p:attrName>ppt_x</p:attrName>
                                        </p:attrNameLst>
                                      </p:cBhvr>
                                      <p:tavLst>
                                        <p:tav tm="0">
                                          <p:val>
                                            <p:strVal val="ppt_x"/>
                                          </p:val>
                                        </p:tav>
                                        <p:tav tm="100000">
                                          <p:val>
                                            <p:strVal val="1+ppt_w/2"/>
                                          </p:val>
                                        </p:tav>
                                      </p:tavLst>
                                    </p:anim>
                                    <p:anim calcmode="lin" valueType="num">
                                      <p:cBhvr additive="base">
                                        <p:cTn id="56" dur="1000"/>
                                        <p:tgtEl>
                                          <p:spTgt spid="20">
                                            <p:txEl>
                                              <p:pRg st="0" end="0"/>
                                            </p:txEl>
                                          </p:spTgt>
                                        </p:tgtEl>
                                        <p:attrNameLst>
                                          <p:attrName>ppt_y</p:attrName>
                                        </p:attrNameLst>
                                      </p:cBhvr>
                                      <p:tavLst>
                                        <p:tav tm="0">
                                          <p:val>
                                            <p:strVal val="ppt_y"/>
                                          </p:val>
                                        </p:tav>
                                        <p:tav tm="100000">
                                          <p:val>
                                            <p:strVal val="ppt_y"/>
                                          </p:val>
                                        </p:tav>
                                      </p:tavLst>
                                    </p:anim>
                                    <p:set>
                                      <p:cBhvr>
                                        <p:cTn id="57" dur="1" fill="hold">
                                          <p:stCondLst>
                                            <p:cond delay="998"/>
                                          </p:stCondLst>
                                        </p:cTn>
                                        <p:tgtEl>
                                          <p:spTgt spid="20">
                                            <p:txEl>
                                              <p:pRg st="0" end="0"/>
                                            </p:txEl>
                                          </p:spTgt>
                                        </p:tgtEl>
                                        <p:attrNameLst>
                                          <p:attrName>style.visibility</p:attrName>
                                        </p:attrNameLst>
                                      </p:cBhvr>
                                      <p:to>
                                        <p:strVal val="hidden"/>
                                      </p:to>
                                    </p:set>
                                  </p:childTnLst>
                                </p:cTn>
                              </p:par>
                              <p:par>
                                <p:cTn id="58" presetID="2" presetClass="exit" presetSubtype="2" fill="hold" grpId="1" nodeType="withEffect">
                                  <p:stCondLst>
                                    <p:cond delay="0"/>
                                  </p:stCondLst>
                                  <p:iterate type="lt">
                                    <p:tmPct val="0"/>
                                  </p:iterate>
                                  <p:childTnLst>
                                    <p:anim calcmode="lin" valueType="num">
                                      <p:cBhvr additive="base">
                                        <p:cTn id="59" dur="1000"/>
                                        <p:tgtEl>
                                          <p:spTgt spid="20">
                                            <p:txEl>
                                              <p:pRg st="1" end="1"/>
                                            </p:txEl>
                                          </p:spTgt>
                                        </p:tgtEl>
                                        <p:attrNameLst>
                                          <p:attrName>ppt_x</p:attrName>
                                        </p:attrNameLst>
                                      </p:cBhvr>
                                      <p:tavLst>
                                        <p:tav tm="0">
                                          <p:val>
                                            <p:strVal val="ppt_x"/>
                                          </p:val>
                                        </p:tav>
                                        <p:tav tm="100000">
                                          <p:val>
                                            <p:strVal val="1+ppt_w/2"/>
                                          </p:val>
                                        </p:tav>
                                      </p:tavLst>
                                    </p:anim>
                                    <p:anim calcmode="lin" valueType="num">
                                      <p:cBhvr additive="base">
                                        <p:cTn id="60" dur="1000"/>
                                        <p:tgtEl>
                                          <p:spTgt spid="20">
                                            <p:txEl>
                                              <p:pRg st="1" end="1"/>
                                            </p:txEl>
                                          </p:spTgt>
                                        </p:tgtEl>
                                        <p:attrNameLst>
                                          <p:attrName>ppt_y</p:attrName>
                                        </p:attrNameLst>
                                      </p:cBhvr>
                                      <p:tavLst>
                                        <p:tav tm="0">
                                          <p:val>
                                            <p:strVal val="ppt_y"/>
                                          </p:val>
                                        </p:tav>
                                        <p:tav tm="100000">
                                          <p:val>
                                            <p:strVal val="ppt_y"/>
                                          </p:val>
                                        </p:tav>
                                      </p:tavLst>
                                    </p:anim>
                                    <p:set>
                                      <p:cBhvr>
                                        <p:cTn id="61" dur="1" fill="hold">
                                          <p:stCondLst>
                                            <p:cond delay="998"/>
                                          </p:stCondLst>
                                        </p:cTn>
                                        <p:tgtEl>
                                          <p:spTgt spid="20">
                                            <p:txEl>
                                              <p:pRg st="1" end="1"/>
                                            </p:txEl>
                                          </p:spTgt>
                                        </p:tgtEl>
                                        <p:attrNameLst>
                                          <p:attrName>style.visibility</p:attrName>
                                        </p:attrNameLst>
                                      </p:cBhvr>
                                      <p:to>
                                        <p:strVal val="hidden"/>
                                      </p:to>
                                    </p:set>
                                  </p:childTnLst>
                                </p:cTn>
                              </p:par>
                              <p:par>
                                <p:cTn id="62" presetID="2" presetClass="exit" presetSubtype="2" fill="hold" grpId="1" nodeType="withEffect">
                                  <p:stCondLst>
                                    <p:cond delay="0"/>
                                  </p:stCondLst>
                                  <p:iterate type="lt">
                                    <p:tmPct val="0"/>
                                  </p:iterate>
                                  <p:childTnLst>
                                    <p:anim calcmode="lin" valueType="num">
                                      <p:cBhvr additive="base">
                                        <p:cTn id="63" dur="1000"/>
                                        <p:tgtEl>
                                          <p:spTgt spid="20">
                                            <p:txEl>
                                              <p:pRg st="2" end="2"/>
                                            </p:txEl>
                                          </p:spTgt>
                                        </p:tgtEl>
                                        <p:attrNameLst>
                                          <p:attrName>ppt_x</p:attrName>
                                        </p:attrNameLst>
                                      </p:cBhvr>
                                      <p:tavLst>
                                        <p:tav tm="0">
                                          <p:val>
                                            <p:strVal val="ppt_x"/>
                                          </p:val>
                                        </p:tav>
                                        <p:tav tm="100000">
                                          <p:val>
                                            <p:strVal val="1+ppt_w/2"/>
                                          </p:val>
                                        </p:tav>
                                      </p:tavLst>
                                    </p:anim>
                                    <p:anim calcmode="lin" valueType="num">
                                      <p:cBhvr additive="base">
                                        <p:cTn id="64" dur="1000"/>
                                        <p:tgtEl>
                                          <p:spTgt spid="20">
                                            <p:txEl>
                                              <p:pRg st="2" end="2"/>
                                            </p:txEl>
                                          </p:spTgt>
                                        </p:tgtEl>
                                        <p:attrNameLst>
                                          <p:attrName>ppt_y</p:attrName>
                                        </p:attrNameLst>
                                      </p:cBhvr>
                                      <p:tavLst>
                                        <p:tav tm="0">
                                          <p:val>
                                            <p:strVal val="ppt_y"/>
                                          </p:val>
                                        </p:tav>
                                        <p:tav tm="100000">
                                          <p:val>
                                            <p:strVal val="ppt_y"/>
                                          </p:val>
                                        </p:tav>
                                      </p:tavLst>
                                    </p:anim>
                                    <p:set>
                                      <p:cBhvr>
                                        <p:cTn id="65" dur="1" fill="hold">
                                          <p:stCondLst>
                                            <p:cond delay="998"/>
                                          </p:stCondLst>
                                        </p:cTn>
                                        <p:tgtEl>
                                          <p:spTgt spid="20">
                                            <p:txEl>
                                              <p:pRg st="2" end="2"/>
                                            </p:txEl>
                                          </p:spTgt>
                                        </p:tgtEl>
                                        <p:attrNameLst>
                                          <p:attrName>style.visibility</p:attrName>
                                        </p:attrNameLst>
                                      </p:cBhvr>
                                      <p:to>
                                        <p:strVal val="hidden"/>
                                      </p:to>
                                    </p:set>
                                  </p:childTnLst>
                                </p:cTn>
                              </p:par>
                              <p:par>
                                <p:cTn id="66" presetID="2" presetClass="exit" presetSubtype="2" fill="hold" grpId="1" nodeType="withEffect">
                                  <p:stCondLst>
                                    <p:cond delay="0"/>
                                  </p:stCondLst>
                                  <p:iterate type="lt">
                                    <p:tmPct val="0"/>
                                  </p:iterate>
                                  <p:childTnLst>
                                    <p:anim calcmode="lin" valueType="num">
                                      <p:cBhvr additive="base">
                                        <p:cTn id="67" dur="1000"/>
                                        <p:tgtEl>
                                          <p:spTgt spid="20">
                                            <p:txEl>
                                              <p:pRg st="3" end="3"/>
                                            </p:txEl>
                                          </p:spTgt>
                                        </p:tgtEl>
                                        <p:attrNameLst>
                                          <p:attrName>ppt_x</p:attrName>
                                        </p:attrNameLst>
                                      </p:cBhvr>
                                      <p:tavLst>
                                        <p:tav tm="0">
                                          <p:val>
                                            <p:strVal val="ppt_x"/>
                                          </p:val>
                                        </p:tav>
                                        <p:tav tm="100000">
                                          <p:val>
                                            <p:strVal val="1+ppt_w/2"/>
                                          </p:val>
                                        </p:tav>
                                      </p:tavLst>
                                    </p:anim>
                                    <p:anim calcmode="lin" valueType="num">
                                      <p:cBhvr additive="base">
                                        <p:cTn id="68" dur="1000"/>
                                        <p:tgtEl>
                                          <p:spTgt spid="20">
                                            <p:txEl>
                                              <p:pRg st="3" end="3"/>
                                            </p:txEl>
                                          </p:spTgt>
                                        </p:tgtEl>
                                        <p:attrNameLst>
                                          <p:attrName>ppt_y</p:attrName>
                                        </p:attrNameLst>
                                      </p:cBhvr>
                                      <p:tavLst>
                                        <p:tav tm="0">
                                          <p:val>
                                            <p:strVal val="ppt_y"/>
                                          </p:val>
                                        </p:tav>
                                        <p:tav tm="100000">
                                          <p:val>
                                            <p:strVal val="ppt_y"/>
                                          </p:val>
                                        </p:tav>
                                      </p:tavLst>
                                    </p:anim>
                                    <p:set>
                                      <p:cBhvr>
                                        <p:cTn id="69" dur="1" fill="hold">
                                          <p:stCondLst>
                                            <p:cond delay="998"/>
                                          </p:stCondLst>
                                        </p:cTn>
                                        <p:tgtEl>
                                          <p:spTgt spid="20">
                                            <p:txEl>
                                              <p:pRg st="3" end="3"/>
                                            </p:txEl>
                                          </p:spTgt>
                                        </p:tgtEl>
                                        <p:attrNameLst>
                                          <p:attrName>style.visibility</p:attrName>
                                        </p:attrNameLst>
                                      </p:cBhvr>
                                      <p:to>
                                        <p:strVal val="hidden"/>
                                      </p:to>
                                    </p:set>
                                  </p:childTnLst>
                                </p:cTn>
                              </p:par>
                              <p:par>
                                <p:cTn id="70" presetID="2" presetClass="exit" presetSubtype="2" fill="hold" grpId="1" nodeType="withEffect">
                                  <p:stCondLst>
                                    <p:cond delay="0"/>
                                  </p:stCondLst>
                                  <p:childTnLst>
                                    <p:anim calcmode="lin" valueType="num">
                                      <p:cBhvr additive="base">
                                        <p:cTn id="71" dur="1000"/>
                                        <p:tgtEl>
                                          <p:spTgt spid="20"/>
                                        </p:tgtEl>
                                        <p:attrNameLst>
                                          <p:attrName>ppt_x</p:attrName>
                                        </p:attrNameLst>
                                      </p:cBhvr>
                                      <p:tavLst>
                                        <p:tav tm="0">
                                          <p:val>
                                            <p:strVal val="ppt_x"/>
                                          </p:val>
                                        </p:tav>
                                        <p:tav tm="100000">
                                          <p:val>
                                            <p:strVal val="1+ppt_w/2"/>
                                          </p:val>
                                        </p:tav>
                                      </p:tavLst>
                                    </p:anim>
                                    <p:anim calcmode="lin" valueType="num">
                                      <p:cBhvr additive="base">
                                        <p:cTn id="72" dur="1000"/>
                                        <p:tgtEl>
                                          <p:spTgt spid="20"/>
                                        </p:tgtEl>
                                        <p:attrNameLst>
                                          <p:attrName>ppt_y</p:attrName>
                                        </p:attrNameLst>
                                      </p:cBhvr>
                                      <p:tavLst>
                                        <p:tav tm="0">
                                          <p:val>
                                            <p:strVal val="ppt_y"/>
                                          </p:val>
                                        </p:tav>
                                        <p:tav tm="100000">
                                          <p:val>
                                            <p:strVal val="ppt_y"/>
                                          </p:val>
                                        </p:tav>
                                      </p:tavLst>
                                    </p:anim>
                                    <p:set>
                                      <p:cBhvr>
                                        <p:cTn id="73" dur="1" fill="hold">
                                          <p:stCondLst>
                                            <p:cond delay="998"/>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uiExpand="1" build="allAtOnce"/>
      <p:bldP spid="19" grpId="0" animBg="1"/>
      <p:bldP spid="20" grpId="0" bldLvl="0" animBg="1" uiExpand="1" build="allAtOnce"/>
      <p:bldP spid="16" grpId="1" bldLvl="0" animBg="1" uiExpand="1" build="allAtOnce"/>
      <p:bldP spid="19" grpId="1" animBg="1"/>
      <p:bldP spid="20" grpId="1" bldLvl="0" animBg="1" build="allAtOnce"/>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lumMod val="85000"/>
                    <a:lumOff val="15000"/>
                  </a:schemeClr>
                </a:solidFill>
              </a:rPr>
              <a:t>“6S”</a:t>
            </a:r>
            <a:r>
              <a:rPr lang="zh-CN" altLang="en-US" sz="3200">
                <a:solidFill>
                  <a:schemeClr val="tx1">
                    <a:lumMod val="85000"/>
                    <a:lumOff val="15000"/>
                  </a:schemeClr>
                </a:solidFill>
              </a:rPr>
              <a:t>推行的步骤</a:t>
            </a:r>
            <a:endParaRPr lang="zh-CN" altLang="en-US" sz="3200">
              <a:solidFill>
                <a:schemeClr val="tx1">
                  <a:lumMod val="85000"/>
                  <a:lumOff val="15000"/>
                </a:schemeClr>
              </a:solidFill>
            </a:endParaRPr>
          </a:p>
        </p:txBody>
      </p:sp>
      <p:sp>
        <p:nvSpPr>
          <p:cNvPr id="16" name="圆角矩形 15"/>
          <p:cNvSpPr/>
          <p:nvPr/>
        </p:nvSpPr>
        <p:spPr>
          <a:xfrm>
            <a:off x="1790700" y="1966595"/>
            <a:ext cx="2687320" cy="7740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chemeClr val="tx1">
                    <a:lumMod val="85000"/>
                    <a:lumOff val="15000"/>
                  </a:schemeClr>
                </a:solidFill>
              </a:rPr>
              <a:t>评分及奖惩</a:t>
            </a:r>
            <a:endParaRPr lang="zh-CN" altLang="en-US" sz="2400">
              <a:solidFill>
                <a:schemeClr val="tx1">
                  <a:lumMod val="85000"/>
                  <a:lumOff val="15000"/>
                </a:schemeClr>
              </a:solidFill>
            </a:endParaRPr>
          </a:p>
        </p:txBody>
      </p:sp>
      <p:sp>
        <p:nvSpPr>
          <p:cNvPr id="19" name="椭圆 18"/>
          <p:cNvSpPr/>
          <p:nvPr/>
        </p:nvSpPr>
        <p:spPr>
          <a:xfrm>
            <a:off x="1526540" y="1667510"/>
            <a:ext cx="575310" cy="575310"/>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t>9</a:t>
            </a:r>
            <a:endParaRPr lang="en-US" altLang="zh-CN" sz="2800"/>
          </a:p>
        </p:txBody>
      </p:sp>
      <p:sp>
        <p:nvSpPr>
          <p:cNvPr id="20" name="矩形 19"/>
          <p:cNvSpPr/>
          <p:nvPr/>
        </p:nvSpPr>
        <p:spPr>
          <a:xfrm>
            <a:off x="3018790" y="3390900"/>
            <a:ext cx="7875905" cy="248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en-US" altLang="zh-CN" sz="2000"/>
              <a:t>1.</a:t>
            </a:r>
            <a:r>
              <a:rPr lang="zh-CN" altLang="en-US" sz="2000"/>
              <a:t>依照</a:t>
            </a:r>
            <a:r>
              <a:rPr lang="en-US" altLang="zh-CN" sz="2000"/>
              <a:t>6S</a:t>
            </a:r>
            <a:r>
              <a:rPr lang="zh-CN" altLang="en-US" sz="2000"/>
              <a:t>活动竞赛办法进行评比</a:t>
            </a:r>
            <a:r>
              <a:rPr lang="zh-CN" altLang="en-US" sz="2000"/>
              <a:t>。</a:t>
            </a:r>
            <a:endParaRPr lang="zh-CN" altLang="en-US" sz="2000"/>
          </a:p>
          <a:p>
            <a:pPr algn="l">
              <a:lnSpc>
                <a:spcPct val="150000"/>
              </a:lnSpc>
            </a:pPr>
            <a:r>
              <a:rPr lang="en-US" altLang="zh-CN" sz="2000"/>
              <a:t>2.</a:t>
            </a:r>
            <a:r>
              <a:rPr lang="zh-CN" altLang="en-US" sz="2000"/>
              <a:t>公布所有人的成绩</a:t>
            </a:r>
            <a:r>
              <a:rPr lang="zh-CN" altLang="en-US" sz="2000"/>
              <a:t>。</a:t>
            </a:r>
            <a:endParaRPr lang="zh-CN" altLang="en-US" sz="2000"/>
          </a:p>
          <a:p>
            <a:pPr algn="l">
              <a:lnSpc>
                <a:spcPct val="150000"/>
              </a:lnSpc>
            </a:pPr>
            <a:r>
              <a:rPr lang="en-US" altLang="zh-CN" sz="2000"/>
              <a:t>3.</a:t>
            </a:r>
            <a:r>
              <a:rPr lang="zh-CN" altLang="en-US" sz="2000"/>
              <a:t>根据成绩实施奖惩措施</a:t>
            </a:r>
            <a:r>
              <a:rPr lang="zh-CN" altLang="en-US" sz="2000"/>
              <a:t>。</a:t>
            </a:r>
            <a:endParaRPr lang="zh-CN" altLang="en-US" sz="200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000" fill="hold">
                                          <p:stCondLst>
                                            <p:cond delay="0"/>
                                          </p:stCondLst>
                                        </p:cTn>
                                        <p:tgtEl>
                                          <p:spTgt spid="19"/>
                                        </p:tgtEl>
                                        <p:attrNameLst>
                                          <p:attrName>style.visibility</p:attrName>
                                        </p:attrNameLst>
                                      </p:cBhvr>
                                      <p:to>
                                        <p:strVal val="visible"/>
                                      </p:to>
                                    </p:set>
                                    <p:animEffect transition="in" filter="circle(out)">
                                      <p:cBhvr>
                                        <p:cTn id="11" dur="1000"/>
                                        <p:tgtEl>
                                          <p:spTgt spid="19"/>
                                        </p:tgtEl>
                                      </p:cBhvr>
                                    </p:animEffect>
                                  </p:childTnLst>
                                </p:cTn>
                              </p:par>
                              <p:par>
                                <p:cTn id="12" presetID="22" presetClass="entr" presetSubtype="2" fill="hold" grpId="0" nodeType="withEffect">
                                  <p:stCondLst>
                                    <p:cond delay="20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wipe(right)">
                                      <p:cBhvr>
                                        <p:cTn id="14" dur="5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000" fill="hold">
                                          <p:stCondLst>
                                            <p:cond delay="0"/>
                                          </p:stCondLst>
                                        </p:cTn>
                                        <p:tgtEl>
                                          <p:spTgt spid="20"/>
                                        </p:tgtEl>
                                        <p:attrNameLst>
                                          <p:attrName>style.visibility</p:attrName>
                                        </p:attrNameLst>
                                      </p:cBhvr>
                                      <p:to>
                                        <p:strVal val="visible"/>
                                      </p:to>
                                    </p:set>
                                    <p:animEffect transition="in" filter="wipe(up)">
                                      <p:cBhvr>
                                        <p:cTn id="19" dur="1000"/>
                                        <p:tgtEl>
                                          <p:spTgt spid="20"/>
                                        </p:tgtEl>
                                      </p:cBhvr>
                                    </p:animEffect>
                                  </p:childTnLst>
                                </p:cTn>
                              </p:par>
                              <p:par>
                                <p:cTn id="20" presetID="42" presetClass="entr" presetSubtype="0" fill="hold" grpId="0" nodeType="withEffect">
                                  <p:stCondLst>
                                    <p:cond delay="0"/>
                                  </p:stCondLst>
                                  <p:iterate type="lt">
                                    <p:tmPct val="1000"/>
                                  </p:iterate>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1000"/>
                                        <p:tgtEl>
                                          <p:spTgt spid="20">
                                            <p:txEl>
                                              <p:pRg st="0" end="0"/>
                                            </p:txEl>
                                          </p:spTgt>
                                        </p:tgtEl>
                                      </p:cBhvr>
                                    </p:animEffect>
                                    <p:anim calcmode="lin" valueType="num">
                                      <p:cBhvr>
                                        <p:cTn id="2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iterate type="lt">
                                    <p:tmPct val="1000"/>
                                  </p:iterate>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fade">
                                      <p:cBhvr>
                                        <p:cTn id="27" dur="1000"/>
                                        <p:tgtEl>
                                          <p:spTgt spid="20">
                                            <p:txEl>
                                              <p:pRg st="1" end="1"/>
                                            </p:txEl>
                                          </p:spTgt>
                                        </p:tgtEl>
                                      </p:cBhvr>
                                    </p:animEffect>
                                    <p:anim calcmode="lin" valueType="num">
                                      <p:cBhvr>
                                        <p:cTn id="28"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iterate type="lt">
                                    <p:tmPct val="1000"/>
                                  </p:iterate>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fade">
                                      <p:cBhvr>
                                        <p:cTn id="32" dur="1000"/>
                                        <p:tgtEl>
                                          <p:spTgt spid="20">
                                            <p:txEl>
                                              <p:pRg st="2" end="2"/>
                                            </p:txEl>
                                          </p:spTgt>
                                        </p:tgtEl>
                                      </p:cBhvr>
                                    </p:animEffect>
                                    <p:anim calcmode="lin" valueType="num">
                                      <p:cBhvr>
                                        <p:cTn id="3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xit" presetSubtype="8" fill="hold" grpId="1" nodeType="clickEffect">
                                  <p:stCondLst>
                                    <p:cond delay="0"/>
                                  </p:stCondLst>
                                  <p:childTnLst>
                                    <p:anim calcmode="lin" valueType="num">
                                      <p:cBhvr additive="base">
                                        <p:cTn id="38" dur="1000"/>
                                        <p:tgtEl>
                                          <p:spTgt spid="16">
                                            <p:txEl>
                                              <p:pRg st="0" end="0"/>
                                            </p:txEl>
                                          </p:spTgt>
                                        </p:tgtEl>
                                        <p:attrNameLst>
                                          <p:attrName>ppt_x</p:attrName>
                                        </p:attrNameLst>
                                      </p:cBhvr>
                                      <p:tavLst>
                                        <p:tav tm="0">
                                          <p:val>
                                            <p:strVal val="ppt_x"/>
                                          </p:val>
                                        </p:tav>
                                        <p:tav tm="100000">
                                          <p:val>
                                            <p:strVal val="0-ppt_w/2"/>
                                          </p:val>
                                        </p:tav>
                                      </p:tavLst>
                                    </p:anim>
                                    <p:anim calcmode="lin" valueType="num">
                                      <p:cBhvr additive="base">
                                        <p:cTn id="39" dur="1000"/>
                                        <p:tgtEl>
                                          <p:spTgt spid="16">
                                            <p:txEl>
                                              <p:pRg st="0" end="0"/>
                                            </p:txEl>
                                          </p:spTgt>
                                        </p:tgtEl>
                                        <p:attrNameLst>
                                          <p:attrName>ppt_y</p:attrName>
                                        </p:attrNameLst>
                                      </p:cBhvr>
                                      <p:tavLst>
                                        <p:tav tm="0">
                                          <p:val>
                                            <p:strVal val="ppt_y"/>
                                          </p:val>
                                        </p:tav>
                                        <p:tav tm="100000">
                                          <p:val>
                                            <p:strVal val="ppt_y"/>
                                          </p:val>
                                        </p:tav>
                                      </p:tavLst>
                                    </p:anim>
                                    <p:set>
                                      <p:cBhvr>
                                        <p:cTn id="40" dur="1" fill="hold">
                                          <p:stCondLst>
                                            <p:cond delay="998"/>
                                          </p:stCondLst>
                                        </p:cTn>
                                        <p:tgtEl>
                                          <p:spTgt spid="16">
                                            <p:txEl>
                                              <p:pRg st="0" end="0"/>
                                            </p:txEl>
                                          </p:spTgt>
                                        </p:tgtEl>
                                        <p:attrNameLst>
                                          <p:attrName>style.visibility</p:attrName>
                                        </p:attrNameLst>
                                      </p:cBhvr>
                                      <p:to>
                                        <p:strVal val="hidden"/>
                                      </p:to>
                                    </p:set>
                                  </p:childTnLst>
                                </p:cTn>
                              </p:par>
                              <p:par>
                                <p:cTn id="41" presetID="2" presetClass="exit" presetSubtype="8" fill="hold" grpId="1" nodeType="withEffect">
                                  <p:stCondLst>
                                    <p:cond delay="0"/>
                                  </p:stCondLst>
                                  <p:childTnLst>
                                    <p:anim calcmode="lin" valueType="num">
                                      <p:cBhvr additive="base">
                                        <p:cTn id="42" dur="1000"/>
                                        <p:tgtEl>
                                          <p:spTgt spid="16"/>
                                        </p:tgtEl>
                                        <p:attrNameLst>
                                          <p:attrName>ppt_x</p:attrName>
                                        </p:attrNameLst>
                                      </p:cBhvr>
                                      <p:tavLst>
                                        <p:tav tm="0">
                                          <p:val>
                                            <p:strVal val="ppt_x"/>
                                          </p:val>
                                        </p:tav>
                                        <p:tav tm="100000">
                                          <p:val>
                                            <p:strVal val="0-ppt_w/2"/>
                                          </p:val>
                                        </p:tav>
                                      </p:tavLst>
                                    </p:anim>
                                    <p:anim calcmode="lin" valueType="num">
                                      <p:cBhvr additive="base">
                                        <p:cTn id="43" dur="1000"/>
                                        <p:tgtEl>
                                          <p:spTgt spid="16"/>
                                        </p:tgtEl>
                                        <p:attrNameLst>
                                          <p:attrName>ppt_y</p:attrName>
                                        </p:attrNameLst>
                                      </p:cBhvr>
                                      <p:tavLst>
                                        <p:tav tm="0">
                                          <p:val>
                                            <p:strVal val="ppt_y"/>
                                          </p:val>
                                        </p:tav>
                                        <p:tav tm="100000">
                                          <p:val>
                                            <p:strVal val="ppt_y"/>
                                          </p:val>
                                        </p:tav>
                                      </p:tavLst>
                                    </p:anim>
                                    <p:set>
                                      <p:cBhvr>
                                        <p:cTn id="44" dur="1" fill="hold">
                                          <p:stCondLst>
                                            <p:cond delay="998"/>
                                          </p:stCondLst>
                                        </p:cTn>
                                        <p:tgtEl>
                                          <p:spTgt spid="16"/>
                                        </p:tgtEl>
                                        <p:attrNameLst>
                                          <p:attrName>style.visibility</p:attrName>
                                        </p:attrNameLst>
                                      </p:cBhvr>
                                      <p:to>
                                        <p:strVal val="hidden"/>
                                      </p:to>
                                    </p:set>
                                  </p:childTnLst>
                                </p:cTn>
                              </p:par>
                              <p:par>
                                <p:cTn id="45" presetID="2" presetClass="exit" presetSubtype="8" fill="hold" grpId="1" nodeType="withEffect">
                                  <p:stCondLst>
                                    <p:cond delay="0"/>
                                  </p:stCondLst>
                                  <p:childTnLst>
                                    <p:anim calcmode="lin" valueType="num">
                                      <p:cBhvr additive="base">
                                        <p:cTn id="46" dur="500"/>
                                        <p:tgtEl>
                                          <p:spTgt spid="19"/>
                                        </p:tgtEl>
                                        <p:attrNameLst>
                                          <p:attrName>ppt_x</p:attrName>
                                        </p:attrNameLst>
                                      </p:cBhvr>
                                      <p:tavLst>
                                        <p:tav tm="0">
                                          <p:val>
                                            <p:strVal val="ppt_x"/>
                                          </p:val>
                                        </p:tav>
                                        <p:tav tm="100000">
                                          <p:val>
                                            <p:strVal val="0-ppt_w/2"/>
                                          </p:val>
                                        </p:tav>
                                      </p:tavLst>
                                    </p:anim>
                                    <p:anim calcmode="lin" valueType="num">
                                      <p:cBhvr additive="base">
                                        <p:cTn id="47" dur="500"/>
                                        <p:tgtEl>
                                          <p:spTgt spid="19"/>
                                        </p:tgtEl>
                                        <p:attrNameLst>
                                          <p:attrName>ppt_y</p:attrName>
                                        </p:attrNameLst>
                                      </p:cBhvr>
                                      <p:tavLst>
                                        <p:tav tm="0">
                                          <p:val>
                                            <p:strVal val="ppt_y"/>
                                          </p:val>
                                        </p:tav>
                                        <p:tav tm="100000">
                                          <p:val>
                                            <p:strVal val="ppt_y"/>
                                          </p:val>
                                        </p:tav>
                                      </p:tavLst>
                                    </p:anim>
                                    <p:set>
                                      <p:cBhvr>
                                        <p:cTn id="48" dur="1" fill="hold">
                                          <p:stCondLst>
                                            <p:cond delay="499"/>
                                          </p:stCondLst>
                                        </p:cTn>
                                        <p:tgtEl>
                                          <p:spTgt spid="19"/>
                                        </p:tgtEl>
                                        <p:attrNameLst>
                                          <p:attrName>style.visibility</p:attrName>
                                        </p:attrNameLst>
                                      </p:cBhvr>
                                      <p:to>
                                        <p:strVal val="hidden"/>
                                      </p:to>
                                    </p:set>
                                  </p:childTnLst>
                                </p:cTn>
                              </p:par>
                              <p:par>
                                <p:cTn id="49" presetID="2" presetClass="exit" presetSubtype="2" fill="hold" grpId="1" nodeType="withEffect">
                                  <p:stCondLst>
                                    <p:cond delay="0"/>
                                  </p:stCondLst>
                                  <p:iterate type="lt">
                                    <p:tmPct val="0"/>
                                  </p:iterate>
                                  <p:childTnLst>
                                    <p:anim calcmode="lin" valueType="num">
                                      <p:cBhvr additive="base">
                                        <p:cTn id="50" dur="1000"/>
                                        <p:tgtEl>
                                          <p:spTgt spid="20">
                                            <p:txEl>
                                              <p:pRg st="0" end="0"/>
                                            </p:txEl>
                                          </p:spTgt>
                                        </p:tgtEl>
                                        <p:attrNameLst>
                                          <p:attrName>ppt_x</p:attrName>
                                        </p:attrNameLst>
                                      </p:cBhvr>
                                      <p:tavLst>
                                        <p:tav tm="0">
                                          <p:val>
                                            <p:strVal val="ppt_x"/>
                                          </p:val>
                                        </p:tav>
                                        <p:tav tm="100000">
                                          <p:val>
                                            <p:strVal val="1+ppt_w/2"/>
                                          </p:val>
                                        </p:tav>
                                      </p:tavLst>
                                    </p:anim>
                                    <p:anim calcmode="lin" valueType="num">
                                      <p:cBhvr additive="base">
                                        <p:cTn id="51" dur="1000"/>
                                        <p:tgtEl>
                                          <p:spTgt spid="20">
                                            <p:txEl>
                                              <p:pRg st="0" end="0"/>
                                            </p:txEl>
                                          </p:spTgt>
                                        </p:tgtEl>
                                        <p:attrNameLst>
                                          <p:attrName>ppt_y</p:attrName>
                                        </p:attrNameLst>
                                      </p:cBhvr>
                                      <p:tavLst>
                                        <p:tav tm="0">
                                          <p:val>
                                            <p:strVal val="ppt_y"/>
                                          </p:val>
                                        </p:tav>
                                        <p:tav tm="100000">
                                          <p:val>
                                            <p:strVal val="ppt_y"/>
                                          </p:val>
                                        </p:tav>
                                      </p:tavLst>
                                    </p:anim>
                                    <p:set>
                                      <p:cBhvr>
                                        <p:cTn id="52" dur="1" fill="hold">
                                          <p:stCondLst>
                                            <p:cond delay="998"/>
                                          </p:stCondLst>
                                        </p:cTn>
                                        <p:tgtEl>
                                          <p:spTgt spid="20">
                                            <p:txEl>
                                              <p:pRg st="0" end="0"/>
                                            </p:txEl>
                                          </p:spTgt>
                                        </p:tgtEl>
                                        <p:attrNameLst>
                                          <p:attrName>style.visibility</p:attrName>
                                        </p:attrNameLst>
                                      </p:cBhvr>
                                      <p:to>
                                        <p:strVal val="hidden"/>
                                      </p:to>
                                    </p:set>
                                  </p:childTnLst>
                                </p:cTn>
                              </p:par>
                              <p:par>
                                <p:cTn id="53" presetID="2" presetClass="exit" presetSubtype="2" fill="hold" grpId="1" nodeType="withEffect">
                                  <p:stCondLst>
                                    <p:cond delay="0"/>
                                  </p:stCondLst>
                                  <p:iterate type="lt">
                                    <p:tmPct val="0"/>
                                  </p:iterate>
                                  <p:childTnLst>
                                    <p:anim calcmode="lin" valueType="num">
                                      <p:cBhvr additive="base">
                                        <p:cTn id="54" dur="1000"/>
                                        <p:tgtEl>
                                          <p:spTgt spid="20">
                                            <p:txEl>
                                              <p:pRg st="1" end="1"/>
                                            </p:txEl>
                                          </p:spTgt>
                                        </p:tgtEl>
                                        <p:attrNameLst>
                                          <p:attrName>ppt_x</p:attrName>
                                        </p:attrNameLst>
                                      </p:cBhvr>
                                      <p:tavLst>
                                        <p:tav tm="0">
                                          <p:val>
                                            <p:strVal val="ppt_x"/>
                                          </p:val>
                                        </p:tav>
                                        <p:tav tm="100000">
                                          <p:val>
                                            <p:strVal val="1+ppt_w/2"/>
                                          </p:val>
                                        </p:tav>
                                      </p:tavLst>
                                    </p:anim>
                                    <p:anim calcmode="lin" valueType="num">
                                      <p:cBhvr additive="base">
                                        <p:cTn id="55" dur="1000"/>
                                        <p:tgtEl>
                                          <p:spTgt spid="20">
                                            <p:txEl>
                                              <p:pRg st="1" end="1"/>
                                            </p:txEl>
                                          </p:spTgt>
                                        </p:tgtEl>
                                        <p:attrNameLst>
                                          <p:attrName>ppt_y</p:attrName>
                                        </p:attrNameLst>
                                      </p:cBhvr>
                                      <p:tavLst>
                                        <p:tav tm="0">
                                          <p:val>
                                            <p:strVal val="ppt_y"/>
                                          </p:val>
                                        </p:tav>
                                        <p:tav tm="100000">
                                          <p:val>
                                            <p:strVal val="ppt_y"/>
                                          </p:val>
                                        </p:tav>
                                      </p:tavLst>
                                    </p:anim>
                                    <p:set>
                                      <p:cBhvr>
                                        <p:cTn id="56" dur="1" fill="hold">
                                          <p:stCondLst>
                                            <p:cond delay="998"/>
                                          </p:stCondLst>
                                        </p:cTn>
                                        <p:tgtEl>
                                          <p:spTgt spid="20">
                                            <p:txEl>
                                              <p:pRg st="1" end="1"/>
                                            </p:txEl>
                                          </p:spTgt>
                                        </p:tgtEl>
                                        <p:attrNameLst>
                                          <p:attrName>style.visibility</p:attrName>
                                        </p:attrNameLst>
                                      </p:cBhvr>
                                      <p:to>
                                        <p:strVal val="hidden"/>
                                      </p:to>
                                    </p:set>
                                  </p:childTnLst>
                                </p:cTn>
                              </p:par>
                              <p:par>
                                <p:cTn id="57" presetID="2" presetClass="exit" presetSubtype="2" fill="hold" grpId="1" nodeType="withEffect">
                                  <p:stCondLst>
                                    <p:cond delay="0"/>
                                  </p:stCondLst>
                                  <p:iterate type="lt">
                                    <p:tmPct val="0"/>
                                  </p:iterate>
                                  <p:childTnLst>
                                    <p:anim calcmode="lin" valueType="num">
                                      <p:cBhvr additive="base">
                                        <p:cTn id="58" dur="1000"/>
                                        <p:tgtEl>
                                          <p:spTgt spid="20">
                                            <p:txEl>
                                              <p:pRg st="2" end="2"/>
                                            </p:txEl>
                                          </p:spTgt>
                                        </p:tgtEl>
                                        <p:attrNameLst>
                                          <p:attrName>ppt_x</p:attrName>
                                        </p:attrNameLst>
                                      </p:cBhvr>
                                      <p:tavLst>
                                        <p:tav tm="0">
                                          <p:val>
                                            <p:strVal val="ppt_x"/>
                                          </p:val>
                                        </p:tav>
                                        <p:tav tm="100000">
                                          <p:val>
                                            <p:strVal val="1+ppt_w/2"/>
                                          </p:val>
                                        </p:tav>
                                      </p:tavLst>
                                    </p:anim>
                                    <p:anim calcmode="lin" valueType="num">
                                      <p:cBhvr additive="base">
                                        <p:cTn id="59" dur="1000"/>
                                        <p:tgtEl>
                                          <p:spTgt spid="20">
                                            <p:txEl>
                                              <p:pRg st="2" end="2"/>
                                            </p:txEl>
                                          </p:spTgt>
                                        </p:tgtEl>
                                        <p:attrNameLst>
                                          <p:attrName>ppt_y</p:attrName>
                                        </p:attrNameLst>
                                      </p:cBhvr>
                                      <p:tavLst>
                                        <p:tav tm="0">
                                          <p:val>
                                            <p:strVal val="ppt_y"/>
                                          </p:val>
                                        </p:tav>
                                        <p:tav tm="100000">
                                          <p:val>
                                            <p:strVal val="ppt_y"/>
                                          </p:val>
                                        </p:tav>
                                      </p:tavLst>
                                    </p:anim>
                                    <p:set>
                                      <p:cBhvr>
                                        <p:cTn id="60" dur="1" fill="hold">
                                          <p:stCondLst>
                                            <p:cond delay="998"/>
                                          </p:stCondLst>
                                        </p:cTn>
                                        <p:tgtEl>
                                          <p:spTgt spid="20">
                                            <p:txEl>
                                              <p:pRg st="2" end="2"/>
                                            </p:txEl>
                                          </p:spTgt>
                                        </p:tgtEl>
                                        <p:attrNameLst>
                                          <p:attrName>style.visibility</p:attrName>
                                        </p:attrNameLst>
                                      </p:cBhvr>
                                      <p:to>
                                        <p:strVal val="hidden"/>
                                      </p:to>
                                    </p:set>
                                  </p:childTnLst>
                                </p:cTn>
                              </p:par>
                              <p:par>
                                <p:cTn id="61" presetID="2" presetClass="exit" presetSubtype="2" fill="hold" grpId="1" nodeType="withEffect">
                                  <p:stCondLst>
                                    <p:cond delay="0"/>
                                  </p:stCondLst>
                                  <p:childTnLst>
                                    <p:anim calcmode="lin" valueType="num">
                                      <p:cBhvr additive="base">
                                        <p:cTn id="62" dur="1000"/>
                                        <p:tgtEl>
                                          <p:spTgt spid="20"/>
                                        </p:tgtEl>
                                        <p:attrNameLst>
                                          <p:attrName>ppt_x</p:attrName>
                                        </p:attrNameLst>
                                      </p:cBhvr>
                                      <p:tavLst>
                                        <p:tav tm="0">
                                          <p:val>
                                            <p:strVal val="ppt_x"/>
                                          </p:val>
                                        </p:tav>
                                        <p:tav tm="100000">
                                          <p:val>
                                            <p:strVal val="1+ppt_w/2"/>
                                          </p:val>
                                        </p:tav>
                                      </p:tavLst>
                                    </p:anim>
                                    <p:anim calcmode="lin" valueType="num">
                                      <p:cBhvr additive="base">
                                        <p:cTn id="63" dur="1000"/>
                                        <p:tgtEl>
                                          <p:spTgt spid="20"/>
                                        </p:tgtEl>
                                        <p:attrNameLst>
                                          <p:attrName>ppt_y</p:attrName>
                                        </p:attrNameLst>
                                      </p:cBhvr>
                                      <p:tavLst>
                                        <p:tav tm="0">
                                          <p:val>
                                            <p:strVal val="ppt_y"/>
                                          </p:val>
                                        </p:tav>
                                        <p:tav tm="100000">
                                          <p:val>
                                            <p:strVal val="ppt_y"/>
                                          </p:val>
                                        </p:tav>
                                      </p:tavLst>
                                    </p:anim>
                                    <p:set>
                                      <p:cBhvr>
                                        <p:cTn id="64" dur="1" fill="hold">
                                          <p:stCondLst>
                                            <p:cond delay="998"/>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uiExpand="1" build="allAtOnce"/>
      <p:bldP spid="19" grpId="0" animBg="1"/>
      <p:bldP spid="20" grpId="0" bldLvl="0" animBg="1" uiExpand="1" build="allAtOnce"/>
      <p:bldP spid="16" grpId="1" bldLvl="0" animBg="1" build="allAtOnce"/>
      <p:bldP spid="19" grpId="1" animBg="1"/>
      <p:bldP spid="20" grpId="1" bldLvl="0" animBg="1" build="allAtOnce"/>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lumMod val="85000"/>
                    <a:lumOff val="15000"/>
                  </a:schemeClr>
                </a:solidFill>
              </a:rPr>
              <a:t>“6S”</a:t>
            </a:r>
            <a:r>
              <a:rPr lang="zh-CN" altLang="en-US" sz="3200">
                <a:solidFill>
                  <a:schemeClr val="tx1">
                    <a:lumMod val="85000"/>
                    <a:lumOff val="15000"/>
                  </a:schemeClr>
                </a:solidFill>
              </a:rPr>
              <a:t>推行的步骤</a:t>
            </a:r>
            <a:endParaRPr lang="zh-CN" altLang="en-US" sz="3200">
              <a:solidFill>
                <a:schemeClr val="tx1">
                  <a:lumMod val="85000"/>
                  <a:lumOff val="15000"/>
                </a:schemeClr>
              </a:solidFill>
            </a:endParaRPr>
          </a:p>
        </p:txBody>
      </p:sp>
      <p:sp>
        <p:nvSpPr>
          <p:cNvPr id="16" name="圆角矩形 15"/>
          <p:cNvSpPr/>
          <p:nvPr/>
        </p:nvSpPr>
        <p:spPr>
          <a:xfrm>
            <a:off x="1790700" y="1966595"/>
            <a:ext cx="2687320" cy="7740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chemeClr val="tx1">
                    <a:lumMod val="85000"/>
                    <a:lumOff val="15000"/>
                  </a:schemeClr>
                </a:solidFill>
              </a:rPr>
              <a:t>检讨与修正</a:t>
            </a:r>
            <a:endParaRPr lang="zh-CN" altLang="en-US" sz="2400">
              <a:solidFill>
                <a:schemeClr val="tx1">
                  <a:lumMod val="85000"/>
                  <a:lumOff val="15000"/>
                </a:schemeClr>
              </a:solidFill>
            </a:endParaRPr>
          </a:p>
        </p:txBody>
      </p:sp>
      <p:sp>
        <p:nvSpPr>
          <p:cNvPr id="20" name="矩形 19"/>
          <p:cNvSpPr/>
          <p:nvPr/>
        </p:nvSpPr>
        <p:spPr>
          <a:xfrm>
            <a:off x="3018790" y="3171825"/>
            <a:ext cx="7875905" cy="2788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en-US" altLang="zh-CN" sz="2000"/>
              <a:t>1.</a:t>
            </a:r>
            <a:r>
              <a:rPr lang="zh-CN" altLang="en-US" sz="2000"/>
              <a:t>各部门对缺点项目进行改善，不断提高</a:t>
            </a:r>
            <a:r>
              <a:rPr lang="zh-CN" altLang="en-US" sz="2000"/>
              <a:t>。</a:t>
            </a:r>
            <a:endParaRPr lang="zh-CN" altLang="en-US" sz="2000"/>
          </a:p>
          <a:p>
            <a:pPr algn="l">
              <a:lnSpc>
                <a:spcPct val="150000"/>
              </a:lnSpc>
            </a:pPr>
            <a:r>
              <a:rPr lang="en-US" altLang="zh-CN" sz="2000"/>
              <a:t>2.QC</a:t>
            </a:r>
            <a:r>
              <a:rPr lang="zh-CN" altLang="en-US" sz="2000"/>
              <a:t>手法</a:t>
            </a:r>
            <a:r>
              <a:rPr lang="zh-CN" altLang="en-US" sz="2000"/>
              <a:t>。</a:t>
            </a:r>
            <a:endParaRPr lang="zh-CN" altLang="en-US" sz="2000"/>
          </a:p>
          <a:p>
            <a:pPr algn="l">
              <a:lnSpc>
                <a:spcPct val="150000"/>
              </a:lnSpc>
            </a:pPr>
            <a:r>
              <a:rPr lang="zh-CN" altLang="en-US" sz="2000"/>
              <a:t>在</a:t>
            </a:r>
            <a:r>
              <a:rPr lang="en-US" altLang="zh-CN" sz="2000"/>
              <a:t>6S</a:t>
            </a:r>
            <a:r>
              <a:rPr lang="zh-CN" altLang="en-US" sz="2000"/>
              <a:t>活动中引入</a:t>
            </a:r>
            <a:r>
              <a:rPr lang="en-US" altLang="zh-CN" sz="2000"/>
              <a:t>QC</a:t>
            </a:r>
            <a:r>
              <a:rPr lang="zh-CN" altLang="en-US" sz="2000"/>
              <a:t>手法是相当有必要的，能使活动进行地更顺利、更有成效</a:t>
            </a:r>
            <a:r>
              <a:rPr lang="zh-CN" altLang="en-US" sz="2000"/>
              <a:t>。</a:t>
            </a:r>
            <a:endParaRPr lang="zh-CN" altLang="en-US" sz="2000"/>
          </a:p>
        </p:txBody>
      </p:sp>
      <p:grpSp>
        <p:nvGrpSpPr>
          <p:cNvPr id="3" name="组合 2"/>
          <p:cNvGrpSpPr/>
          <p:nvPr/>
        </p:nvGrpSpPr>
        <p:grpSpPr>
          <a:xfrm>
            <a:off x="1515745" y="1667510"/>
            <a:ext cx="586105" cy="575310"/>
            <a:chOff x="2387" y="2626"/>
            <a:chExt cx="923" cy="906"/>
          </a:xfrm>
        </p:grpSpPr>
        <p:sp>
          <p:nvSpPr>
            <p:cNvPr id="19" name="椭圆 18"/>
            <p:cNvSpPr/>
            <p:nvPr/>
          </p:nvSpPr>
          <p:spPr>
            <a:xfrm>
              <a:off x="2404" y="2626"/>
              <a:ext cx="906" cy="906"/>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2800"/>
            </a:p>
          </p:txBody>
        </p:sp>
        <p:sp>
          <p:nvSpPr>
            <p:cNvPr id="2" name="文本框 1"/>
            <p:cNvSpPr txBox="1"/>
            <p:nvPr/>
          </p:nvSpPr>
          <p:spPr>
            <a:xfrm>
              <a:off x="2387" y="2659"/>
              <a:ext cx="923" cy="822"/>
            </a:xfrm>
            <a:prstGeom prst="rect">
              <a:avLst/>
            </a:prstGeom>
            <a:noFill/>
          </p:spPr>
          <p:txBody>
            <a:bodyPr wrap="square" rtlCol="0">
              <a:spAutoFit/>
            </a:bodyPr>
            <a:p>
              <a:r>
                <a:rPr lang="en-US" altLang="zh-CN" sz="2800">
                  <a:solidFill>
                    <a:schemeClr val="bg1"/>
                  </a:solidFill>
                </a:rPr>
                <a:t>10</a:t>
              </a:r>
              <a:endParaRPr lang="en-US" altLang="zh-CN" sz="2800">
                <a:solidFill>
                  <a:schemeClr val="bg1"/>
                </a:solidFill>
              </a:endParaRPr>
            </a:p>
          </p:txBody>
        </p:sp>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000" fill="hold">
                                          <p:stCondLst>
                                            <p:cond delay="0"/>
                                          </p:stCondLst>
                                        </p:cTn>
                                        <p:tgtEl>
                                          <p:spTgt spid="3"/>
                                        </p:tgtEl>
                                        <p:attrNameLst>
                                          <p:attrName>style.visibility</p:attrName>
                                        </p:attrNameLst>
                                      </p:cBhvr>
                                      <p:to>
                                        <p:strVal val="visible"/>
                                      </p:to>
                                    </p:set>
                                    <p:animEffect transition="in" filter="circle(out)">
                                      <p:cBhvr>
                                        <p:cTn id="11" dur="1000"/>
                                        <p:tgtEl>
                                          <p:spTgt spid="3"/>
                                        </p:tgtEl>
                                      </p:cBhvr>
                                    </p:animEffect>
                                  </p:childTnLst>
                                </p:cTn>
                              </p:par>
                              <p:par>
                                <p:cTn id="12" presetID="22" presetClass="entr" presetSubtype="2" fill="hold" grpId="0" nodeType="withEffect">
                                  <p:stCondLst>
                                    <p:cond delay="20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wipe(right)">
                                      <p:cBhvr>
                                        <p:cTn id="14" dur="5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000" fill="hold">
                                          <p:stCondLst>
                                            <p:cond delay="0"/>
                                          </p:stCondLst>
                                        </p:cTn>
                                        <p:tgtEl>
                                          <p:spTgt spid="20"/>
                                        </p:tgtEl>
                                        <p:attrNameLst>
                                          <p:attrName>style.visibility</p:attrName>
                                        </p:attrNameLst>
                                      </p:cBhvr>
                                      <p:to>
                                        <p:strVal val="visible"/>
                                      </p:to>
                                    </p:set>
                                    <p:animEffect transition="in" filter="wipe(up)">
                                      <p:cBhvr>
                                        <p:cTn id="19" dur="1000"/>
                                        <p:tgtEl>
                                          <p:spTgt spid="20"/>
                                        </p:tgtEl>
                                      </p:cBhvr>
                                    </p:animEffect>
                                  </p:childTnLst>
                                </p:cTn>
                              </p:par>
                              <p:par>
                                <p:cTn id="20" presetID="42" presetClass="entr" presetSubtype="0" fill="hold" grpId="0" nodeType="withEffect">
                                  <p:stCondLst>
                                    <p:cond delay="0"/>
                                  </p:stCondLst>
                                  <p:iterate type="lt">
                                    <p:tmPct val="1000"/>
                                  </p:iterate>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1000"/>
                                        <p:tgtEl>
                                          <p:spTgt spid="20">
                                            <p:txEl>
                                              <p:pRg st="0" end="0"/>
                                            </p:txEl>
                                          </p:spTgt>
                                        </p:tgtEl>
                                      </p:cBhvr>
                                    </p:animEffect>
                                    <p:anim calcmode="lin" valueType="num">
                                      <p:cBhvr>
                                        <p:cTn id="2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iterate type="lt">
                                    <p:tmPct val="1000"/>
                                  </p:iterate>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fade">
                                      <p:cBhvr>
                                        <p:cTn id="27" dur="1000"/>
                                        <p:tgtEl>
                                          <p:spTgt spid="20">
                                            <p:txEl>
                                              <p:pRg st="1" end="1"/>
                                            </p:txEl>
                                          </p:spTgt>
                                        </p:tgtEl>
                                      </p:cBhvr>
                                    </p:animEffect>
                                    <p:anim calcmode="lin" valueType="num">
                                      <p:cBhvr>
                                        <p:cTn id="28"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iterate type="lt">
                                    <p:tmPct val="1000"/>
                                  </p:iterate>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fade">
                                      <p:cBhvr>
                                        <p:cTn id="32" dur="1000"/>
                                        <p:tgtEl>
                                          <p:spTgt spid="20">
                                            <p:txEl>
                                              <p:pRg st="2" end="2"/>
                                            </p:txEl>
                                          </p:spTgt>
                                        </p:tgtEl>
                                      </p:cBhvr>
                                    </p:animEffect>
                                    <p:anim calcmode="lin" valueType="num">
                                      <p:cBhvr>
                                        <p:cTn id="3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xit" presetSubtype="8" fill="hold" grpId="1" nodeType="clickEffect">
                                  <p:stCondLst>
                                    <p:cond delay="0"/>
                                  </p:stCondLst>
                                  <p:childTnLst>
                                    <p:anim calcmode="lin" valueType="num">
                                      <p:cBhvr additive="base">
                                        <p:cTn id="38" dur="1000"/>
                                        <p:tgtEl>
                                          <p:spTgt spid="16">
                                            <p:txEl>
                                              <p:pRg st="0" end="0"/>
                                            </p:txEl>
                                          </p:spTgt>
                                        </p:tgtEl>
                                        <p:attrNameLst>
                                          <p:attrName>ppt_x</p:attrName>
                                        </p:attrNameLst>
                                      </p:cBhvr>
                                      <p:tavLst>
                                        <p:tav tm="0">
                                          <p:val>
                                            <p:strVal val="ppt_x"/>
                                          </p:val>
                                        </p:tav>
                                        <p:tav tm="100000">
                                          <p:val>
                                            <p:strVal val="0-ppt_w/2"/>
                                          </p:val>
                                        </p:tav>
                                      </p:tavLst>
                                    </p:anim>
                                    <p:anim calcmode="lin" valueType="num">
                                      <p:cBhvr additive="base">
                                        <p:cTn id="39" dur="1000"/>
                                        <p:tgtEl>
                                          <p:spTgt spid="16">
                                            <p:txEl>
                                              <p:pRg st="0" end="0"/>
                                            </p:txEl>
                                          </p:spTgt>
                                        </p:tgtEl>
                                        <p:attrNameLst>
                                          <p:attrName>ppt_y</p:attrName>
                                        </p:attrNameLst>
                                      </p:cBhvr>
                                      <p:tavLst>
                                        <p:tav tm="0">
                                          <p:val>
                                            <p:strVal val="ppt_y"/>
                                          </p:val>
                                        </p:tav>
                                        <p:tav tm="100000">
                                          <p:val>
                                            <p:strVal val="ppt_y"/>
                                          </p:val>
                                        </p:tav>
                                      </p:tavLst>
                                    </p:anim>
                                    <p:set>
                                      <p:cBhvr>
                                        <p:cTn id="40" dur="1" fill="hold">
                                          <p:stCondLst>
                                            <p:cond delay="998"/>
                                          </p:stCondLst>
                                        </p:cTn>
                                        <p:tgtEl>
                                          <p:spTgt spid="16">
                                            <p:txEl>
                                              <p:pRg st="0" end="0"/>
                                            </p:txEl>
                                          </p:spTgt>
                                        </p:tgtEl>
                                        <p:attrNameLst>
                                          <p:attrName>style.visibility</p:attrName>
                                        </p:attrNameLst>
                                      </p:cBhvr>
                                      <p:to>
                                        <p:strVal val="hidden"/>
                                      </p:to>
                                    </p:set>
                                  </p:childTnLst>
                                </p:cTn>
                              </p:par>
                              <p:par>
                                <p:cTn id="41" presetID="2" presetClass="exit" presetSubtype="8" fill="hold" grpId="1" nodeType="withEffect">
                                  <p:stCondLst>
                                    <p:cond delay="0"/>
                                  </p:stCondLst>
                                  <p:childTnLst>
                                    <p:anim calcmode="lin" valueType="num">
                                      <p:cBhvr additive="base">
                                        <p:cTn id="42" dur="1000"/>
                                        <p:tgtEl>
                                          <p:spTgt spid="16"/>
                                        </p:tgtEl>
                                        <p:attrNameLst>
                                          <p:attrName>ppt_x</p:attrName>
                                        </p:attrNameLst>
                                      </p:cBhvr>
                                      <p:tavLst>
                                        <p:tav tm="0">
                                          <p:val>
                                            <p:strVal val="ppt_x"/>
                                          </p:val>
                                        </p:tav>
                                        <p:tav tm="100000">
                                          <p:val>
                                            <p:strVal val="0-ppt_w/2"/>
                                          </p:val>
                                        </p:tav>
                                      </p:tavLst>
                                    </p:anim>
                                    <p:anim calcmode="lin" valueType="num">
                                      <p:cBhvr additive="base">
                                        <p:cTn id="43" dur="1000"/>
                                        <p:tgtEl>
                                          <p:spTgt spid="16"/>
                                        </p:tgtEl>
                                        <p:attrNameLst>
                                          <p:attrName>ppt_y</p:attrName>
                                        </p:attrNameLst>
                                      </p:cBhvr>
                                      <p:tavLst>
                                        <p:tav tm="0">
                                          <p:val>
                                            <p:strVal val="ppt_y"/>
                                          </p:val>
                                        </p:tav>
                                        <p:tav tm="100000">
                                          <p:val>
                                            <p:strVal val="ppt_y"/>
                                          </p:val>
                                        </p:tav>
                                      </p:tavLst>
                                    </p:anim>
                                    <p:set>
                                      <p:cBhvr>
                                        <p:cTn id="44" dur="1" fill="hold">
                                          <p:stCondLst>
                                            <p:cond delay="998"/>
                                          </p:stCondLst>
                                        </p:cTn>
                                        <p:tgtEl>
                                          <p:spTgt spid="16"/>
                                        </p:tgtEl>
                                        <p:attrNameLst>
                                          <p:attrName>style.visibility</p:attrName>
                                        </p:attrNameLst>
                                      </p:cBhvr>
                                      <p:to>
                                        <p:strVal val="hidden"/>
                                      </p:to>
                                    </p:set>
                                  </p:childTnLst>
                                </p:cTn>
                              </p:par>
                              <p:par>
                                <p:cTn id="45" presetID="2" presetClass="exit" presetSubtype="8" fill="hold" nodeType="withEffect">
                                  <p:stCondLst>
                                    <p:cond delay="0"/>
                                  </p:stCondLst>
                                  <p:childTnLst>
                                    <p:anim calcmode="lin" valueType="num">
                                      <p:cBhvr additive="base">
                                        <p:cTn id="46" dur="500"/>
                                        <p:tgtEl>
                                          <p:spTgt spid="3"/>
                                        </p:tgtEl>
                                        <p:attrNameLst>
                                          <p:attrName>ppt_x</p:attrName>
                                        </p:attrNameLst>
                                      </p:cBhvr>
                                      <p:tavLst>
                                        <p:tav tm="0">
                                          <p:val>
                                            <p:strVal val="ppt_x"/>
                                          </p:val>
                                        </p:tav>
                                        <p:tav tm="100000">
                                          <p:val>
                                            <p:strVal val="0-ppt_w/2"/>
                                          </p:val>
                                        </p:tav>
                                      </p:tavLst>
                                    </p:anim>
                                    <p:anim calcmode="lin" valueType="num">
                                      <p:cBhvr additive="base">
                                        <p:cTn id="47" dur="500"/>
                                        <p:tgtEl>
                                          <p:spTgt spid="3"/>
                                        </p:tgtEl>
                                        <p:attrNameLst>
                                          <p:attrName>ppt_y</p:attrName>
                                        </p:attrNameLst>
                                      </p:cBhvr>
                                      <p:tavLst>
                                        <p:tav tm="0">
                                          <p:val>
                                            <p:strVal val="ppt_y"/>
                                          </p:val>
                                        </p:tav>
                                        <p:tav tm="100000">
                                          <p:val>
                                            <p:strVal val="ppt_y"/>
                                          </p:val>
                                        </p:tav>
                                      </p:tavLst>
                                    </p:anim>
                                    <p:set>
                                      <p:cBhvr>
                                        <p:cTn id="48" dur="1" fill="hold">
                                          <p:stCondLst>
                                            <p:cond delay="499"/>
                                          </p:stCondLst>
                                        </p:cTn>
                                        <p:tgtEl>
                                          <p:spTgt spid="3"/>
                                        </p:tgtEl>
                                        <p:attrNameLst>
                                          <p:attrName>style.visibility</p:attrName>
                                        </p:attrNameLst>
                                      </p:cBhvr>
                                      <p:to>
                                        <p:strVal val="hidden"/>
                                      </p:to>
                                    </p:set>
                                  </p:childTnLst>
                                </p:cTn>
                              </p:par>
                              <p:par>
                                <p:cTn id="49" presetID="2" presetClass="exit" presetSubtype="2" fill="hold" grpId="1" nodeType="withEffect">
                                  <p:stCondLst>
                                    <p:cond delay="0"/>
                                  </p:stCondLst>
                                  <p:iterate type="lt">
                                    <p:tmPct val="0"/>
                                  </p:iterate>
                                  <p:childTnLst>
                                    <p:anim calcmode="lin" valueType="num">
                                      <p:cBhvr additive="base">
                                        <p:cTn id="50" dur="1000"/>
                                        <p:tgtEl>
                                          <p:spTgt spid="20">
                                            <p:txEl>
                                              <p:pRg st="0" end="0"/>
                                            </p:txEl>
                                          </p:spTgt>
                                        </p:tgtEl>
                                        <p:attrNameLst>
                                          <p:attrName>ppt_x</p:attrName>
                                        </p:attrNameLst>
                                      </p:cBhvr>
                                      <p:tavLst>
                                        <p:tav tm="0">
                                          <p:val>
                                            <p:strVal val="ppt_x"/>
                                          </p:val>
                                        </p:tav>
                                        <p:tav tm="100000">
                                          <p:val>
                                            <p:strVal val="1+ppt_w/2"/>
                                          </p:val>
                                        </p:tav>
                                      </p:tavLst>
                                    </p:anim>
                                    <p:anim calcmode="lin" valueType="num">
                                      <p:cBhvr additive="base">
                                        <p:cTn id="51" dur="1000"/>
                                        <p:tgtEl>
                                          <p:spTgt spid="20">
                                            <p:txEl>
                                              <p:pRg st="0" end="0"/>
                                            </p:txEl>
                                          </p:spTgt>
                                        </p:tgtEl>
                                        <p:attrNameLst>
                                          <p:attrName>ppt_y</p:attrName>
                                        </p:attrNameLst>
                                      </p:cBhvr>
                                      <p:tavLst>
                                        <p:tav tm="0">
                                          <p:val>
                                            <p:strVal val="ppt_y"/>
                                          </p:val>
                                        </p:tav>
                                        <p:tav tm="100000">
                                          <p:val>
                                            <p:strVal val="ppt_y"/>
                                          </p:val>
                                        </p:tav>
                                      </p:tavLst>
                                    </p:anim>
                                    <p:set>
                                      <p:cBhvr>
                                        <p:cTn id="52" dur="1" fill="hold">
                                          <p:stCondLst>
                                            <p:cond delay="998"/>
                                          </p:stCondLst>
                                        </p:cTn>
                                        <p:tgtEl>
                                          <p:spTgt spid="20">
                                            <p:txEl>
                                              <p:pRg st="0" end="0"/>
                                            </p:txEl>
                                          </p:spTgt>
                                        </p:tgtEl>
                                        <p:attrNameLst>
                                          <p:attrName>style.visibility</p:attrName>
                                        </p:attrNameLst>
                                      </p:cBhvr>
                                      <p:to>
                                        <p:strVal val="hidden"/>
                                      </p:to>
                                    </p:set>
                                  </p:childTnLst>
                                </p:cTn>
                              </p:par>
                              <p:par>
                                <p:cTn id="53" presetID="2" presetClass="exit" presetSubtype="2" fill="hold" grpId="1" nodeType="withEffect">
                                  <p:stCondLst>
                                    <p:cond delay="0"/>
                                  </p:stCondLst>
                                  <p:iterate type="lt">
                                    <p:tmPct val="0"/>
                                  </p:iterate>
                                  <p:childTnLst>
                                    <p:anim calcmode="lin" valueType="num">
                                      <p:cBhvr additive="base">
                                        <p:cTn id="54" dur="1000"/>
                                        <p:tgtEl>
                                          <p:spTgt spid="20">
                                            <p:txEl>
                                              <p:pRg st="1" end="1"/>
                                            </p:txEl>
                                          </p:spTgt>
                                        </p:tgtEl>
                                        <p:attrNameLst>
                                          <p:attrName>ppt_x</p:attrName>
                                        </p:attrNameLst>
                                      </p:cBhvr>
                                      <p:tavLst>
                                        <p:tav tm="0">
                                          <p:val>
                                            <p:strVal val="ppt_x"/>
                                          </p:val>
                                        </p:tav>
                                        <p:tav tm="100000">
                                          <p:val>
                                            <p:strVal val="1+ppt_w/2"/>
                                          </p:val>
                                        </p:tav>
                                      </p:tavLst>
                                    </p:anim>
                                    <p:anim calcmode="lin" valueType="num">
                                      <p:cBhvr additive="base">
                                        <p:cTn id="55" dur="1000"/>
                                        <p:tgtEl>
                                          <p:spTgt spid="20">
                                            <p:txEl>
                                              <p:pRg st="1" end="1"/>
                                            </p:txEl>
                                          </p:spTgt>
                                        </p:tgtEl>
                                        <p:attrNameLst>
                                          <p:attrName>ppt_y</p:attrName>
                                        </p:attrNameLst>
                                      </p:cBhvr>
                                      <p:tavLst>
                                        <p:tav tm="0">
                                          <p:val>
                                            <p:strVal val="ppt_y"/>
                                          </p:val>
                                        </p:tav>
                                        <p:tav tm="100000">
                                          <p:val>
                                            <p:strVal val="ppt_y"/>
                                          </p:val>
                                        </p:tav>
                                      </p:tavLst>
                                    </p:anim>
                                    <p:set>
                                      <p:cBhvr>
                                        <p:cTn id="56" dur="1" fill="hold">
                                          <p:stCondLst>
                                            <p:cond delay="998"/>
                                          </p:stCondLst>
                                        </p:cTn>
                                        <p:tgtEl>
                                          <p:spTgt spid="20">
                                            <p:txEl>
                                              <p:pRg st="1" end="1"/>
                                            </p:txEl>
                                          </p:spTgt>
                                        </p:tgtEl>
                                        <p:attrNameLst>
                                          <p:attrName>style.visibility</p:attrName>
                                        </p:attrNameLst>
                                      </p:cBhvr>
                                      <p:to>
                                        <p:strVal val="hidden"/>
                                      </p:to>
                                    </p:set>
                                  </p:childTnLst>
                                </p:cTn>
                              </p:par>
                              <p:par>
                                <p:cTn id="57" presetID="2" presetClass="exit" presetSubtype="2" fill="hold" grpId="1" nodeType="withEffect">
                                  <p:stCondLst>
                                    <p:cond delay="0"/>
                                  </p:stCondLst>
                                  <p:iterate type="lt">
                                    <p:tmPct val="0"/>
                                  </p:iterate>
                                  <p:childTnLst>
                                    <p:anim calcmode="lin" valueType="num">
                                      <p:cBhvr additive="base">
                                        <p:cTn id="58" dur="1000"/>
                                        <p:tgtEl>
                                          <p:spTgt spid="20">
                                            <p:txEl>
                                              <p:pRg st="2" end="2"/>
                                            </p:txEl>
                                          </p:spTgt>
                                        </p:tgtEl>
                                        <p:attrNameLst>
                                          <p:attrName>ppt_x</p:attrName>
                                        </p:attrNameLst>
                                      </p:cBhvr>
                                      <p:tavLst>
                                        <p:tav tm="0">
                                          <p:val>
                                            <p:strVal val="ppt_x"/>
                                          </p:val>
                                        </p:tav>
                                        <p:tav tm="100000">
                                          <p:val>
                                            <p:strVal val="1+ppt_w/2"/>
                                          </p:val>
                                        </p:tav>
                                      </p:tavLst>
                                    </p:anim>
                                    <p:anim calcmode="lin" valueType="num">
                                      <p:cBhvr additive="base">
                                        <p:cTn id="59" dur="1000"/>
                                        <p:tgtEl>
                                          <p:spTgt spid="20">
                                            <p:txEl>
                                              <p:pRg st="2" end="2"/>
                                            </p:txEl>
                                          </p:spTgt>
                                        </p:tgtEl>
                                        <p:attrNameLst>
                                          <p:attrName>ppt_y</p:attrName>
                                        </p:attrNameLst>
                                      </p:cBhvr>
                                      <p:tavLst>
                                        <p:tav tm="0">
                                          <p:val>
                                            <p:strVal val="ppt_y"/>
                                          </p:val>
                                        </p:tav>
                                        <p:tav tm="100000">
                                          <p:val>
                                            <p:strVal val="ppt_y"/>
                                          </p:val>
                                        </p:tav>
                                      </p:tavLst>
                                    </p:anim>
                                    <p:set>
                                      <p:cBhvr>
                                        <p:cTn id="60" dur="1" fill="hold">
                                          <p:stCondLst>
                                            <p:cond delay="998"/>
                                          </p:stCondLst>
                                        </p:cTn>
                                        <p:tgtEl>
                                          <p:spTgt spid="20">
                                            <p:txEl>
                                              <p:pRg st="2" end="2"/>
                                            </p:txEl>
                                          </p:spTgt>
                                        </p:tgtEl>
                                        <p:attrNameLst>
                                          <p:attrName>style.visibility</p:attrName>
                                        </p:attrNameLst>
                                      </p:cBhvr>
                                      <p:to>
                                        <p:strVal val="hidden"/>
                                      </p:to>
                                    </p:set>
                                  </p:childTnLst>
                                </p:cTn>
                              </p:par>
                              <p:par>
                                <p:cTn id="61" presetID="2" presetClass="exit" presetSubtype="2" fill="hold" grpId="1" nodeType="withEffect">
                                  <p:stCondLst>
                                    <p:cond delay="0"/>
                                  </p:stCondLst>
                                  <p:childTnLst>
                                    <p:anim calcmode="lin" valueType="num">
                                      <p:cBhvr additive="base">
                                        <p:cTn id="62" dur="1000"/>
                                        <p:tgtEl>
                                          <p:spTgt spid="20"/>
                                        </p:tgtEl>
                                        <p:attrNameLst>
                                          <p:attrName>ppt_x</p:attrName>
                                        </p:attrNameLst>
                                      </p:cBhvr>
                                      <p:tavLst>
                                        <p:tav tm="0">
                                          <p:val>
                                            <p:strVal val="ppt_x"/>
                                          </p:val>
                                        </p:tav>
                                        <p:tav tm="100000">
                                          <p:val>
                                            <p:strVal val="1+ppt_w/2"/>
                                          </p:val>
                                        </p:tav>
                                      </p:tavLst>
                                    </p:anim>
                                    <p:anim calcmode="lin" valueType="num">
                                      <p:cBhvr additive="base">
                                        <p:cTn id="63" dur="1000"/>
                                        <p:tgtEl>
                                          <p:spTgt spid="20"/>
                                        </p:tgtEl>
                                        <p:attrNameLst>
                                          <p:attrName>ppt_y</p:attrName>
                                        </p:attrNameLst>
                                      </p:cBhvr>
                                      <p:tavLst>
                                        <p:tav tm="0">
                                          <p:val>
                                            <p:strVal val="ppt_y"/>
                                          </p:val>
                                        </p:tav>
                                        <p:tav tm="100000">
                                          <p:val>
                                            <p:strVal val="ppt_y"/>
                                          </p:val>
                                        </p:tav>
                                      </p:tavLst>
                                    </p:anim>
                                    <p:set>
                                      <p:cBhvr>
                                        <p:cTn id="64" dur="1" fill="hold">
                                          <p:stCondLst>
                                            <p:cond delay="998"/>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uiExpand="1" build="allAtOnce"/>
      <p:bldP spid="20" grpId="0" bldLvl="0" animBg="1" uiExpand="1" build="allAtOnce"/>
      <p:bldP spid="16" grpId="1" bldLvl="0" animBg="1" build="allAtOnce"/>
      <p:bldP spid="20" grpId="1" bldLvl="0" animBg="1" build="allAtOnce"/>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14" name="圆角矩形 13"/>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3200">
                <a:solidFill>
                  <a:schemeClr val="tx1">
                    <a:lumMod val="85000"/>
                    <a:lumOff val="15000"/>
                  </a:schemeClr>
                </a:solidFill>
              </a:rPr>
              <a:t>“6S”</a:t>
            </a:r>
            <a:r>
              <a:rPr lang="zh-CN" altLang="en-US" sz="3200">
                <a:solidFill>
                  <a:schemeClr val="tx1">
                    <a:lumMod val="85000"/>
                    <a:lumOff val="15000"/>
                  </a:schemeClr>
                </a:solidFill>
              </a:rPr>
              <a:t>推行的步骤</a:t>
            </a:r>
            <a:endParaRPr lang="zh-CN" altLang="en-US" sz="3200">
              <a:solidFill>
                <a:schemeClr val="tx1">
                  <a:lumMod val="85000"/>
                  <a:lumOff val="15000"/>
                </a:schemeClr>
              </a:solidFill>
            </a:endParaRPr>
          </a:p>
        </p:txBody>
      </p:sp>
      <p:sp>
        <p:nvSpPr>
          <p:cNvPr id="16" name="圆角矩形 15"/>
          <p:cNvSpPr/>
          <p:nvPr/>
        </p:nvSpPr>
        <p:spPr>
          <a:xfrm>
            <a:off x="1790700" y="1966595"/>
            <a:ext cx="3129280" cy="7740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chemeClr val="tx1">
                    <a:lumMod val="85000"/>
                    <a:lumOff val="15000"/>
                  </a:schemeClr>
                </a:solidFill>
              </a:rPr>
              <a:t>纳入定期管理活动中</a:t>
            </a:r>
            <a:endParaRPr lang="zh-CN" altLang="en-US" sz="2400">
              <a:solidFill>
                <a:schemeClr val="tx1">
                  <a:lumMod val="85000"/>
                  <a:lumOff val="15000"/>
                </a:schemeClr>
              </a:solidFill>
            </a:endParaRPr>
          </a:p>
        </p:txBody>
      </p:sp>
      <p:sp>
        <p:nvSpPr>
          <p:cNvPr id="20" name="矩形 19"/>
          <p:cNvSpPr/>
          <p:nvPr/>
        </p:nvSpPr>
        <p:spPr>
          <a:xfrm>
            <a:off x="3018790" y="3171825"/>
            <a:ext cx="7875905" cy="2788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l">
              <a:lnSpc>
                <a:spcPct val="150000"/>
              </a:lnSpc>
            </a:pPr>
            <a:r>
              <a:rPr lang="en-US" altLang="zh-CN" sz="2000"/>
              <a:t>1.</a:t>
            </a:r>
            <a:r>
              <a:rPr lang="zh-CN" altLang="en-US" sz="2000"/>
              <a:t>标准化、制度化的完善</a:t>
            </a:r>
            <a:r>
              <a:rPr lang="zh-CN" altLang="en-US" sz="2000"/>
              <a:t>。</a:t>
            </a:r>
            <a:endParaRPr lang="zh-CN" altLang="en-US" sz="2000"/>
          </a:p>
          <a:p>
            <a:pPr algn="l">
              <a:lnSpc>
                <a:spcPct val="150000"/>
              </a:lnSpc>
            </a:pPr>
            <a:r>
              <a:rPr lang="en-US" altLang="zh-CN" sz="2000"/>
              <a:t>2.</a:t>
            </a:r>
            <a:r>
              <a:rPr lang="zh-CN" altLang="en-US" sz="2000"/>
              <a:t>实施各种</a:t>
            </a:r>
            <a:r>
              <a:rPr lang="en-US" altLang="zh-CN" sz="2000"/>
              <a:t>“6S”</a:t>
            </a:r>
            <a:r>
              <a:rPr lang="zh-CN" altLang="en-US" sz="2000"/>
              <a:t>强化活动</a:t>
            </a:r>
            <a:r>
              <a:rPr lang="zh-CN" altLang="en-US" sz="2000"/>
              <a:t>。</a:t>
            </a:r>
            <a:endParaRPr lang="zh-CN" altLang="en-US" sz="2000"/>
          </a:p>
          <a:p>
            <a:pPr algn="l">
              <a:lnSpc>
                <a:spcPct val="150000"/>
              </a:lnSpc>
            </a:pPr>
            <a:r>
              <a:rPr lang="zh-CN" altLang="en-US" sz="2000"/>
              <a:t>企业因其背景、架构、企业文化、人员素质的不同，推行也会有不同的问题出现，要根据实施过程中所遇到的问题，采取可行的对策，才能取得满意的结果</a:t>
            </a:r>
            <a:r>
              <a:rPr lang="zh-CN" altLang="en-US" sz="2000"/>
              <a:t>。</a:t>
            </a:r>
            <a:endParaRPr lang="zh-CN" altLang="en-US" sz="2000"/>
          </a:p>
        </p:txBody>
      </p:sp>
      <p:grpSp>
        <p:nvGrpSpPr>
          <p:cNvPr id="3" name="组合 2"/>
          <p:cNvGrpSpPr/>
          <p:nvPr/>
        </p:nvGrpSpPr>
        <p:grpSpPr>
          <a:xfrm>
            <a:off x="1515745" y="1667510"/>
            <a:ext cx="586105" cy="575310"/>
            <a:chOff x="2387" y="2626"/>
            <a:chExt cx="923" cy="906"/>
          </a:xfrm>
        </p:grpSpPr>
        <p:sp>
          <p:nvSpPr>
            <p:cNvPr id="19" name="椭圆 18"/>
            <p:cNvSpPr/>
            <p:nvPr/>
          </p:nvSpPr>
          <p:spPr>
            <a:xfrm>
              <a:off x="2404" y="2626"/>
              <a:ext cx="906" cy="906"/>
            </a:xfrm>
            <a:prstGeom prst="ellipse">
              <a:avLst/>
            </a:prstGeom>
            <a:solidFill>
              <a:srgbClr val="54A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2800"/>
            </a:p>
          </p:txBody>
        </p:sp>
        <p:sp>
          <p:nvSpPr>
            <p:cNvPr id="2" name="文本框 1"/>
            <p:cNvSpPr txBox="1"/>
            <p:nvPr/>
          </p:nvSpPr>
          <p:spPr>
            <a:xfrm>
              <a:off x="2387" y="2659"/>
              <a:ext cx="923" cy="822"/>
            </a:xfrm>
            <a:prstGeom prst="rect">
              <a:avLst/>
            </a:prstGeom>
            <a:noFill/>
          </p:spPr>
          <p:txBody>
            <a:bodyPr wrap="square" rtlCol="0">
              <a:spAutoFit/>
            </a:bodyPr>
            <a:p>
              <a:r>
                <a:rPr lang="en-US" altLang="zh-CN" sz="2800">
                  <a:solidFill>
                    <a:schemeClr val="bg1"/>
                  </a:solidFill>
                </a:rPr>
                <a:t>11</a:t>
              </a:r>
              <a:endParaRPr lang="en-US" altLang="zh-CN" sz="2800">
                <a:solidFill>
                  <a:schemeClr val="bg1"/>
                </a:solidFill>
              </a:endParaRPr>
            </a:p>
          </p:txBody>
        </p:sp>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000" fill="hold">
                                          <p:stCondLst>
                                            <p:cond delay="0"/>
                                          </p:stCondLst>
                                        </p:cTn>
                                        <p:tgtEl>
                                          <p:spTgt spid="3"/>
                                        </p:tgtEl>
                                        <p:attrNameLst>
                                          <p:attrName>style.visibility</p:attrName>
                                        </p:attrNameLst>
                                      </p:cBhvr>
                                      <p:to>
                                        <p:strVal val="visible"/>
                                      </p:to>
                                    </p:set>
                                    <p:animEffect transition="in" filter="circle(out)">
                                      <p:cBhvr>
                                        <p:cTn id="11" dur="1000"/>
                                        <p:tgtEl>
                                          <p:spTgt spid="3"/>
                                        </p:tgtEl>
                                      </p:cBhvr>
                                    </p:animEffect>
                                  </p:childTnLst>
                                </p:cTn>
                              </p:par>
                              <p:par>
                                <p:cTn id="12" presetID="22" presetClass="entr" presetSubtype="2" fill="hold" grpId="0" nodeType="withEffect">
                                  <p:stCondLst>
                                    <p:cond delay="20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wipe(right)">
                                      <p:cBhvr>
                                        <p:cTn id="14" dur="5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000" fill="hold">
                                          <p:stCondLst>
                                            <p:cond delay="0"/>
                                          </p:stCondLst>
                                        </p:cTn>
                                        <p:tgtEl>
                                          <p:spTgt spid="20"/>
                                        </p:tgtEl>
                                        <p:attrNameLst>
                                          <p:attrName>style.visibility</p:attrName>
                                        </p:attrNameLst>
                                      </p:cBhvr>
                                      <p:to>
                                        <p:strVal val="visible"/>
                                      </p:to>
                                    </p:set>
                                    <p:animEffect transition="in" filter="wipe(up)">
                                      <p:cBhvr>
                                        <p:cTn id="19" dur="1000"/>
                                        <p:tgtEl>
                                          <p:spTgt spid="20"/>
                                        </p:tgtEl>
                                      </p:cBhvr>
                                    </p:animEffect>
                                  </p:childTnLst>
                                </p:cTn>
                              </p:par>
                              <p:par>
                                <p:cTn id="20" presetID="42" presetClass="entr" presetSubtype="0" fill="hold" grpId="0" nodeType="withEffect">
                                  <p:stCondLst>
                                    <p:cond delay="0"/>
                                  </p:stCondLst>
                                  <p:iterate type="lt">
                                    <p:tmPct val="1000"/>
                                  </p:iterate>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1000"/>
                                        <p:tgtEl>
                                          <p:spTgt spid="20">
                                            <p:txEl>
                                              <p:pRg st="0" end="0"/>
                                            </p:txEl>
                                          </p:spTgt>
                                        </p:tgtEl>
                                      </p:cBhvr>
                                    </p:animEffect>
                                    <p:anim calcmode="lin" valueType="num">
                                      <p:cBhvr>
                                        <p:cTn id="2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iterate type="lt">
                                    <p:tmPct val="1000"/>
                                  </p:iterate>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fade">
                                      <p:cBhvr>
                                        <p:cTn id="27" dur="1000"/>
                                        <p:tgtEl>
                                          <p:spTgt spid="20">
                                            <p:txEl>
                                              <p:pRg st="1" end="1"/>
                                            </p:txEl>
                                          </p:spTgt>
                                        </p:tgtEl>
                                      </p:cBhvr>
                                    </p:animEffect>
                                    <p:anim calcmode="lin" valueType="num">
                                      <p:cBhvr>
                                        <p:cTn id="28"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iterate type="lt">
                                    <p:tmPct val="1000"/>
                                  </p:iterate>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fade">
                                      <p:cBhvr>
                                        <p:cTn id="32" dur="1000"/>
                                        <p:tgtEl>
                                          <p:spTgt spid="20">
                                            <p:txEl>
                                              <p:pRg st="2" end="2"/>
                                            </p:txEl>
                                          </p:spTgt>
                                        </p:tgtEl>
                                      </p:cBhvr>
                                    </p:animEffect>
                                    <p:anim calcmode="lin" valueType="num">
                                      <p:cBhvr>
                                        <p:cTn id="3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xit" presetSubtype="8" fill="hold" grpId="1" nodeType="clickEffect">
                                  <p:stCondLst>
                                    <p:cond delay="0"/>
                                  </p:stCondLst>
                                  <p:childTnLst>
                                    <p:anim calcmode="lin" valueType="num">
                                      <p:cBhvr additive="base">
                                        <p:cTn id="38" dur="1000"/>
                                        <p:tgtEl>
                                          <p:spTgt spid="16">
                                            <p:txEl>
                                              <p:pRg st="0" end="0"/>
                                            </p:txEl>
                                          </p:spTgt>
                                        </p:tgtEl>
                                        <p:attrNameLst>
                                          <p:attrName>ppt_x</p:attrName>
                                        </p:attrNameLst>
                                      </p:cBhvr>
                                      <p:tavLst>
                                        <p:tav tm="0">
                                          <p:val>
                                            <p:strVal val="ppt_x"/>
                                          </p:val>
                                        </p:tav>
                                        <p:tav tm="100000">
                                          <p:val>
                                            <p:strVal val="0-ppt_w/2"/>
                                          </p:val>
                                        </p:tav>
                                      </p:tavLst>
                                    </p:anim>
                                    <p:anim calcmode="lin" valueType="num">
                                      <p:cBhvr additive="base">
                                        <p:cTn id="39" dur="1000"/>
                                        <p:tgtEl>
                                          <p:spTgt spid="16">
                                            <p:txEl>
                                              <p:pRg st="0" end="0"/>
                                            </p:txEl>
                                          </p:spTgt>
                                        </p:tgtEl>
                                        <p:attrNameLst>
                                          <p:attrName>ppt_y</p:attrName>
                                        </p:attrNameLst>
                                      </p:cBhvr>
                                      <p:tavLst>
                                        <p:tav tm="0">
                                          <p:val>
                                            <p:strVal val="ppt_y"/>
                                          </p:val>
                                        </p:tav>
                                        <p:tav tm="100000">
                                          <p:val>
                                            <p:strVal val="ppt_y"/>
                                          </p:val>
                                        </p:tav>
                                      </p:tavLst>
                                    </p:anim>
                                    <p:set>
                                      <p:cBhvr>
                                        <p:cTn id="40" dur="1" fill="hold">
                                          <p:stCondLst>
                                            <p:cond delay="998"/>
                                          </p:stCondLst>
                                        </p:cTn>
                                        <p:tgtEl>
                                          <p:spTgt spid="16">
                                            <p:txEl>
                                              <p:pRg st="0" end="0"/>
                                            </p:txEl>
                                          </p:spTgt>
                                        </p:tgtEl>
                                        <p:attrNameLst>
                                          <p:attrName>style.visibility</p:attrName>
                                        </p:attrNameLst>
                                      </p:cBhvr>
                                      <p:to>
                                        <p:strVal val="hidden"/>
                                      </p:to>
                                    </p:set>
                                  </p:childTnLst>
                                </p:cTn>
                              </p:par>
                              <p:par>
                                <p:cTn id="41" presetID="2" presetClass="exit" presetSubtype="8" fill="hold" grpId="1" nodeType="withEffect">
                                  <p:stCondLst>
                                    <p:cond delay="0"/>
                                  </p:stCondLst>
                                  <p:childTnLst>
                                    <p:anim calcmode="lin" valueType="num">
                                      <p:cBhvr additive="base">
                                        <p:cTn id="42" dur="1000"/>
                                        <p:tgtEl>
                                          <p:spTgt spid="16"/>
                                        </p:tgtEl>
                                        <p:attrNameLst>
                                          <p:attrName>ppt_x</p:attrName>
                                        </p:attrNameLst>
                                      </p:cBhvr>
                                      <p:tavLst>
                                        <p:tav tm="0">
                                          <p:val>
                                            <p:strVal val="ppt_x"/>
                                          </p:val>
                                        </p:tav>
                                        <p:tav tm="100000">
                                          <p:val>
                                            <p:strVal val="0-ppt_w/2"/>
                                          </p:val>
                                        </p:tav>
                                      </p:tavLst>
                                    </p:anim>
                                    <p:anim calcmode="lin" valueType="num">
                                      <p:cBhvr additive="base">
                                        <p:cTn id="43" dur="1000"/>
                                        <p:tgtEl>
                                          <p:spTgt spid="16"/>
                                        </p:tgtEl>
                                        <p:attrNameLst>
                                          <p:attrName>ppt_y</p:attrName>
                                        </p:attrNameLst>
                                      </p:cBhvr>
                                      <p:tavLst>
                                        <p:tav tm="0">
                                          <p:val>
                                            <p:strVal val="ppt_y"/>
                                          </p:val>
                                        </p:tav>
                                        <p:tav tm="100000">
                                          <p:val>
                                            <p:strVal val="ppt_y"/>
                                          </p:val>
                                        </p:tav>
                                      </p:tavLst>
                                    </p:anim>
                                    <p:set>
                                      <p:cBhvr>
                                        <p:cTn id="44" dur="1" fill="hold">
                                          <p:stCondLst>
                                            <p:cond delay="998"/>
                                          </p:stCondLst>
                                        </p:cTn>
                                        <p:tgtEl>
                                          <p:spTgt spid="16"/>
                                        </p:tgtEl>
                                        <p:attrNameLst>
                                          <p:attrName>style.visibility</p:attrName>
                                        </p:attrNameLst>
                                      </p:cBhvr>
                                      <p:to>
                                        <p:strVal val="hidden"/>
                                      </p:to>
                                    </p:set>
                                  </p:childTnLst>
                                </p:cTn>
                              </p:par>
                              <p:par>
                                <p:cTn id="45" presetID="2" presetClass="exit" presetSubtype="8" fill="hold" nodeType="withEffect">
                                  <p:stCondLst>
                                    <p:cond delay="0"/>
                                  </p:stCondLst>
                                  <p:childTnLst>
                                    <p:anim calcmode="lin" valueType="num">
                                      <p:cBhvr additive="base">
                                        <p:cTn id="46" dur="500"/>
                                        <p:tgtEl>
                                          <p:spTgt spid="3"/>
                                        </p:tgtEl>
                                        <p:attrNameLst>
                                          <p:attrName>ppt_x</p:attrName>
                                        </p:attrNameLst>
                                      </p:cBhvr>
                                      <p:tavLst>
                                        <p:tav tm="0">
                                          <p:val>
                                            <p:strVal val="ppt_x"/>
                                          </p:val>
                                        </p:tav>
                                        <p:tav tm="100000">
                                          <p:val>
                                            <p:strVal val="0-ppt_w/2"/>
                                          </p:val>
                                        </p:tav>
                                      </p:tavLst>
                                    </p:anim>
                                    <p:anim calcmode="lin" valueType="num">
                                      <p:cBhvr additive="base">
                                        <p:cTn id="47" dur="500"/>
                                        <p:tgtEl>
                                          <p:spTgt spid="3"/>
                                        </p:tgtEl>
                                        <p:attrNameLst>
                                          <p:attrName>ppt_y</p:attrName>
                                        </p:attrNameLst>
                                      </p:cBhvr>
                                      <p:tavLst>
                                        <p:tav tm="0">
                                          <p:val>
                                            <p:strVal val="ppt_y"/>
                                          </p:val>
                                        </p:tav>
                                        <p:tav tm="100000">
                                          <p:val>
                                            <p:strVal val="ppt_y"/>
                                          </p:val>
                                        </p:tav>
                                      </p:tavLst>
                                    </p:anim>
                                    <p:set>
                                      <p:cBhvr>
                                        <p:cTn id="48" dur="1" fill="hold">
                                          <p:stCondLst>
                                            <p:cond delay="499"/>
                                          </p:stCondLst>
                                        </p:cTn>
                                        <p:tgtEl>
                                          <p:spTgt spid="3"/>
                                        </p:tgtEl>
                                        <p:attrNameLst>
                                          <p:attrName>style.visibility</p:attrName>
                                        </p:attrNameLst>
                                      </p:cBhvr>
                                      <p:to>
                                        <p:strVal val="hidden"/>
                                      </p:to>
                                    </p:set>
                                  </p:childTnLst>
                                </p:cTn>
                              </p:par>
                              <p:par>
                                <p:cTn id="49" presetID="2" presetClass="exit" presetSubtype="2" fill="hold" grpId="1" nodeType="withEffect">
                                  <p:stCondLst>
                                    <p:cond delay="0"/>
                                  </p:stCondLst>
                                  <p:iterate type="lt">
                                    <p:tmPct val="0"/>
                                  </p:iterate>
                                  <p:childTnLst>
                                    <p:anim calcmode="lin" valueType="num">
                                      <p:cBhvr additive="base">
                                        <p:cTn id="50" dur="1000"/>
                                        <p:tgtEl>
                                          <p:spTgt spid="20">
                                            <p:txEl>
                                              <p:pRg st="0" end="0"/>
                                            </p:txEl>
                                          </p:spTgt>
                                        </p:tgtEl>
                                        <p:attrNameLst>
                                          <p:attrName>ppt_x</p:attrName>
                                        </p:attrNameLst>
                                      </p:cBhvr>
                                      <p:tavLst>
                                        <p:tav tm="0">
                                          <p:val>
                                            <p:strVal val="ppt_x"/>
                                          </p:val>
                                        </p:tav>
                                        <p:tav tm="100000">
                                          <p:val>
                                            <p:strVal val="1+ppt_w/2"/>
                                          </p:val>
                                        </p:tav>
                                      </p:tavLst>
                                    </p:anim>
                                    <p:anim calcmode="lin" valueType="num">
                                      <p:cBhvr additive="base">
                                        <p:cTn id="51" dur="1000"/>
                                        <p:tgtEl>
                                          <p:spTgt spid="20">
                                            <p:txEl>
                                              <p:pRg st="0" end="0"/>
                                            </p:txEl>
                                          </p:spTgt>
                                        </p:tgtEl>
                                        <p:attrNameLst>
                                          <p:attrName>ppt_y</p:attrName>
                                        </p:attrNameLst>
                                      </p:cBhvr>
                                      <p:tavLst>
                                        <p:tav tm="0">
                                          <p:val>
                                            <p:strVal val="ppt_y"/>
                                          </p:val>
                                        </p:tav>
                                        <p:tav tm="100000">
                                          <p:val>
                                            <p:strVal val="ppt_y"/>
                                          </p:val>
                                        </p:tav>
                                      </p:tavLst>
                                    </p:anim>
                                    <p:set>
                                      <p:cBhvr>
                                        <p:cTn id="52" dur="1" fill="hold">
                                          <p:stCondLst>
                                            <p:cond delay="998"/>
                                          </p:stCondLst>
                                        </p:cTn>
                                        <p:tgtEl>
                                          <p:spTgt spid="20">
                                            <p:txEl>
                                              <p:pRg st="0" end="0"/>
                                            </p:txEl>
                                          </p:spTgt>
                                        </p:tgtEl>
                                        <p:attrNameLst>
                                          <p:attrName>style.visibility</p:attrName>
                                        </p:attrNameLst>
                                      </p:cBhvr>
                                      <p:to>
                                        <p:strVal val="hidden"/>
                                      </p:to>
                                    </p:set>
                                  </p:childTnLst>
                                </p:cTn>
                              </p:par>
                              <p:par>
                                <p:cTn id="53" presetID="2" presetClass="exit" presetSubtype="2" fill="hold" grpId="1" nodeType="withEffect">
                                  <p:stCondLst>
                                    <p:cond delay="0"/>
                                  </p:stCondLst>
                                  <p:iterate type="lt">
                                    <p:tmPct val="0"/>
                                  </p:iterate>
                                  <p:childTnLst>
                                    <p:anim calcmode="lin" valueType="num">
                                      <p:cBhvr additive="base">
                                        <p:cTn id="54" dur="1000"/>
                                        <p:tgtEl>
                                          <p:spTgt spid="20">
                                            <p:txEl>
                                              <p:pRg st="1" end="1"/>
                                            </p:txEl>
                                          </p:spTgt>
                                        </p:tgtEl>
                                        <p:attrNameLst>
                                          <p:attrName>ppt_x</p:attrName>
                                        </p:attrNameLst>
                                      </p:cBhvr>
                                      <p:tavLst>
                                        <p:tav tm="0">
                                          <p:val>
                                            <p:strVal val="ppt_x"/>
                                          </p:val>
                                        </p:tav>
                                        <p:tav tm="100000">
                                          <p:val>
                                            <p:strVal val="1+ppt_w/2"/>
                                          </p:val>
                                        </p:tav>
                                      </p:tavLst>
                                    </p:anim>
                                    <p:anim calcmode="lin" valueType="num">
                                      <p:cBhvr additive="base">
                                        <p:cTn id="55" dur="1000"/>
                                        <p:tgtEl>
                                          <p:spTgt spid="20">
                                            <p:txEl>
                                              <p:pRg st="1" end="1"/>
                                            </p:txEl>
                                          </p:spTgt>
                                        </p:tgtEl>
                                        <p:attrNameLst>
                                          <p:attrName>ppt_y</p:attrName>
                                        </p:attrNameLst>
                                      </p:cBhvr>
                                      <p:tavLst>
                                        <p:tav tm="0">
                                          <p:val>
                                            <p:strVal val="ppt_y"/>
                                          </p:val>
                                        </p:tav>
                                        <p:tav tm="100000">
                                          <p:val>
                                            <p:strVal val="ppt_y"/>
                                          </p:val>
                                        </p:tav>
                                      </p:tavLst>
                                    </p:anim>
                                    <p:set>
                                      <p:cBhvr>
                                        <p:cTn id="56" dur="1" fill="hold">
                                          <p:stCondLst>
                                            <p:cond delay="998"/>
                                          </p:stCondLst>
                                        </p:cTn>
                                        <p:tgtEl>
                                          <p:spTgt spid="20">
                                            <p:txEl>
                                              <p:pRg st="1" end="1"/>
                                            </p:txEl>
                                          </p:spTgt>
                                        </p:tgtEl>
                                        <p:attrNameLst>
                                          <p:attrName>style.visibility</p:attrName>
                                        </p:attrNameLst>
                                      </p:cBhvr>
                                      <p:to>
                                        <p:strVal val="hidden"/>
                                      </p:to>
                                    </p:set>
                                  </p:childTnLst>
                                </p:cTn>
                              </p:par>
                              <p:par>
                                <p:cTn id="57" presetID="2" presetClass="exit" presetSubtype="2" fill="hold" grpId="1" nodeType="withEffect">
                                  <p:stCondLst>
                                    <p:cond delay="0"/>
                                  </p:stCondLst>
                                  <p:iterate type="lt">
                                    <p:tmPct val="0"/>
                                  </p:iterate>
                                  <p:childTnLst>
                                    <p:anim calcmode="lin" valueType="num">
                                      <p:cBhvr additive="base">
                                        <p:cTn id="58" dur="1000"/>
                                        <p:tgtEl>
                                          <p:spTgt spid="20">
                                            <p:txEl>
                                              <p:pRg st="2" end="2"/>
                                            </p:txEl>
                                          </p:spTgt>
                                        </p:tgtEl>
                                        <p:attrNameLst>
                                          <p:attrName>ppt_x</p:attrName>
                                        </p:attrNameLst>
                                      </p:cBhvr>
                                      <p:tavLst>
                                        <p:tav tm="0">
                                          <p:val>
                                            <p:strVal val="ppt_x"/>
                                          </p:val>
                                        </p:tav>
                                        <p:tav tm="100000">
                                          <p:val>
                                            <p:strVal val="1+ppt_w/2"/>
                                          </p:val>
                                        </p:tav>
                                      </p:tavLst>
                                    </p:anim>
                                    <p:anim calcmode="lin" valueType="num">
                                      <p:cBhvr additive="base">
                                        <p:cTn id="59" dur="1000"/>
                                        <p:tgtEl>
                                          <p:spTgt spid="20">
                                            <p:txEl>
                                              <p:pRg st="2" end="2"/>
                                            </p:txEl>
                                          </p:spTgt>
                                        </p:tgtEl>
                                        <p:attrNameLst>
                                          <p:attrName>ppt_y</p:attrName>
                                        </p:attrNameLst>
                                      </p:cBhvr>
                                      <p:tavLst>
                                        <p:tav tm="0">
                                          <p:val>
                                            <p:strVal val="ppt_y"/>
                                          </p:val>
                                        </p:tav>
                                        <p:tav tm="100000">
                                          <p:val>
                                            <p:strVal val="ppt_y"/>
                                          </p:val>
                                        </p:tav>
                                      </p:tavLst>
                                    </p:anim>
                                    <p:set>
                                      <p:cBhvr>
                                        <p:cTn id="60" dur="1" fill="hold">
                                          <p:stCondLst>
                                            <p:cond delay="998"/>
                                          </p:stCondLst>
                                        </p:cTn>
                                        <p:tgtEl>
                                          <p:spTgt spid="20">
                                            <p:txEl>
                                              <p:pRg st="2" end="2"/>
                                            </p:txEl>
                                          </p:spTgt>
                                        </p:tgtEl>
                                        <p:attrNameLst>
                                          <p:attrName>style.visibility</p:attrName>
                                        </p:attrNameLst>
                                      </p:cBhvr>
                                      <p:to>
                                        <p:strVal val="hidden"/>
                                      </p:to>
                                    </p:set>
                                  </p:childTnLst>
                                </p:cTn>
                              </p:par>
                              <p:par>
                                <p:cTn id="61" presetID="2" presetClass="exit" presetSubtype="2" fill="hold" grpId="1" nodeType="withEffect">
                                  <p:stCondLst>
                                    <p:cond delay="0"/>
                                  </p:stCondLst>
                                  <p:childTnLst>
                                    <p:anim calcmode="lin" valueType="num">
                                      <p:cBhvr additive="base">
                                        <p:cTn id="62" dur="1000"/>
                                        <p:tgtEl>
                                          <p:spTgt spid="20"/>
                                        </p:tgtEl>
                                        <p:attrNameLst>
                                          <p:attrName>ppt_x</p:attrName>
                                        </p:attrNameLst>
                                      </p:cBhvr>
                                      <p:tavLst>
                                        <p:tav tm="0">
                                          <p:val>
                                            <p:strVal val="ppt_x"/>
                                          </p:val>
                                        </p:tav>
                                        <p:tav tm="100000">
                                          <p:val>
                                            <p:strVal val="1+ppt_w/2"/>
                                          </p:val>
                                        </p:tav>
                                      </p:tavLst>
                                    </p:anim>
                                    <p:anim calcmode="lin" valueType="num">
                                      <p:cBhvr additive="base">
                                        <p:cTn id="63" dur="1000"/>
                                        <p:tgtEl>
                                          <p:spTgt spid="20"/>
                                        </p:tgtEl>
                                        <p:attrNameLst>
                                          <p:attrName>ppt_y</p:attrName>
                                        </p:attrNameLst>
                                      </p:cBhvr>
                                      <p:tavLst>
                                        <p:tav tm="0">
                                          <p:val>
                                            <p:strVal val="ppt_y"/>
                                          </p:val>
                                        </p:tav>
                                        <p:tav tm="100000">
                                          <p:val>
                                            <p:strVal val="ppt_y"/>
                                          </p:val>
                                        </p:tav>
                                      </p:tavLst>
                                    </p:anim>
                                    <p:set>
                                      <p:cBhvr>
                                        <p:cTn id="64" dur="1" fill="hold">
                                          <p:stCondLst>
                                            <p:cond delay="998"/>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uiExpand="1" build="allAtOnce"/>
      <p:bldP spid="20" grpId="0" bldLvl="0" animBg="1" uiExpand="1" build="allAtOnce"/>
      <p:bldP spid="16" grpId="1" bldLvl="0" animBg="1" build="allAtOnce"/>
      <p:bldP spid="20" grpId="1" bldLvl="0" animBg="1" build="allAtOnce"/>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153654" y="1532881"/>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bg1"/>
                </a:solidFill>
                <a:latin typeface="Impact" panose="020B0806030902050204" pitchFamily="34" charset="0"/>
                <a:cs typeface="Arial" panose="020B0604020202020204" pitchFamily="34" charset="0"/>
              </a:rPr>
              <a:t>06</a:t>
            </a:r>
            <a:endParaRPr lang="en-US" altLang="zh-CN" spc="100" dirty="0">
              <a:solidFill>
                <a:schemeClr val="bg1"/>
              </a:solidFill>
              <a:latin typeface="Impact" panose="020B0806030902050204" pitchFamily="34" charset="0"/>
              <a:cs typeface="Arial" panose="020B0604020202020204" pitchFamily="34" charset="0"/>
            </a:endParaRPr>
          </a:p>
        </p:txBody>
      </p:sp>
      <p:sp>
        <p:nvSpPr>
          <p:cNvPr id="4" name="文本框 3"/>
          <p:cNvSpPr txBox="1"/>
          <p:nvPr/>
        </p:nvSpPr>
        <p:spPr>
          <a:xfrm>
            <a:off x="4934585" y="2223135"/>
            <a:ext cx="6636385" cy="1014730"/>
          </a:xfrm>
          <a:prstGeom prst="rect">
            <a:avLst/>
          </a:prstGeom>
          <a:noFill/>
        </p:spPr>
        <p:txBody>
          <a:bodyPr wrap="square" rtlCol="0">
            <a:spAutoFit/>
          </a:bodyPr>
          <a:p>
            <a:r>
              <a:rPr lang="en-US" sz="6000">
                <a:solidFill>
                  <a:srgbClr val="1C3454"/>
                </a:solidFill>
              </a:rPr>
              <a:t>“6S”</a:t>
            </a:r>
            <a:r>
              <a:rPr lang="zh-CN" altLang="en-US" sz="6000">
                <a:solidFill>
                  <a:srgbClr val="1C3454"/>
                </a:solidFill>
              </a:rPr>
              <a:t>的误区</a:t>
            </a:r>
            <a:endParaRPr lang="zh-CN" altLang="en-US" sz="6000">
              <a:solidFill>
                <a:srgbClr val="1C3454"/>
              </a:solidFill>
            </a:endParaRPr>
          </a:p>
        </p:txBody>
      </p:sp>
    </p:spTree>
    <p:custDataLst>
      <p:tags r:id="rId2"/>
    </p:custDataLst>
  </p:cSld>
  <p:clrMapOvr>
    <a:masterClrMapping/>
  </p:clrMapOvr>
  <p:transition>
    <p:randomBar dir="ver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圆角矩形 7"/>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9" name="圆角矩形 8"/>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schemeClr val="tx1">
                  <a:lumMod val="85000"/>
                  <a:lumOff val="15000"/>
                </a:schemeClr>
              </a:solidFill>
            </a:endParaRPr>
          </a:p>
        </p:txBody>
      </p:sp>
      <p:sp>
        <p:nvSpPr>
          <p:cNvPr id="15" name="流程图: 可选过程 14"/>
          <p:cNvSpPr/>
          <p:nvPr/>
        </p:nvSpPr>
        <p:spPr>
          <a:xfrm>
            <a:off x="1993265" y="1012825"/>
            <a:ext cx="2048510" cy="619125"/>
          </a:xfrm>
          <a:prstGeom prst="flowChartAlternate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误区一</a:t>
            </a:r>
            <a:endParaRPr lang="zh-CN" altLang="en-US" sz="2800"/>
          </a:p>
        </p:txBody>
      </p:sp>
      <p:sp>
        <p:nvSpPr>
          <p:cNvPr id="18" name="矩形 17"/>
          <p:cNvSpPr/>
          <p:nvPr/>
        </p:nvSpPr>
        <p:spPr>
          <a:xfrm>
            <a:off x="6126480" y="1050290"/>
            <a:ext cx="3529330" cy="661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chemeClr val="tx1">
                    <a:lumMod val="85000"/>
                    <a:lumOff val="15000"/>
                  </a:schemeClr>
                </a:solidFill>
              </a:rPr>
              <a:t>“6S”</a:t>
            </a:r>
            <a:r>
              <a:rPr lang="zh-CN" altLang="en-US" sz="2800">
                <a:solidFill>
                  <a:schemeClr val="tx1">
                    <a:lumMod val="85000"/>
                    <a:lumOff val="15000"/>
                  </a:schemeClr>
                </a:solidFill>
              </a:rPr>
              <a:t>管理</a:t>
            </a:r>
            <a:r>
              <a:rPr lang="en-US" altLang="zh-CN" sz="2800">
                <a:solidFill>
                  <a:schemeClr val="tx1">
                    <a:lumMod val="85000"/>
                    <a:lumOff val="15000"/>
                  </a:schemeClr>
                </a:solidFill>
              </a:rPr>
              <a:t>=</a:t>
            </a:r>
            <a:r>
              <a:rPr lang="zh-CN" altLang="en-US" sz="2800">
                <a:solidFill>
                  <a:schemeClr val="tx1">
                    <a:lumMod val="85000"/>
                    <a:lumOff val="15000"/>
                  </a:schemeClr>
                </a:solidFill>
              </a:rPr>
              <a:t>大扫除</a:t>
            </a:r>
            <a:endParaRPr lang="zh-CN" altLang="en-US" sz="2800">
              <a:solidFill>
                <a:schemeClr val="tx1">
                  <a:lumMod val="85000"/>
                  <a:lumOff val="15000"/>
                </a:schemeClr>
              </a:solidFill>
            </a:endParaRPr>
          </a:p>
        </p:txBody>
      </p:sp>
      <p:sp>
        <p:nvSpPr>
          <p:cNvPr id="21" name="加号 20"/>
          <p:cNvSpPr/>
          <p:nvPr/>
        </p:nvSpPr>
        <p:spPr>
          <a:xfrm rot="2700000">
            <a:off x="6976745" y="419735"/>
            <a:ext cx="1828800" cy="1805305"/>
          </a:xfrm>
          <a:prstGeom prst="mathPlus">
            <a:avLst>
              <a:gd name="adj1" fmla="val 7585"/>
            </a:avLst>
          </a:prstGeom>
          <a:solidFill>
            <a:srgbClr val="FF8787">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圆角矩形 22"/>
          <p:cNvSpPr/>
          <p:nvPr/>
        </p:nvSpPr>
        <p:spPr>
          <a:xfrm>
            <a:off x="1822450" y="2773680"/>
            <a:ext cx="9294495" cy="28441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457200" algn="l" fontAlgn="auto"/>
            <a:r>
              <a:rPr lang="zh-CN" altLang="en-US" sz="2000">
                <a:solidFill>
                  <a:schemeClr val="tx1">
                    <a:lumMod val="85000"/>
                    <a:lumOff val="15000"/>
                  </a:schemeClr>
                </a:solidFill>
                <a:sym typeface="+mn-ea"/>
              </a:rPr>
              <a:t>很多员工认为，6S就是打扫卫生，清洁周围环境。在整理阶段，为了应付检查，有的员工在大扫除时把原本有用的比武题库、化验员读本等书也给扔了，他们说不扔没地方放。其实，整理整顿不是让你扔东西，而是让你清除不必需的，然后将有用的物品分类摆放、明确数量。6S是持续改进的活动，在于员工素养的养成，营造整洁的现场，而大扫除是临时性活动。</a:t>
            </a:r>
            <a:endParaRPr lang="zh-CN" altLang="en-US" sz="2000">
              <a:solidFill>
                <a:schemeClr val="tx1">
                  <a:lumMod val="85000"/>
                  <a:lumOff val="15000"/>
                </a:schemeClr>
              </a:solidFill>
              <a:sym typeface="+mn-ea"/>
            </a:endParaRPr>
          </a:p>
        </p:txBody>
      </p:sp>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15">
                                            <p:txEl>
                                              <p:pRg st="0" end="0"/>
                                            </p:txEl>
                                          </p:spTgt>
                                        </p:tgtEl>
                                        <p:attrNameLst>
                                          <p:attrName>style.visibility</p:attrName>
                                        </p:attrNameLst>
                                      </p:cBhvr>
                                      <p:to>
                                        <p:strVal val="visible"/>
                                      </p:to>
                                    </p:set>
                                    <p:animEffect transition="in" filter="wipe(left)">
                                      <p:cBhvr>
                                        <p:cTn id="10" dur="500"/>
                                        <p:tgtEl>
                                          <p:spTgt spid="1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51"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92" decel="100000"/>
                                        <p:tgtEl>
                                          <p:spTgt spid="21"/>
                                        </p:tgtEl>
                                      </p:cBhvr>
                                    </p:animEffect>
                                    <p:animScale>
                                      <p:cBhvr>
                                        <p:cTn id="21" dur="192" decel="100000"/>
                                        <p:tgtEl>
                                          <p:spTgt spid="21"/>
                                        </p:tgtEl>
                                      </p:cBhvr>
                                      <p:from x="10000" y="10000"/>
                                      <p:to x="200000" y="450000"/>
                                    </p:animScale>
                                    <p:animScale>
                                      <p:cBhvr>
                                        <p:cTn id="22" dur="308" accel="100000" fill="hold">
                                          <p:stCondLst>
                                            <p:cond delay="192"/>
                                          </p:stCondLst>
                                        </p:cTn>
                                        <p:tgtEl>
                                          <p:spTgt spid="21"/>
                                        </p:tgtEl>
                                      </p:cBhvr>
                                      <p:from x="200000" y="450000"/>
                                      <p:to x="100000" y="100000"/>
                                    </p:animScale>
                                    <p:set>
                                      <p:cBhvr>
                                        <p:cTn id="23" dur="192" fill="hold"/>
                                        <p:tgtEl>
                                          <p:spTgt spid="21"/>
                                        </p:tgtEl>
                                        <p:attrNameLst>
                                          <p:attrName>ppt_x</p:attrName>
                                        </p:attrNameLst>
                                      </p:cBhvr>
                                      <p:to>
                                        <p:strVal val="(0.5)"/>
                                      </p:to>
                                    </p:set>
                                    <p:anim from="(0.5)" to="(#ppt_x)" calcmode="lin" valueType="num">
                                      <p:cBhvr>
                                        <p:cTn id="24" dur="308" accel="100000" fill="hold">
                                          <p:stCondLst>
                                            <p:cond delay="192"/>
                                          </p:stCondLst>
                                        </p:cTn>
                                        <p:tgtEl>
                                          <p:spTgt spid="21"/>
                                        </p:tgtEl>
                                        <p:attrNameLst>
                                          <p:attrName>ppt_x</p:attrName>
                                        </p:attrNameLst>
                                      </p:cBhvr>
                                    </p:anim>
                                    <p:set>
                                      <p:cBhvr>
                                        <p:cTn id="25" dur="192" fill="hold"/>
                                        <p:tgtEl>
                                          <p:spTgt spid="21"/>
                                        </p:tgtEl>
                                        <p:attrNameLst>
                                          <p:attrName>ppt_y</p:attrName>
                                        </p:attrNameLst>
                                      </p:cBhvr>
                                      <p:to>
                                        <p:strVal val="(#ppt_y+0.4)"/>
                                      </p:to>
                                    </p:set>
                                    <p:anim from="(#ppt_y+0.4)" to="(#ppt_y)" calcmode="lin" valueType="num">
                                      <p:cBhvr>
                                        <p:cTn id="26" dur="308" accel="100000" fill="hold">
                                          <p:stCondLst>
                                            <p:cond delay="192"/>
                                          </p:stCondLst>
                                        </p:cTn>
                                        <p:tgtEl>
                                          <p:spTgt spid="21"/>
                                        </p:tgtEl>
                                        <p:attrNameLst>
                                          <p:attrName>ppt_y</p:attrName>
                                        </p:attrNameLst>
                                      </p:cBhvr>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000" fill="hold">
                                          <p:stCondLst>
                                            <p:cond delay="0"/>
                                          </p:stCondLst>
                                        </p:cTn>
                                        <p:tgtEl>
                                          <p:spTgt spid="23"/>
                                        </p:tgtEl>
                                        <p:attrNameLst>
                                          <p:attrName>style.visibility</p:attrName>
                                        </p:attrNameLst>
                                      </p:cBhvr>
                                      <p:to>
                                        <p:strVal val="visible"/>
                                      </p:to>
                                    </p:set>
                                    <p:animEffect transition="in" filter="wipe(down)">
                                      <p:cBhvr>
                                        <p:cTn id="31" dur="1000"/>
                                        <p:tgtEl>
                                          <p:spTgt spid="23"/>
                                        </p:tgtEl>
                                      </p:cBhvr>
                                    </p:animEffect>
                                  </p:childTnLst>
                                </p:cTn>
                              </p:par>
                              <p:par>
                                <p:cTn id="32" presetID="42" presetClass="entr" presetSubtype="0" fill="hold" grpId="0" nodeType="withEffect">
                                  <p:stCondLst>
                                    <p:cond delay="0"/>
                                  </p:stCondLst>
                                  <p:iterate type="lt">
                                    <p:tmPct val="1000"/>
                                  </p:iterate>
                                  <p:childTnLst>
                                    <p:set>
                                      <p:cBhvr>
                                        <p:cTn id="33" dur="500" fill="hold">
                                          <p:stCondLst>
                                            <p:cond delay="0"/>
                                          </p:stCondLst>
                                        </p:cTn>
                                        <p:tgtEl>
                                          <p:spTgt spid="23">
                                            <p:txEl>
                                              <p:pRg st="0" end="0"/>
                                            </p:txEl>
                                          </p:spTgt>
                                        </p:tgtEl>
                                        <p:attrNameLst>
                                          <p:attrName>style.visibility</p:attrName>
                                        </p:attrNameLst>
                                      </p:cBhvr>
                                      <p:to>
                                        <p:strVal val="visible"/>
                                      </p:to>
                                    </p:set>
                                    <p:animEffect transition="in" filter="fade">
                                      <p:cBhvr>
                                        <p:cTn id="34" dur="500"/>
                                        <p:tgtEl>
                                          <p:spTgt spid="23">
                                            <p:txEl>
                                              <p:pRg st="0" end="0"/>
                                            </p:txEl>
                                          </p:spTgt>
                                        </p:tgtEl>
                                      </p:cBhvr>
                                    </p:animEffect>
                                    <p:anim calcmode="lin" valueType="num">
                                      <p:cBhvr>
                                        <p:cTn id="35"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xit" presetSubtype="8" fill="hold" grpId="0" nodeType="clickEffect">
                                  <p:stCondLst>
                                    <p:cond delay="0"/>
                                  </p:stCondLst>
                                  <p:childTnLst>
                                    <p:animEffect transition="out" filter="wipe(left)">
                                      <p:cBhvr>
                                        <p:cTn id="40" dur="500"/>
                                        <p:tgtEl>
                                          <p:spTgt spid="9"/>
                                        </p:tgtEl>
                                      </p:cBhvr>
                                    </p:animEffect>
                                    <p:set>
                                      <p:cBhvr>
                                        <p:cTn id="41" dur="1" fill="hold">
                                          <p:stCondLst>
                                            <p:cond delay="499"/>
                                          </p:stCondLst>
                                        </p:cTn>
                                        <p:tgtEl>
                                          <p:spTgt spid="9"/>
                                        </p:tgtEl>
                                        <p:attrNameLst>
                                          <p:attrName>style.visibility</p:attrName>
                                        </p:attrNameLst>
                                      </p:cBhvr>
                                      <p:to>
                                        <p:strVal val="hidden"/>
                                      </p:to>
                                    </p:set>
                                  </p:childTnLst>
                                </p:cTn>
                              </p:par>
                              <p:par>
                                <p:cTn id="42" presetID="22" presetClass="exit" presetSubtype="8" fill="hold" grpId="1" nodeType="withEffect">
                                  <p:stCondLst>
                                    <p:cond delay="0"/>
                                  </p:stCondLst>
                                  <p:childTnLst>
                                    <p:animEffect transition="out" filter="wipe(left)">
                                      <p:cBhvr>
                                        <p:cTn id="43" dur="500"/>
                                        <p:tgtEl>
                                          <p:spTgt spid="15">
                                            <p:txEl>
                                              <p:pRg st="0" end="0"/>
                                            </p:txEl>
                                          </p:spTgt>
                                        </p:tgtEl>
                                      </p:cBhvr>
                                    </p:animEffect>
                                    <p:set>
                                      <p:cBhvr>
                                        <p:cTn id="44" dur="1" fill="hold">
                                          <p:stCondLst>
                                            <p:cond delay="499"/>
                                          </p:stCondLst>
                                        </p:cTn>
                                        <p:tgtEl>
                                          <p:spTgt spid="15">
                                            <p:txEl>
                                              <p:pRg st="0" end="0"/>
                                            </p:txEl>
                                          </p:spTgt>
                                        </p:tgtEl>
                                        <p:attrNameLst>
                                          <p:attrName>style.visibility</p:attrName>
                                        </p:attrNameLst>
                                      </p:cBhvr>
                                      <p:to>
                                        <p:strVal val="hidden"/>
                                      </p:to>
                                    </p:set>
                                  </p:childTnLst>
                                </p:cTn>
                              </p:par>
                              <p:par>
                                <p:cTn id="45" presetID="22" presetClass="exit" presetSubtype="8" fill="hold" grpId="1" nodeType="withEffect">
                                  <p:stCondLst>
                                    <p:cond delay="0"/>
                                  </p:stCondLst>
                                  <p:childTnLst>
                                    <p:animEffect transition="out" filter="wipe(left)">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par>
                                <p:cTn id="48" presetID="22" presetClass="exit" presetSubtype="8" fill="hold" grpId="1" nodeType="withEffect">
                                  <p:stCondLst>
                                    <p:cond delay="0"/>
                                  </p:stCondLst>
                                  <p:childTnLst>
                                    <p:animEffect transition="out" filter="wipe(left)">
                                      <p:cBhvr>
                                        <p:cTn id="49" dur="500"/>
                                        <p:tgtEl>
                                          <p:spTgt spid="18"/>
                                        </p:tgtEl>
                                      </p:cBhvr>
                                    </p:animEffect>
                                    <p:set>
                                      <p:cBhvr>
                                        <p:cTn id="50" dur="1" fill="hold">
                                          <p:stCondLst>
                                            <p:cond delay="499"/>
                                          </p:stCondLst>
                                        </p:cTn>
                                        <p:tgtEl>
                                          <p:spTgt spid="18"/>
                                        </p:tgtEl>
                                        <p:attrNameLst>
                                          <p:attrName>style.visibility</p:attrName>
                                        </p:attrNameLst>
                                      </p:cBhvr>
                                      <p:to>
                                        <p:strVal val="hidden"/>
                                      </p:to>
                                    </p:set>
                                  </p:childTnLst>
                                </p:cTn>
                              </p:par>
                              <p:par>
                                <p:cTn id="51" presetID="22" presetClass="exit" presetSubtype="8" fill="hold" grpId="1" nodeType="withEffect">
                                  <p:stCondLst>
                                    <p:cond delay="0"/>
                                  </p:stCondLst>
                                  <p:childTnLst>
                                    <p:animEffect transition="out" filter="wipe(left)">
                                      <p:cBhvr>
                                        <p:cTn id="52" dur="500"/>
                                        <p:tgtEl>
                                          <p:spTgt spid="21"/>
                                        </p:tgtEl>
                                      </p:cBhvr>
                                    </p:animEffect>
                                    <p:set>
                                      <p:cBhvr>
                                        <p:cTn id="53" dur="1" fill="hold">
                                          <p:stCondLst>
                                            <p:cond delay="499"/>
                                          </p:stCondLst>
                                        </p:cTn>
                                        <p:tgtEl>
                                          <p:spTgt spid="21"/>
                                        </p:tgtEl>
                                        <p:attrNameLst>
                                          <p:attrName>style.visibility</p:attrName>
                                        </p:attrNameLst>
                                      </p:cBhvr>
                                      <p:to>
                                        <p:strVal val="hidden"/>
                                      </p:to>
                                    </p:set>
                                  </p:childTnLst>
                                </p:cTn>
                              </p:par>
                              <p:par>
                                <p:cTn id="54" presetID="22" presetClass="exit" presetSubtype="8" fill="hold" grpId="1" nodeType="withEffect">
                                  <p:stCondLst>
                                    <p:cond delay="0"/>
                                  </p:stCondLst>
                                  <p:iterate type="lt">
                                    <p:tmPct val="0"/>
                                  </p:iterate>
                                  <p:childTnLst>
                                    <p:animEffect transition="out" filter="wipe(left)">
                                      <p:cBhvr>
                                        <p:cTn id="55" dur="500"/>
                                        <p:tgtEl>
                                          <p:spTgt spid="23">
                                            <p:txEl>
                                              <p:pRg st="0" end="0"/>
                                            </p:txEl>
                                          </p:spTgt>
                                        </p:tgtEl>
                                      </p:cBhvr>
                                    </p:animEffect>
                                    <p:set>
                                      <p:cBhvr>
                                        <p:cTn id="56" dur="1" fill="hold">
                                          <p:stCondLst>
                                            <p:cond delay="499"/>
                                          </p:stCondLst>
                                        </p:cTn>
                                        <p:tgtEl>
                                          <p:spTgt spid="23">
                                            <p:txEl>
                                              <p:pRg st="0" end="0"/>
                                            </p:txEl>
                                          </p:spTgt>
                                        </p:tgtEl>
                                        <p:attrNameLst>
                                          <p:attrName>style.visibility</p:attrName>
                                        </p:attrNameLst>
                                      </p:cBhvr>
                                      <p:to>
                                        <p:strVal val="hidden"/>
                                      </p:to>
                                    </p:set>
                                  </p:childTnLst>
                                </p:cTn>
                              </p:par>
                              <p:par>
                                <p:cTn id="57" presetID="22" presetClass="exit" presetSubtype="8" fill="hold" grpId="1" nodeType="withEffect">
                                  <p:stCondLst>
                                    <p:cond delay="0"/>
                                  </p:stCondLst>
                                  <p:childTnLst>
                                    <p:animEffect transition="out" filter="wipe(left)">
                                      <p:cBhvr>
                                        <p:cTn id="58" dur="500"/>
                                        <p:tgtEl>
                                          <p:spTgt spid="23"/>
                                        </p:tgtEl>
                                      </p:cBhvr>
                                    </p:animEffect>
                                    <p:set>
                                      <p:cBhvr>
                                        <p:cTn id="59"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uiExpand="1" build="allAtOnce"/>
      <p:bldP spid="18" grpId="0" animBg="1"/>
      <p:bldP spid="21" grpId="0" animBg="1"/>
      <p:bldP spid="23" grpId="0" bldLvl="0" animBg="1" uiExpand="1" build="allAtOnce"/>
      <p:bldP spid="9" grpId="0" animBg="1"/>
      <p:bldP spid="15" grpId="1" bldLvl="0" animBg="1" build="allAtOnce"/>
      <p:bldP spid="18" grpId="1" animBg="1"/>
      <p:bldP spid="21" grpId="1" animBg="1"/>
      <p:bldP spid="23" grpId="1" bldLvl="0" animBg="1" build="allAtOnce"/>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5" name="圆角矩形 4"/>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schemeClr val="tx1">
                  <a:lumMod val="85000"/>
                  <a:lumOff val="15000"/>
                </a:schemeClr>
              </a:solidFill>
            </a:endParaRPr>
          </a:p>
        </p:txBody>
      </p:sp>
      <p:sp>
        <p:nvSpPr>
          <p:cNvPr id="6" name="流程图: 可选过程 5"/>
          <p:cNvSpPr/>
          <p:nvPr/>
        </p:nvSpPr>
        <p:spPr>
          <a:xfrm>
            <a:off x="1993265" y="1012825"/>
            <a:ext cx="2048510" cy="619125"/>
          </a:xfrm>
          <a:prstGeom prst="flowChartAlternate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误区二</a:t>
            </a:r>
            <a:endParaRPr lang="zh-CN" altLang="en-US" sz="2800"/>
          </a:p>
        </p:txBody>
      </p:sp>
      <p:sp>
        <p:nvSpPr>
          <p:cNvPr id="7" name="矩形 6"/>
          <p:cNvSpPr/>
          <p:nvPr/>
        </p:nvSpPr>
        <p:spPr>
          <a:xfrm>
            <a:off x="5297170" y="1012825"/>
            <a:ext cx="4679315" cy="661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chemeClr val="tx1">
                    <a:lumMod val="85000"/>
                    <a:lumOff val="15000"/>
                  </a:schemeClr>
                </a:solidFill>
              </a:rPr>
              <a:t>“6S”</a:t>
            </a:r>
            <a:r>
              <a:rPr lang="zh-CN" altLang="en-US" sz="2800">
                <a:solidFill>
                  <a:schemeClr val="tx1">
                    <a:lumMod val="85000"/>
                    <a:lumOff val="15000"/>
                  </a:schemeClr>
                </a:solidFill>
              </a:rPr>
              <a:t>管理检查</a:t>
            </a:r>
            <a:r>
              <a:rPr lang="en-US" altLang="zh-CN" sz="2800">
                <a:solidFill>
                  <a:schemeClr val="tx1">
                    <a:lumMod val="85000"/>
                    <a:lumOff val="15000"/>
                  </a:schemeClr>
                </a:solidFill>
              </a:rPr>
              <a:t>=</a:t>
            </a:r>
            <a:r>
              <a:rPr lang="zh-CN" altLang="en-US" sz="2800">
                <a:solidFill>
                  <a:schemeClr val="tx1">
                    <a:lumMod val="85000"/>
                    <a:lumOff val="15000"/>
                  </a:schemeClr>
                </a:solidFill>
              </a:rPr>
              <a:t>检查评比</a:t>
            </a:r>
            <a:endParaRPr lang="zh-CN" altLang="en-US" sz="2800">
              <a:solidFill>
                <a:schemeClr val="tx1">
                  <a:lumMod val="85000"/>
                  <a:lumOff val="15000"/>
                </a:schemeClr>
              </a:solidFill>
            </a:endParaRPr>
          </a:p>
        </p:txBody>
      </p:sp>
      <p:sp>
        <p:nvSpPr>
          <p:cNvPr id="10" name="加号 9"/>
          <p:cNvSpPr/>
          <p:nvPr/>
        </p:nvSpPr>
        <p:spPr>
          <a:xfrm rot="2700000">
            <a:off x="6889115" y="441325"/>
            <a:ext cx="1828800" cy="1805305"/>
          </a:xfrm>
          <a:prstGeom prst="mathPlus">
            <a:avLst>
              <a:gd name="adj1" fmla="val 7585"/>
            </a:avLst>
          </a:prstGeom>
          <a:solidFill>
            <a:srgbClr val="FF8787">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1822450" y="2773680"/>
            <a:ext cx="9294495" cy="28441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457200" algn="l" fontAlgn="auto"/>
            <a:r>
              <a:rPr lang="zh-CN" altLang="en-US" sz="2000">
                <a:solidFill>
                  <a:schemeClr val="tx1">
                    <a:lumMod val="85000"/>
                    <a:lumOff val="15000"/>
                  </a:schemeClr>
                </a:solidFill>
                <a:sym typeface="+mn-ea"/>
              </a:rPr>
              <a:t>有的企业误认为推进6S就是定期对各部门现场进行6S检查评比。没有其他有效的活动，光靠检查评比是很难持续提升6S水平的。6S活动循序渐进地推进，必须在活动过程中注入具体的内容，而评比检查只是活动内容的一部分。6S检查评比充其量只能帮助企业维持一定的清扫水平，期待通过检查评比来提升6S活动水平是不够的。</a:t>
            </a:r>
            <a:endParaRPr lang="zh-CN" altLang="en-US" sz="2000">
              <a:solidFill>
                <a:schemeClr val="tx1">
                  <a:lumMod val="85000"/>
                  <a:lumOff val="15000"/>
                </a:schemeClr>
              </a:solidFill>
              <a:sym typeface="+mn-ea"/>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left)">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000"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1" presetClass="entr" presetSubtype="0" fill="hold" grpId="1"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92" decel="100000"/>
                                        <p:tgtEl>
                                          <p:spTgt spid="10"/>
                                        </p:tgtEl>
                                      </p:cBhvr>
                                    </p:animEffect>
                                    <p:animScale>
                                      <p:cBhvr>
                                        <p:cTn id="21" dur="192" decel="100000"/>
                                        <p:tgtEl>
                                          <p:spTgt spid="10"/>
                                        </p:tgtEl>
                                      </p:cBhvr>
                                      <p:from x="10000" y="10000"/>
                                      <p:to x="200000" y="450000"/>
                                    </p:animScale>
                                    <p:animScale>
                                      <p:cBhvr>
                                        <p:cTn id="22" dur="308" accel="100000" fill="hold">
                                          <p:stCondLst>
                                            <p:cond delay="192"/>
                                          </p:stCondLst>
                                        </p:cTn>
                                        <p:tgtEl>
                                          <p:spTgt spid="10"/>
                                        </p:tgtEl>
                                      </p:cBhvr>
                                      <p:from x="200000" y="450000"/>
                                      <p:to x="100000" y="100000"/>
                                    </p:animScale>
                                    <p:set>
                                      <p:cBhvr>
                                        <p:cTn id="23" dur="192" fill="hold"/>
                                        <p:tgtEl>
                                          <p:spTgt spid="10"/>
                                        </p:tgtEl>
                                        <p:attrNameLst>
                                          <p:attrName>ppt_x</p:attrName>
                                        </p:attrNameLst>
                                      </p:cBhvr>
                                      <p:to>
                                        <p:strVal val="(0.5)"/>
                                      </p:to>
                                    </p:set>
                                    <p:anim from="(0.5)" to="(#ppt_x)" calcmode="lin" valueType="num">
                                      <p:cBhvr>
                                        <p:cTn id="24" dur="308" accel="100000" fill="hold">
                                          <p:stCondLst>
                                            <p:cond delay="192"/>
                                          </p:stCondLst>
                                        </p:cTn>
                                        <p:tgtEl>
                                          <p:spTgt spid="10"/>
                                        </p:tgtEl>
                                        <p:attrNameLst>
                                          <p:attrName>ppt_x</p:attrName>
                                        </p:attrNameLst>
                                      </p:cBhvr>
                                    </p:anim>
                                    <p:set>
                                      <p:cBhvr>
                                        <p:cTn id="25" dur="192" fill="hold"/>
                                        <p:tgtEl>
                                          <p:spTgt spid="10"/>
                                        </p:tgtEl>
                                        <p:attrNameLst>
                                          <p:attrName>ppt_y</p:attrName>
                                        </p:attrNameLst>
                                      </p:cBhvr>
                                      <p:to>
                                        <p:strVal val="(#ppt_y+0.4)"/>
                                      </p:to>
                                    </p:set>
                                    <p:anim from="(#ppt_y+0.4)" to="(#ppt_y)" calcmode="lin" valueType="num">
                                      <p:cBhvr>
                                        <p:cTn id="26" dur="308" accel="100000" fill="hold">
                                          <p:stCondLst>
                                            <p:cond delay="192"/>
                                          </p:stCondLst>
                                        </p:cTn>
                                        <p:tgtEl>
                                          <p:spTgt spid="10"/>
                                        </p:tgtEl>
                                        <p:attrNameLst>
                                          <p:attrName>ppt_y</p:attrName>
                                        </p:attrNameLst>
                                      </p:cBhvr>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000" fill="hold">
                                          <p:stCondLst>
                                            <p:cond delay="0"/>
                                          </p:stCondLst>
                                        </p:cTn>
                                        <p:tgtEl>
                                          <p:spTgt spid="11"/>
                                        </p:tgtEl>
                                        <p:attrNameLst>
                                          <p:attrName>style.visibility</p:attrName>
                                        </p:attrNameLst>
                                      </p:cBhvr>
                                      <p:to>
                                        <p:strVal val="visible"/>
                                      </p:to>
                                    </p:set>
                                    <p:animEffect transition="in" filter="wipe(down)">
                                      <p:cBhvr>
                                        <p:cTn id="31" dur="1000"/>
                                        <p:tgtEl>
                                          <p:spTgt spid="11"/>
                                        </p:tgtEl>
                                      </p:cBhvr>
                                    </p:animEffect>
                                  </p:childTnLst>
                                </p:cTn>
                              </p:par>
                              <p:par>
                                <p:cTn id="32" presetID="42" presetClass="entr" presetSubtype="0" fill="hold" grpId="0" nodeType="withEffect">
                                  <p:stCondLst>
                                    <p:cond delay="0"/>
                                  </p:stCondLst>
                                  <p:iterate type="lt">
                                    <p:tmPct val="1000"/>
                                  </p:iterate>
                                  <p:childTnLst>
                                    <p:set>
                                      <p:cBhvr>
                                        <p:cTn id="33" dur="500" fill="hold">
                                          <p:stCondLst>
                                            <p:cond delay="0"/>
                                          </p:stCondLst>
                                        </p:cTn>
                                        <p:tgtEl>
                                          <p:spTgt spid="11">
                                            <p:txEl>
                                              <p:pRg st="0" end="0"/>
                                            </p:txEl>
                                          </p:spTgt>
                                        </p:tgtEl>
                                        <p:attrNameLst>
                                          <p:attrName>style.visibility</p:attrName>
                                        </p:attrNameLst>
                                      </p:cBhvr>
                                      <p:to>
                                        <p:strVal val="visible"/>
                                      </p:to>
                                    </p:set>
                                    <p:animEffect transition="in" filter="fade">
                                      <p:cBhvr>
                                        <p:cTn id="34" dur="500"/>
                                        <p:tgtEl>
                                          <p:spTgt spid="11">
                                            <p:txEl>
                                              <p:pRg st="0" end="0"/>
                                            </p:txEl>
                                          </p:spTgt>
                                        </p:tgtEl>
                                      </p:cBhvr>
                                    </p:animEffect>
                                    <p:anim calcmode="lin" valueType="num">
                                      <p:cBhvr>
                                        <p:cTn id="3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xit" presetSubtype="8" fill="hold" grpId="0" nodeType="clickEffect">
                                  <p:stCondLst>
                                    <p:cond delay="0"/>
                                  </p:stCondLst>
                                  <p:childTnLst>
                                    <p:animEffect transition="out" filter="wipe(left)">
                                      <p:cBhvr>
                                        <p:cTn id="40" dur="500"/>
                                        <p:tgtEl>
                                          <p:spTgt spid="5"/>
                                        </p:tgtEl>
                                      </p:cBhvr>
                                    </p:animEffect>
                                    <p:set>
                                      <p:cBhvr>
                                        <p:cTn id="41" dur="1" fill="hold">
                                          <p:stCondLst>
                                            <p:cond delay="499"/>
                                          </p:stCondLst>
                                        </p:cTn>
                                        <p:tgtEl>
                                          <p:spTgt spid="5"/>
                                        </p:tgtEl>
                                        <p:attrNameLst>
                                          <p:attrName>style.visibility</p:attrName>
                                        </p:attrNameLst>
                                      </p:cBhvr>
                                      <p:to>
                                        <p:strVal val="hidden"/>
                                      </p:to>
                                    </p:set>
                                  </p:childTnLst>
                                </p:cTn>
                              </p:par>
                              <p:par>
                                <p:cTn id="42" presetID="22" presetClass="exit" presetSubtype="8" fill="hold" grpId="1" nodeType="withEffect">
                                  <p:stCondLst>
                                    <p:cond delay="0"/>
                                  </p:stCondLst>
                                  <p:childTnLst>
                                    <p:animEffect transition="out" filter="wipe(left)">
                                      <p:cBhvr>
                                        <p:cTn id="43" dur="500"/>
                                        <p:tgtEl>
                                          <p:spTgt spid="6">
                                            <p:txEl>
                                              <p:pRg st="0" end="0"/>
                                            </p:txEl>
                                          </p:spTgt>
                                        </p:tgtEl>
                                      </p:cBhvr>
                                    </p:animEffect>
                                    <p:set>
                                      <p:cBhvr>
                                        <p:cTn id="44" dur="1" fill="hold">
                                          <p:stCondLst>
                                            <p:cond delay="499"/>
                                          </p:stCondLst>
                                        </p:cTn>
                                        <p:tgtEl>
                                          <p:spTgt spid="6">
                                            <p:txEl>
                                              <p:pRg st="0" end="0"/>
                                            </p:txEl>
                                          </p:spTgt>
                                        </p:tgtEl>
                                        <p:attrNameLst>
                                          <p:attrName>style.visibility</p:attrName>
                                        </p:attrNameLst>
                                      </p:cBhvr>
                                      <p:to>
                                        <p:strVal val="hidden"/>
                                      </p:to>
                                    </p:set>
                                  </p:childTnLst>
                                </p:cTn>
                              </p:par>
                              <p:par>
                                <p:cTn id="45" presetID="22" presetClass="exit" presetSubtype="8" fill="hold" grpId="1" nodeType="withEffect">
                                  <p:stCondLst>
                                    <p:cond delay="0"/>
                                  </p:stCondLst>
                                  <p:childTnLst>
                                    <p:animEffect transition="out" filter="wipe(left)">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22" presetClass="exit" presetSubtype="8" fill="hold" grpId="1" nodeType="withEffect">
                                  <p:stCondLst>
                                    <p:cond delay="0"/>
                                  </p:stCondLst>
                                  <p:childTnLst>
                                    <p:animEffect transition="out" filter="wipe(left)">
                                      <p:cBhvr>
                                        <p:cTn id="49" dur="500"/>
                                        <p:tgtEl>
                                          <p:spTgt spid="7"/>
                                        </p:tgtEl>
                                      </p:cBhvr>
                                    </p:animEffect>
                                    <p:set>
                                      <p:cBhvr>
                                        <p:cTn id="50" dur="1" fill="hold">
                                          <p:stCondLst>
                                            <p:cond delay="499"/>
                                          </p:stCondLst>
                                        </p:cTn>
                                        <p:tgtEl>
                                          <p:spTgt spid="7"/>
                                        </p:tgtEl>
                                        <p:attrNameLst>
                                          <p:attrName>style.visibility</p:attrName>
                                        </p:attrNameLst>
                                      </p:cBhvr>
                                      <p:to>
                                        <p:strVal val="hidden"/>
                                      </p:to>
                                    </p:set>
                                  </p:childTnLst>
                                </p:cTn>
                              </p:par>
                              <p:par>
                                <p:cTn id="51" presetID="22" presetClass="exit" presetSubtype="8" fill="hold" grpId="2" nodeType="withEffect">
                                  <p:stCondLst>
                                    <p:cond delay="0"/>
                                  </p:stCondLst>
                                  <p:childTnLst>
                                    <p:animEffect transition="out" filter="wipe(left)">
                                      <p:cBhvr>
                                        <p:cTn id="52" dur="500"/>
                                        <p:tgtEl>
                                          <p:spTgt spid="10"/>
                                        </p:tgtEl>
                                      </p:cBhvr>
                                    </p:animEffect>
                                    <p:set>
                                      <p:cBhvr>
                                        <p:cTn id="53" dur="1" fill="hold">
                                          <p:stCondLst>
                                            <p:cond delay="499"/>
                                          </p:stCondLst>
                                        </p:cTn>
                                        <p:tgtEl>
                                          <p:spTgt spid="10"/>
                                        </p:tgtEl>
                                        <p:attrNameLst>
                                          <p:attrName>style.visibility</p:attrName>
                                        </p:attrNameLst>
                                      </p:cBhvr>
                                      <p:to>
                                        <p:strVal val="hidden"/>
                                      </p:to>
                                    </p:set>
                                  </p:childTnLst>
                                </p:cTn>
                              </p:par>
                              <p:par>
                                <p:cTn id="54" presetID="22" presetClass="exit" presetSubtype="8" fill="hold" grpId="1" nodeType="withEffect">
                                  <p:stCondLst>
                                    <p:cond delay="0"/>
                                  </p:stCondLst>
                                  <p:iterate type="lt">
                                    <p:tmPct val="0"/>
                                  </p:iterate>
                                  <p:childTnLst>
                                    <p:animEffect transition="out" filter="wipe(left)">
                                      <p:cBhvr>
                                        <p:cTn id="55" dur="500"/>
                                        <p:tgtEl>
                                          <p:spTgt spid="11">
                                            <p:txEl>
                                              <p:pRg st="0" end="0"/>
                                            </p:txEl>
                                          </p:spTgt>
                                        </p:tgtEl>
                                      </p:cBhvr>
                                    </p:animEffect>
                                    <p:set>
                                      <p:cBhvr>
                                        <p:cTn id="56" dur="1" fill="hold">
                                          <p:stCondLst>
                                            <p:cond delay="499"/>
                                          </p:stCondLst>
                                        </p:cTn>
                                        <p:tgtEl>
                                          <p:spTgt spid="11">
                                            <p:txEl>
                                              <p:pRg st="0" end="0"/>
                                            </p:txEl>
                                          </p:spTgt>
                                        </p:tgtEl>
                                        <p:attrNameLst>
                                          <p:attrName>style.visibility</p:attrName>
                                        </p:attrNameLst>
                                      </p:cBhvr>
                                      <p:to>
                                        <p:strVal val="hidden"/>
                                      </p:to>
                                    </p:set>
                                  </p:childTnLst>
                                </p:cTn>
                              </p:par>
                              <p:par>
                                <p:cTn id="57" presetID="22" presetClass="exit" presetSubtype="8" fill="hold" grpId="1" nodeType="withEffect">
                                  <p:stCondLst>
                                    <p:cond delay="0"/>
                                  </p:stCondLst>
                                  <p:childTnLst>
                                    <p:animEffect transition="out" filter="wipe(left)">
                                      <p:cBhvr>
                                        <p:cTn id="58" dur="500"/>
                                        <p:tgtEl>
                                          <p:spTgt spid="11"/>
                                        </p:tgtEl>
                                      </p:cBhvr>
                                    </p:animEffect>
                                    <p:set>
                                      <p:cBhvr>
                                        <p:cTn id="5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uiExpand="1" build="allAtOnce"/>
      <p:bldP spid="7" grpId="0" animBg="1"/>
      <p:bldP spid="10" grpId="1" animBg="1"/>
      <p:bldP spid="11" grpId="0" bldLvl="0" animBg="1" uiExpand="1" build="allAtOnce"/>
      <p:bldP spid="5" grpId="0" animBg="1"/>
      <p:bldP spid="6" grpId="1" bldLvl="0" animBg="1" build="allAtOnce"/>
      <p:bldP spid="7" grpId="1" animBg="1"/>
      <p:bldP spid="10" grpId="2" animBg="1"/>
      <p:bldP spid="11" grpId="1" bldLvl="0" animBg="1" build="allAtOnce"/>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5" name="圆角矩形 4"/>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schemeClr val="tx1">
                  <a:lumMod val="85000"/>
                  <a:lumOff val="15000"/>
                </a:schemeClr>
              </a:solidFill>
            </a:endParaRPr>
          </a:p>
        </p:txBody>
      </p:sp>
      <p:sp>
        <p:nvSpPr>
          <p:cNvPr id="6" name="流程图: 可选过程 5"/>
          <p:cNvSpPr/>
          <p:nvPr/>
        </p:nvSpPr>
        <p:spPr>
          <a:xfrm>
            <a:off x="1993265" y="1012825"/>
            <a:ext cx="2048510" cy="619125"/>
          </a:xfrm>
          <a:prstGeom prst="flowChartAlternate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误区三</a:t>
            </a:r>
            <a:endParaRPr lang="zh-CN" altLang="en-US" sz="2800"/>
          </a:p>
        </p:txBody>
      </p:sp>
      <p:sp>
        <p:nvSpPr>
          <p:cNvPr id="7" name="矩形 6"/>
          <p:cNvSpPr/>
          <p:nvPr/>
        </p:nvSpPr>
        <p:spPr>
          <a:xfrm>
            <a:off x="5297170" y="1012825"/>
            <a:ext cx="4679315" cy="661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chemeClr val="tx1">
                    <a:lumMod val="85000"/>
                    <a:lumOff val="15000"/>
                  </a:schemeClr>
                </a:solidFill>
              </a:rPr>
              <a:t>“6S”</a:t>
            </a:r>
            <a:r>
              <a:rPr lang="zh-CN" altLang="en-US" sz="2800">
                <a:solidFill>
                  <a:schemeClr val="tx1">
                    <a:lumMod val="85000"/>
                    <a:lumOff val="15000"/>
                  </a:schemeClr>
                </a:solidFill>
              </a:rPr>
              <a:t>管理</a:t>
            </a:r>
            <a:r>
              <a:rPr lang="en-US" altLang="zh-CN" sz="2800">
                <a:solidFill>
                  <a:schemeClr val="tx1">
                    <a:lumMod val="85000"/>
                    <a:lumOff val="15000"/>
                  </a:schemeClr>
                </a:solidFill>
              </a:rPr>
              <a:t>=</a:t>
            </a:r>
            <a:r>
              <a:rPr lang="zh-CN" altLang="en-US" sz="2800">
                <a:solidFill>
                  <a:schemeClr val="tx1">
                    <a:lumMod val="85000"/>
                    <a:lumOff val="15000"/>
                  </a:schemeClr>
                </a:solidFill>
              </a:rPr>
              <a:t>追求进度</a:t>
            </a:r>
            <a:endParaRPr lang="zh-CN" altLang="en-US" sz="2800">
              <a:solidFill>
                <a:schemeClr val="tx1">
                  <a:lumMod val="85000"/>
                  <a:lumOff val="15000"/>
                </a:schemeClr>
              </a:solidFill>
            </a:endParaRPr>
          </a:p>
        </p:txBody>
      </p:sp>
      <p:sp>
        <p:nvSpPr>
          <p:cNvPr id="10" name="加号 9"/>
          <p:cNvSpPr/>
          <p:nvPr/>
        </p:nvSpPr>
        <p:spPr>
          <a:xfrm rot="2700000">
            <a:off x="6889115" y="441325"/>
            <a:ext cx="1828800" cy="1805305"/>
          </a:xfrm>
          <a:prstGeom prst="mathPlus">
            <a:avLst>
              <a:gd name="adj1" fmla="val 7585"/>
            </a:avLst>
          </a:prstGeom>
          <a:solidFill>
            <a:srgbClr val="FF8787">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1822450" y="2773680"/>
            <a:ext cx="9294495" cy="28441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457200" algn="l" fontAlgn="auto"/>
            <a:r>
              <a:rPr lang="zh-CN" altLang="en-US" sz="2000">
                <a:solidFill>
                  <a:schemeClr val="tx1">
                    <a:lumMod val="85000"/>
                    <a:lumOff val="15000"/>
                  </a:schemeClr>
                </a:solidFill>
                <a:sym typeface="+mn-ea"/>
              </a:rPr>
              <a:t>有的企业在推行6S管理中违反了客观规律，光凭自己的主观意愿去办事情，尽管用心是好的，但结果必然碰壁。有的单位没有对员工进行很好的培训，就按照6S管理的要求，让员工去划线、摄像定位等等。有的员工在管理人员的指导下，现场环境明显改观，但员工却不知其所以然，只是被动的接受，往往收不到理想的效果，其6S管理就成了“空中楼阁”。</a:t>
            </a:r>
            <a:endParaRPr lang="zh-CN" altLang="en-US" sz="2000">
              <a:solidFill>
                <a:schemeClr val="tx1">
                  <a:lumMod val="85000"/>
                  <a:lumOff val="15000"/>
                </a:schemeClr>
              </a:solidFill>
              <a:sym typeface="+mn-ea"/>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left)">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92" decel="100000"/>
                                        <p:tgtEl>
                                          <p:spTgt spid="10"/>
                                        </p:tgtEl>
                                      </p:cBhvr>
                                    </p:animEffect>
                                    <p:animScale>
                                      <p:cBhvr>
                                        <p:cTn id="21" dur="192" decel="100000"/>
                                        <p:tgtEl>
                                          <p:spTgt spid="10"/>
                                        </p:tgtEl>
                                      </p:cBhvr>
                                      <p:from x="10000" y="10000"/>
                                      <p:to x="200000" y="450000"/>
                                    </p:animScale>
                                    <p:animScale>
                                      <p:cBhvr>
                                        <p:cTn id="22" dur="308" accel="100000" fill="hold">
                                          <p:stCondLst>
                                            <p:cond delay="192"/>
                                          </p:stCondLst>
                                        </p:cTn>
                                        <p:tgtEl>
                                          <p:spTgt spid="10"/>
                                        </p:tgtEl>
                                      </p:cBhvr>
                                      <p:from x="200000" y="450000"/>
                                      <p:to x="100000" y="100000"/>
                                    </p:animScale>
                                    <p:set>
                                      <p:cBhvr>
                                        <p:cTn id="23" dur="192" fill="hold"/>
                                        <p:tgtEl>
                                          <p:spTgt spid="10"/>
                                        </p:tgtEl>
                                        <p:attrNameLst>
                                          <p:attrName>ppt_x</p:attrName>
                                        </p:attrNameLst>
                                      </p:cBhvr>
                                      <p:to>
                                        <p:strVal val="(0.5)"/>
                                      </p:to>
                                    </p:set>
                                    <p:anim from="(0.5)" to="(#ppt_x)" calcmode="lin" valueType="num">
                                      <p:cBhvr>
                                        <p:cTn id="24" dur="308" accel="100000" fill="hold">
                                          <p:stCondLst>
                                            <p:cond delay="192"/>
                                          </p:stCondLst>
                                        </p:cTn>
                                        <p:tgtEl>
                                          <p:spTgt spid="10"/>
                                        </p:tgtEl>
                                        <p:attrNameLst>
                                          <p:attrName>ppt_x</p:attrName>
                                        </p:attrNameLst>
                                      </p:cBhvr>
                                    </p:anim>
                                    <p:set>
                                      <p:cBhvr>
                                        <p:cTn id="25" dur="192" fill="hold"/>
                                        <p:tgtEl>
                                          <p:spTgt spid="10"/>
                                        </p:tgtEl>
                                        <p:attrNameLst>
                                          <p:attrName>ppt_y</p:attrName>
                                        </p:attrNameLst>
                                      </p:cBhvr>
                                      <p:to>
                                        <p:strVal val="(#ppt_y+0.4)"/>
                                      </p:to>
                                    </p:set>
                                    <p:anim from="(#ppt_y+0.4)" to="(#ppt_y)" calcmode="lin" valueType="num">
                                      <p:cBhvr>
                                        <p:cTn id="26" dur="308" accel="100000" fill="hold">
                                          <p:stCondLst>
                                            <p:cond delay="192"/>
                                          </p:stCondLst>
                                        </p:cTn>
                                        <p:tgtEl>
                                          <p:spTgt spid="10"/>
                                        </p:tgtEl>
                                        <p:attrNameLst>
                                          <p:attrName>ppt_y</p:attrName>
                                        </p:attrNameLst>
                                      </p:cBhvr>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000" fill="hold">
                                          <p:stCondLst>
                                            <p:cond delay="0"/>
                                          </p:stCondLst>
                                        </p:cTn>
                                        <p:tgtEl>
                                          <p:spTgt spid="11"/>
                                        </p:tgtEl>
                                        <p:attrNameLst>
                                          <p:attrName>style.visibility</p:attrName>
                                        </p:attrNameLst>
                                      </p:cBhvr>
                                      <p:to>
                                        <p:strVal val="visible"/>
                                      </p:to>
                                    </p:set>
                                    <p:animEffect transition="in" filter="wipe(down)">
                                      <p:cBhvr>
                                        <p:cTn id="31" dur="1000"/>
                                        <p:tgtEl>
                                          <p:spTgt spid="11"/>
                                        </p:tgtEl>
                                      </p:cBhvr>
                                    </p:animEffect>
                                  </p:childTnLst>
                                </p:cTn>
                              </p:par>
                              <p:par>
                                <p:cTn id="32" presetID="42" presetClass="entr" presetSubtype="0" fill="hold" grpId="0" nodeType="withEffect">
                                  <p:stCondLst>
                                    <p:cond delay="0"/>
                                  </p:stCondLst>
                                  <p:iterate type="lt">
                                    <p:tmPct val="1000"/>
                                  </p:iterate>
                                  <p:childTnLst>
                                    <p:set>
                                      <p:cBhvr>
                                        <p:cTn id="33" dur="500" fill="hold">
                                          <p:stCondLst>
                                            <p:cond delay="0"/>
                                          </p:stCondLst>
                                        </p:cTn>
                                        <p:tgtEl>
                                          <p:spTgt spid="11">
                                            <p:txEl>
                                              <p:pRg st="0" end="0"/>
                                            </p:txEl>
                                          </p:spTgt>
                                        </p:tgtEl>
                                        <p:attrNameLst>
                                          <p:attrName>style.visibility</p:attrName>
                                        </p:attrNameLst>
                                      </p:cBhvr>
                                      <p:to>
                                        <p:strVal val="visible"/>
                                      </p:to>
                                    </p:set>
                                    <p:animEffect transition="in" filter="fade">
                                      <p:cBhvr>
                                        <p:cTn id="34" dur="500"/>
                                        <p:tgtEl>
                                          <p:spTgt spid="11">
                                            <p:txEl>
                                              <p:pRg st="0" end="0"/>
                                            </p:txEl>
                                          </p:spTgt>
                                        </p:tgtEl>
                                      </p:cBhvr>
                                    </p:animEffect>
                                    <p:anim calcmode="lin" valueType="num">
                                      <p:cBhvr>
                                        <p:cTn id="3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xit" presetSubtype="8" fill="hold" grpId="0" nodeType="clickEffect">
                                  <p:stCondLst>
                                    <p:cond delay="0"/>
                                  </p:stCondLst>
                                  <p:childTnLst>
                                    <p:animEffect transition="out" filter="wipe(left)">
                                      <p:cBhvr>
                                        <p:cTn id="40" dur="500"/>
                                        <p:tgtEl>
                                          <p:spTgt spid="5"/>
                                        </p:tgtEl>
                                      </p:cBhvr>
                                    </p:animEffect>
                                    <p:set>
                                      <p:cBhvr>
                                        <p:cTn id="41" dur="1" fill="hold">
                                          <p:stCondLst>
                                            <p:cond delay="499"/>
                                          </p:stCondLst>
                                        </p:cTn>
                                        <p:tgtEl>
                                          <p:spTgt spid="5"/>
                                        </p:tgtEl>
                                        <p:attrNameLst>
                                          <p:attrName>style.visibility</p:attrName>
                                        </p:attrNameLst>
                                      </p:cBhvr>
                                      <p:to>
                                        <p:strVal val="hidden"/>
                                      </p:to>
                                    </p:set>
                                  </p:childTnLst>
                                </p:cTn>
                              </p:par>
                              <p:par>
                                <p:cTn id="42" presetID="22" presetClass="exit" presetSubtype="8" fill="hold" grpId="1" nodeType="withEffect">
                                  <p:stCondLst>
                                    <p:cond delay="0"/>
                                  </p:stCondLst>
                                  <p:childTnLst>
                                    <p:animEffect transition="out" filter="wipe(left)">
                                      <p:cBhvr>
                                        <p:cTn id="43" dur="500"/>
                                        <p:tgtEl>
                                          <p:spTgt spid="6">
                                            <p:txEl>
                                              <p:pRg st="0" end="0"/>
                                            </p:txEl>
                                          </p:spTgt>
                                        </p:tgtEl>
                                      </p:cBhvr>
                                    </p:animEffect>
                                    <p:set>
                                      <p:cBhvr>
                                        <p:cTn id="44" dur="1" fill="hold">
                                          <p:stCondLst>
                                            <p:cond delay="499"/>
                                          </p:stCondLst>
                                        </p:cTn>
                                        <p:tgtEl>
                                          <p:spTgt spid="6">
                                            <p:txEl>
                                              <p:pRg st="0" end="0"/>
                                            </p:txEl>
                                          </p:spTgt>
                                        </p:tgtEl>
                                        <p:attrNameLst>
                                          <p:attrName>style.visibility</p:attrName>
                                        </p:attrNameLst>
                                      </p:cBhvr>
                                      <p:to>
                                        <p:strVal val="hidden"/>
                                      </p:to>
                                    </p:set>
                                  </p:childTnLst>
                                </p:cTn>
                              </p:par>
                              <p:par>
                                <p:cTn id="45" presetID="22" presetClass="exit" presetSubtype="8" fill="hold" grpId="1" nodeType="withEffect">
                                  <p:stCondLst>
                                    <p:cond delay="0"/>
                                  </p:stCondLst>
                                  <p:childTnLst>
                                    <p:animEffect transition="out" filter="wipe(left)">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22" presetClass="exit" presetSubtype="8" fill="hold" grpId="1" nodeType="withEffect">
                                  <p:stCondLst>
                                    <p:cond delay="0"/>
                                  </p:stCondLst>
                                  <p:childTnLst>
                                    <p:animEffect transition="out" filter="wipe(left)">
                                      <p:cBhvr>
                                        <p:cTn id="49" dur="500"/>
                                        <p:tgtEl>
                                          <p:spTgt spid="7"/>
                                        </p:tgtEl>
                                      </p:cBhvr>
                                    </p:animEffect>
                                    <p:set>
                                      <p:cBhvr>
                                        <p:cTn id="50" dur="1" fill="hold">
                                          <p:stCondLst>
                                            <p:cond delay="499"/>
                                          </p:stCondLst>
                                        </p:cTn>
                                        <p:tgtEl>
                                          <p:spTgt spid="7"/>
                                        </p:tgtEl>
                                        <p:attrNameLst>
                                          <p:attrName>style.visibility</p:attrName>
                                        </p:attrNameLst>
                                      </p:cBhvr>
                                      <p:to>
                                        <p:strVal val="hidden"/>
                                      </p:to>
                                    </p:set>
                                  </p:childTnLst>
                                </p:cTn>
                              </p:par>
                              <p:par>
                                <p:cTn id="51" presetID="22" presetClass="exit" presetSubtype="8" fill="hold" grpId="1" nodeType="withEffect">
                                  <p:stCondLst>
                                    <p:cond delay="0"/>
                                  </p:stCondLst>
                                  <p:childTnLst>
                                    <p:animEffect transition="out" filter="wipe(left)">
                                      <p:cBhvr>
                                        <p:cTn id="52" dur="500"/>
                                        <p:tgtEl>
                                          <p:spTgt spid="10"/>
                                        </p:tgtEl>
                                      </p:cBhvr>
                                    </p:animEffect>
                                    <p:set>
                                      <p:cBhvr>
                                        <p:cTn id="53" dur="1" fill="hold">
                                          <p:stCondLst>
                                            <p:cond delay="499"/>
                                          </p:stCondLst>
                                        </p:cTn>
                                        <p:tgtEl>
                                          <p:spTgt spid="10"/>
                                        </p:tgtEl>
                                        <p:attrNameLst>
                                          <p:attrName>style.visibility</p:attrName>
                                        </p:attrNameLst>
                                      </p:cBhvr>
                                      <p:to>
                                        <p:strVal val="hidden"/>
                                      </p:to>
                                    </p:set>
                                  </p:childTnLst>
                                </p:cTn>
                              </p:par>
                              <p:par>
                                <p:cTn id="54" presetID="22" presetClass="exit" presetSubtype="8" fill="hold" grpId="1" nodeType="withEffect">
                                  <p:stCondLst>
                                    <p:cond delay="0"/>
                                  </p:stCondLst>
                                  <p:iterate type="lt">
                                    <p:tmPct val="0"/>
                                  </p:iterate>
                                  <p:childTnLst>
                                    <p:animEffect transition="out" filter="wipe(left)">
                                      <p:cBhvr>
                                        <p:cTn id="55" dur="500"/>
                                        <p:tgtEl>
                                          <p:spTgt spid="11">
                                            <p:txEl>
                                              <p:pRg st="0" end="0"/>
                                            </p:txEl>
                                          </p:spTgt>
                                        </p:tgtEl>
                                      </p:cBhvr>
                                    </p:animEffect>
                                    <p:set>
                                      <p:cBhvr>
                                        <p:cTn id="56" dur="1" fill="hold">
                                          <p:stCondLst>
                                            <p:cond delay="499"/>
                                          </p:stCondLst>
                                        </p:cTn>
                                        <p:tgtEl>
                                          <p:spTgt spid="11">
                                            <p:txEl>
                                              <p:pRg st="0" end="0"/>
                                            </p:txEl>
                                          </p:spTgt>
                                        </p:tgtEl>
                                        <p:attrNameLst>
                                          <p:attrName>style.visibility</p:attrName>
                                        </p:attrNameLst>
                                      </p:cBhvr>
                                      <p:to>
                                        <p:strVal val="hidden"/>
                                      </p:to>
                                    </p:set>
                                  </p:childTnLst>
                                </p:cTn>
                              </p:par>
                              <p:par>
                                <p:cTn id="57" presetID="22" presetClass="exit" presetSubtype="8" fill="hold" grpId="1" nodeType="withEffect">
                                  <p:stCondLst>
                                    <p:cond delay="0"/>
                                  </p:stCondLst>
                                  <p:childTnLst>
                                    <p:animEffect transition="out" filter="wipe(left)">
                                      <p:cBhvr>
                                        <p:cTn id="58" dur="500"/>
                                        <p:tgtEl>
                                          <p:spTgt spid="11"/>
                                        </p:tgtEl>
                                      </p:cBhvr>
                                    </p:animEffect>
                                    <p:set>
                                      <p:cBhvr>
                                        <p:cTn id="5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uiExpand="1" build="allAtOnce"/>
      <p:bldP spid="7" grpId="0" animBg="1"/>
      <p:bldP spid="10" grpId="0" animBg="1"/>
      <p:bldP spid="11" grpId="0" bldLvl="0" animBg="1" uiExpand="1" build="allAtOnce"/>
      <p:bldP spid="5" grpId="0" animBg="1"/>
      <p:bldP spid="6" grpId="1" bldLvl="0" animBg="1" build="allAtOnce"/>
      <p:bldP spid="7" grpId="1" animBg="1"/>
      <p:bldP spid="10" grpId="1" animBg="1"/>
      <p:bldP spid="11" grpId="1" bldLvl="0" animBg="1" build="allAtOnce"/>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5" name="圆角矩形 4"/>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schemeClr val="tx1">
                  <a:lumMod val="85000"/>
                  <a:lumOff val="15000"/>
                </a:schemeClr>
              </a:solidFill>
            </a:endParaRPr>
          </a:p>
        </p:txBody>
      </p:sp>
      <p:sp>
        <p:nvSpPr>
          <p:cNvPr id="6" name="流程图: 可选过程 5"/>
          <p:cNvSpPr/>
          <p:nvPr/>
        </p:nvSpPr>
        <p:spPr>
          <a:xfrm>
            <a:off x="1993265" y="1012825"/>
            <a:ext cx="2048510" cy="619125"/>
          </a:xfrm>
          <a:prstGeom prst="flowChartAlternate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误区四</a:t>
            </a:r>
            <a:endParaRPr lang="zh-CN" altLang="en-US" sz="2800"/>
          </a:p>
        </p:txBody>
      </p:sp>
      <p:sp>
        <p:nvSpPr>
          <p:cNvPr id="7" name="矩形 6"/>
          <p:cNvSpPr/>
          <p:nvPr/>
        </p:nvSpPr>
        <p:spPr>
          <a:xfrm>
            <a:off x="5297170" y="1012825"/>
            <a:ext cx="4679315" cy="661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chemeClr val="tx1">
                    <a:lumMod val="85000"/>
                    <a:lumOff val="15000"/>
                  </a:schemeClr>
                </a:solidFill>
              </a:rPr>
              <a:t>“6S”</a:t>
            </a:r>
            <a:r>
              <a:rPr lang="zh-CN" altLang="en-US" sz="2800">
                <a:solidFill>
                  <a:schemeClr val="tx1">
                    <a:lumMod val="85000"/>
                    <a:lumOff val="15000"/>
                  </a:schemeClr>
                </a:solidFill>
              </a:rPr>
              <a:t>管理</a:t>
            </a:r>
            <a:r>
              <a:rPr lang="en-US" altLang="zh-CN" sz="2800">
                <a:solidFill>
                  <a:schemeClr val="tx1">
                    <a:lumMod val="85000"/>
                    <a:lumOff val="15000"/>
                  </a:schemeClr>
                </a:solidFill>
              </a:rPr>
              <a:t>=</a:t>
            </a:r>
            <a:r>
              <a:rPr lang="zh-CN" altLang="en-US" sz="2800">
                <a:solidFill>
                  <a:schemeClr val="tx1">
                    <a:lumMod val="85000"/>
                    <a:lumOff val="15000"/>
                  </a:schemeClr>
                </a:solidFill>
              </a:rPr>
              <a:t>企业形象工程</a:t>
            </a:r>
            <a:endParaRPr lang="zh-CN" altLang="en-US" sz="2800">
              <a:solidFill>
                <a:schemeClr val="tx1">
                  <a:lumMod val="85000"/>
                  <a:lumOff val="15000"/>
                </a:schemeClr>
              </a:solidFill>
            </a:endParaRPr>
          </a:p>
        </p:txBody>
      </p:sp>
      <p:sp>
        <p:nvSpPr>
          <p:cNvPr id="10" name="加号 9"/>
          <p:cNvSpPr/>
          <p:nvPr/>
        </p:nvSpPr>
        <p:spPr>
          <a:xfrm rot="2700000">
            <a:off x="6889115" y="441325"/>
            <a:ext cx="1828800" cy="1805305"/>
          </a:xfrm>
          <a:prstGeom prst="mathPlus">
            <a:avLst>
              <a:gd name="adj1" fmla="val 7585"/>
            </a:avLst>
          </a:prstGeom>
          <a:solidFill>
            <a:srgbClr val="FF8787">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1822450" y="2773680"/>
            <a:ext cx="9294495" cy="28441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457200" algn="l" fontAlgn="auto"/>
            <a:r>
              <a:rPr lang="zh-CN" altLang="en-US" sz="2000">
                <a:solidFill>
                  <a:schemeClr val="tx1">
                    <a:lumMod val="85000"/>
                    <a:lumOff val="15000"/>
                  </a:schemeClr>
                </a:solidFill>
                <a:sym typeface="+mn-ea"/>
              </a:rPr>
              <a:t>在推进过程中，企业除了张贴6S宣传画、标语口号外，有员工认为，企业今天要求整理资料柜、明天要求水杯、洗衣盆、电话、记录等等都在指定的区域摆放，后天又要检查更衣柜，不仅自由没有了，一点个人隐私也没了。这不是面子工程是什么。</a:t>
            </a:r>
            <a:endParaRPr lang="zh-CN" altLang="en-US" sz="2000">
              <a:solidFill>
                <a:schemeClr val="tx1">
                  <a:lumMod val="85000"/>
                  <a:lumOff val="15000"/>
                </a:schemeClr>
              </a:solidFill>
              <a:sym typeface="+mn-ea"/>
            </a:endParaRPr>
          </a:p>
          <a:p>
            <a:pPr indent="457200" algn="l" fontAlgn="auto"/>
            <a:r>
              <a:rPr lang="zh-CN" altLang="en-US" sz="2000">
                <a:solidFill>
                  <a:schemeClr val="tx1">
                    <a:lumMod val="85000"/>
                    <a:lumOff val="15000"/>
                  </a:schemeClr>
                </a:solidFill>
                <a:sym typeface="+mn-ea"/>
              </a:rPr>
              <a:t>其实，文件资料等分类摆放，有助于有效减少查找时间，提高工作效率。因为在以往的工作中，我们经常为找一样东西花费大量的时间，这也是一种浪费。</a:t>
            </a:r>
            <a:endParaRPr lang="zh-CN" altLang="en-US" sz="2000">
              <a:solidFill>
                <a:schemeClr val="tx1">
                  <a:lumMod val="85000"/>
                  <a:lumOff val="15000"/>
                </a:schemeClr>
              </a:solidFill>
              <a:sym typeface="+mn-ea"/>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left)">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92" decel="100000"/>
                                        <p:tgtEl>
                                          <p:spTgt spid="10"/>
                                        </p:tgtEl>
                                      </p:cBhvr>
                                    </p:animEffect>
                                    <p:animScale>
                                      <p:cBhvr>
                                        <p:cTn id="21" dur="192" decel="100000"/>
                                        <p:tgtEl>
                                          <p:spTgt spid="10"/>
                                        </p:tgtEl>
                                      </p:cBhvr>
                                      <p:from x="10000" y="10000"/>
                                      <p:to x="200000" y="450000"/>
                                    </p:animScale>
                                    <p:animScale>
                                      <p:cBhvr>
                                        <p:cTn id="22" dur="308" accel="100000" fill="hold">
                                          <p:stCondLst>
                                            <p:cond delay="192"/>
                                          </p:stCondLst>
                                        </p:cTn>
                                        <p:tgtEl>
                                          <p:spTgt spid="10"/>
                                        </p:tgtEl>
                                      </p:cBhvr>
                                      <p:from x="200000" y="450000"/>
                                      <p:to x="100000" y="100000"/>
                                    </p:animScale>
                                    <p:set>
                                      <p:cBhvr>
                                        <p:cTn id="23" dur="192" fill="hold"/>
                                        <p:tgtEl>
                                          <p:spTgt spid="10"/>
                                        </p:tgtEl>
                                        <p:attrNameLst>
                                          <p:attrName>ppt_x</p:attrName>
                                        </p:attrNameLst>
                                      </p:cBhvr>
                                      <p:to>
                                        <p:strVal val="(0.5)"/>
                                      </p:to>
                                    </p:set>
                                    <p:anim from="(0.5)" to="(#ppt_x)" calcmode="lin" valueType="num">
                                      <p:cBhvr>
                                        <p:cTn id="24" dur="308" accel="100000" fill="hold">
                                          <p:stCondLst>
                                            <p:cond delay="192"/>
                                          </p:stCondLst>
                                        </p:cTn>
                                        <p:tgtEl>
                                          <p:spTgt spid="10"/>
                                        </p:tgtEl>
                                        <p:attrNameLst>
                                          <p:attrName>ppt_x</p:attrName>
                                        </p:attrNameLst>
                                      </p:cBhvr>
                                    </p:anim>
                                    <p:set>
                                      <p:cBhvr>
                                        <p:cTn id="25" dur="192" fill="hold"/>
                                        <p:tgtEl>
                                          <p:spTgt spid="10"/>
                                        </p:tgtEl>
                                        <p:attrNameLst>
                                          <p:attrName>ppt_y</p:attrName>
                                        </p:attrNameLst>
                                      </p:cBhvr>
                                      <p:to>
                                        <p:strVal val="(#ppt_y+0.4)"/>
                                      </p:to>
                                    </p:set>
                                    <p:anim from="(#ppt_y+0.4)" to="(#ppt_y)" calcmode="lin" valueType="num">
                                      <p:cBhvr>
                                        <p:cTn id="26" dur="308" accel="100000" fill="hold">
                                          <p:stCondLst>
                                            <p:cond delay="192"/>
                                          </p:stCondLst>
                                        </p:cTn>
                                        <p:tgtEl>
                                          <p:spTgt spid="10"/>
                                        </p:tgtEl>
                                        <p:attrNameLst>
                                          <p:attrName>ppt_y</p:attrName>
                                        </p:attrNameLst>
                                      </p:cBhvr>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000" fill="hold">
                                          <p:stCondLst>
                                            <p:cond delay="0"/>
                                          </p:stCondLst>
                                        </p:cTn>
                                        <p:tgtEl>
                                          <p:spTgt spid="11"/>
                                        </p:tgtEl>
                                        <p:attrNameLst>
                                          <p:attrName>style.visibility</p:attrName>
                                        </p:attrNameLst>
                                      </p:cBhvr>
                                      <p:to>
                                        <p:strVal val="visible"/>
                                      </p:to>
                                    </p:set>
                                    <p:animEffect transition="in" filter="wipe(down)">
                                      <p:cBhvr>
                                        <p:cTn id="31" dur="1000"/>
                                        <p:tgtEl>
                                          <p:spTgt spid="11"/>
                                        </p:tgtEl>
                                      </p:cBhvr>
                                    </p:animEffect>
                                  </p:childTnLst>
                                </p:cTn>
                              </p:par>
                              <p:par>
                                <p:cTn id="32" presetID="42" presetClass="entr" presetSubtype="0" fill="hold" grpId="0" nodeType="withEffect">
                                  <p:stCondLst>
                                    <p:cond delay="0"/>
                                  </p:stCondLst>
                                  <p:iterate type="lt">
                                    <p:tmPct val="1000"/>
                                  </p:iterate>
                                  <p:childTnLst>
                                    <p:set>
                                      <p:cBhvr>
                                        <p:cTn id="33" dur="500" fill="hold">
                                          <p:stCondLst>
                                            <p:cond delay="0"/>
                                          </p:stCondLst>
                                        </p:cTn>
                                        <p:tgtEl>
                                          <p:spTgt spid="11">
                                            <p:txEl>
                                              <p:pRg st="0" end="0"/>
                                            </p:txEl>
                                          </p:spTgt>
                                        </p:tgtEl>
                                        <p:attrNameLst>
                                          <p:attrName>style.visibility</p:attrName>
                                        </p:attrNameLst>
                                      </p:cBhvr>
                                      <p:to>
                                        <p:strVal val="visible"/>
                                      </p:to>
                                    </p:set>
                                    <p:animEffect transition="in" filter="fade">
                                      <p:cBhvr>
                                        <p:cTn id="34" dur="500"/>
                                        <p:tgtEl>
                                          <p:spTgt spid="11">
                                            <p:txEl>
                                              <p:pRg st="0" end="0"/>
                                            </p:txEl>
                                          </p:spTgt>
                                        </p:tgtEl>
                                      </p:cBhvr>
                                    </p:animEffect>
                                    <p:anim calcmode="lin" valueType="num">
                                      <p:cBhvr>
                                        <p:cTn id="3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11">
                                            <p:txEl>
                                              <p:pRg st="0" end="0"/>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500"/>
                                  </p:stCondLst>
                                  <p:iterate type="lt">
                                    <p:tmPct val="1000"/>
                                  </p:iterate>
                                  <p:childTnLst>
                                    <p:set>
                                      <p:cBhvr>
                                        <p:cTn id="38" dur="500" fill="hold">
                                          <p:stCondLst>
                                            <p:cond delay="0"/>
                                          </p:stCondLst>
                                        </p:cTn>
                                        <p:tgtEl>
                                          <p:spTgt spid="11">
                                            <p:txEl>
                                              <p:pRg st="1" end="1"/>
                                            </p:txEl>
                                          </p:spTgt>
                                        </p:tgtEl>
                                        <p:attrNameLst>
                                          <p:attrName>style.visibility</p:attrName>
                                        </p:attrNameLst>
                                      </p:cBhvr>
                                      <p:to>
                                        <p:strVal val="visible"/>
                                      </p:to>
                                    </p:set>
                                    <p:animEffect transition="in" filter="fade">
                                      <p:cBhvr>
                                        <p:cTn id="39" dur="500"/>
                                        <p:tgtEl>
                                          <p:spTgt spid="11">
                                            <p:txEl>
                                              <p:pRg st="1" end="1"/>
                                            </p:txEl>
                                          </p:spTgt>
                                        </p:tgtEl>
                                      </p:cBhvr>
                                    </p:animEffect>
                                    <p:anim calcmode="lin" valueType="num">
                                      <p:cBhvr>
                                        <p:cTn id="40"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41" dur="5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xit" presetSubtype="8" fill="hold" grpId="0" nodeType="clickEffect">
                                  <p:stCondLst>
                                    <p:cond delay="0"/>
                                  </p:stCondLst>
                                  <p:childTnLst>
                                    <p:animEffect transition="out" filter="wipe(left)">
                                      <p:cBhvr>
                                        <p:cTn id="45" dur="500"/>
                                        <p:tgtEl>
                                          <p:spTgt spid="5"/>
                                        </p:tgtEl>
                                      </p:cBhvr>
                                    </p:animEffect>
                                    <p:set>
                                      <p:cBhvr>
                                        <p:cTn id="46" dur="1" fill="hold">
                                          <p:stCondLst>
                                            <p:cond delay="499"/>
                                          </p:stCondLst>
                                        </p:cTn>
                                        <p:tgtEl>
                                          <p:spTgt spid="5"/>
                                        </p:tgtEl>
                                        <p:attrNameLst>
                                          <p:attrName>style.visibility</p:attrName>
                                        </p:attrNameLst>
                                      </p:cBhvr>
                                      <p:to>
                                        <p:strVal val="hidden"/>
                                      </p:to>
                                    </p:set>
                                  </p:childTnLst>
                                </p:cTn>
                              </p:par>
                              <p:par>
                                <p:cTn id="47" presetID="22" presetClass="exit" presetSubtype="8" fill="hold" grpId="1" nodeType="withEffect">
                                  <p:stCondLst>
                                    <p:cond delay="0"/>
                                  </p:stCondLst>
                                  <p:childTnLst>
                                    <p:animEffect transition="out" filter="wipe(left)">
                                      <p:cBhvr>
                                        <p:cTn id="48" dur="500"/>
                                        <p:tgtEl>
                                          <p:spTgt spid="6">
                                            <p:txEl>
                                              <p:pRg st="0" end="0"/>
                                            </p:txEl>
                                          </p:spTgt>
                                        </p:tgtEl>
                                      </p:cBhvr>
                                    </p:animEffect>
                                    <p:set>
                                      <p:cBhvr>
                                        <p:cTn id="49" dur="1" fill="hold">
                                          <p:stCondLst>
                                            <p:cond delay="499"/>
                                          </p:stCondLst>
                                        </p:cTn>
                                        <p:tgtEl>
                                          <p:spTgt spid="6">
                                            <p:txEl>
                                              <p:pRg st="0" end="0"/>
                                            </p:txEl>
                                          </p:spTgt>
                                        </p:tgtEl>
                                        <p:attrNameLst>
                                          <p:attrName>style.visibility</p:attrName>
                                        </p:attrNameLst>
                                      </p:cBhvr>
                                      <p:to>
                                        <p:strVal val="hidden"/>
                                      </p:to>
                                    </p:set>
                                  </p:childTnLst>
                                </p:cTn>
                              </p:par>
                              <p:par>
                                <p:cTn id="50" presetID="22" presetClass="exit" presetSubtype="8" fill="hold" grpId="1" nodeType="withEffect">
                                  <p:stCondLst>
                                    <p:cond delay="0"/>
                                  </p:stCondLst>
                                  <p:childTnLst>
                                    <p:animEffect transition="out" filter="wipe(left)">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par>
                                <p:cTn id="53" presetID="22" presetClass="exit" presetSubtype="8" fill="hold" grpId="1" nodeType="withEffect">
                                  <p:stCondLst>
                                    <p:cond delay="0"/>
                                  </p:stCondLst>
                                  <p:childTnLst>
                                    <p:animEffect transition="out" filter="wipe(left)">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par>
                                <p:cTn id="56" presetID="22" presetClass="exit" presetSubtype="8" fill="hold" grpId="1" nodeType="withEffect">
                                  <p:stCondLst>
                                    <p:cond delay="0"/>
                                  </p:stCondLst>
                                  <p:childTnLst>
                                    <p:animEffect transition="out" filter="wipe(left)">
                                      <p:cBhvr>
                                        <p:cTn id="57" dur="500"/>
                                        <p:tgtEl>
                                          <p:spTgt spid="10"/>
                                        </p:tgtEl>
                                      </p:cBhvr>
                                    </p:animEffect>
                                    <p:set>
                                      <p:cBhvr>
                                        <p:cTn id="58" dur="1" fill="hold">
                                          <p:stCondLst>
                                            <p:cond delay="499"/>
                                          </p:stCondLst>
                                        </p:cTn>
                                        <p:tgtEl>
                                          <p:spTgt spid="10"/>
                                        </p:tgtEl>
                                        <p:attrNameLst>
                                          <p:attrName>style.visibility</p:attrName>
                                        </p:attrNameLst>
                                      </p:cBhvr>
                                      <p:to>
                                        <p:strVal val="hidden"/>
                                      </p:to>
                                    </p:set>
                                  </p:childTnLst>
                                </p:cTn>
                              </p:par>
                              <p:par>
                                <p:cTn id="59" presetID="22" presetClass="exit" presetSubtype="8" fill="hold" grpId="1" nodeType="withEffect">
                                  <p:stCondLst>
                                    <p:cond delay="0"/>
                                  </p:stCondLst>
                                  <p:iterate type="lt">
                                    <p:tmPct val="0"/>
                                  </p:iterate>
                                  <p:childTnLst>
                                    <p:animEffect transition="out" filter="wipe(left)">
                                      <p:cBhvr>
                                        <p:cTn id="60" dur="500"/>
                                        <p:tgtEl>
                                          <p:spTgt spid="11">
                                            <p:txEl>
                                              <p:pRg st="0" end="0"/>
                                            </p:txEl>
                                          </p:spTgt>
                                        </p:tgtEl>
                                      </p:cBhvr>
                                    </p:animEffect>
                                    <p:set>
                                      <p:cBhvr>
                                        <p:cTn id="61" dur="1" fill="hold">
                                          <p:stCondLst>
                                            <p:cond delay="499"/>
                                          </p:stCondLst>
                                        </p:cTn>
                                        <p:tgtEl>
                                          <p:spTgt spid="11">
                                            <p:txEl>
                                              <p:pRg st="0" end="0"/>
                                            </p:txEl>
                                          </p:spTgt>
                                        </p:tgtEl>
                                        <p:attrNameLst>
                                          <p:attrName>style.visibility</p:attrName>
                                        </p:attrNameLst>
                                      </p:cBhvr>
                                      <p:to>
                                        <p:strVal val="hidden"/>
                                      </p:to>
                                    </p:set>
                                  </p:childTnLst>
                                </p:cTn>
                              </p:par>
                              <p:par>
                                <p:cTn id="62" presetID="22" presetClass="exit" presetSubtype="8" fill="hold" grpId="1" nodeType="withEffect">
                                  <p:stCondLst>
                                    <p:cond delay="0"/>
                                  </p:stCondLst>
                                  <p:iterate type="lt">
                                    <p:tmPct val="0"/>
                                  </p:iterate>
                                  <p:childTnLst>
                                    <p:animEffect transition="out" filter="wipe(left)">
                                      <p:cBhvr>
                                        <p:cTn id="63" dur="500"/>
                                        <p:tgtEl>
                                          <p:spTgt spid="11">
                                            <p:txEl>
                                              <p:pRg st="1" end="1"/>
                                            </p:txEl>
                                          </p:spTgt>
                                        </p:tgtEl>
                                      </p:cBhvr>
                                    </p:animEffect>
                                    <p:set>
                                      <p:cBhvr>
                                        <p:cTn id="64" dur="1" fill="hold">
                                          <p:stCondLst>
                                            <p:cond delay="499"/>
                                          </p:stCondLst>
                                        </p:cTn>
                                        <p:tgtEl>
                                          <p:spTgt spid="11">
                                            <p:txEl>
                                              <p:pRg st="1" end="1"/>
                                            </p:txEl>
                                          </p:spTgt>
                                        </p:tgtEl>
                                        <p:attrNameLst>
                                          <p:attrName>style.visibility</p:attrName>
                                        </p:attrNameLst>
                                      </p:cBhvr>
                                      <p:to>
                                        <p:strVal val="hidden"/>
                                      </p:to>
                                    </p:set>
                                  </p:childTnLst>
                                </p:cTn>
                              </p:par>
                              <p:par>
                                <p:cTn id="65" presetID="22" presetClass="exit" presetSubtype="8" fill="hold" grpId="1" nodeType="withEffect">
                                  <p:stCondLst>
                                    <p:cond delay="0"/>
                                  </p:stCondLst>
                                  <p:childTnLst>
                                    <p:animEffect transition="out" filter="wipe(left)">
                                      <p:cBhvr>
                                        <p:cTn id="66" dur="500"/>
                                        <p:tgtEl>
                                          <p:spTgt spid="11"/>
                                        </p:tgtEl>
                                      </p:cBhvr>
                                    </p:animEffect>
                                    <p:set>
                                      <p:cBhvr>
                                        <p:cTn id="6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uiExpand="1" build="allAtOnce"/>
      <p:bldP spid="7" grpId="0" animBg="1"/>
      <p:bldP spid="10" grpId="0" animBg="1"/>
      <p:bldP spid="11" grpId="0" bldLvl="0" animBg="1" uiExpand="1" build="allAtOnce"/>
      <p:bldP spid="5" grpId="0" animBg="1"/>
      <p:bldP spid="6" grpId="1" bldLvl="0" animBg="1" build="allAtOnce"/>
      <p:bldP spid="7" grpId="1" animBg="1"/>
      <p:bldP spid="10" grpId="1" animBg="1"/>
      <p:bldP spid="11" grpId="1" bldLvl="0" animBg="1" build="allAtOnce"/>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5" name="圆角矩形 4"/>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schemeClr val="tx1">
                  <a:lumMod val="85000"/>
                  <a:lumOff val="15000"/>
                </a:schemeClr>
              </a:solidFill>
            </a:endParaRPr>
          </a:p>
        </p:txBody>
      </p:sp>
      <p:sp>
        <p:nvSpPr>
          <p:cNvPr id="6" name="流程图: 可选过程 5"/>
          <p:cNvSpPr/>
          <p:nvPr/>
        </p:nvSpPr>
        <p:spPr>
          <a:xfrm>
            <a:off x="1993265" y="1012825"/>
            <a:ext cx="2048510" cy="619125"/>
          </a:xfrm>
          <a:prstGeom prst="flowChartAlternate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误区五</a:t>
            </a:r>
            <a:endParaRPr lang="zh-CN" altLang="en-US" sz="2800"/>
          </a:p>
        </p:txBody>
      </p:sp>
      <p:sp>
        <p:nvSpPr>
          <p:cNvPr id="7" name="矩形 6"/>
          <p:cNvSpPr/>
          <p:nvPr/>
        </p:nvSpPr>
        <p:spPr>
          <a:xfrm>
            <a:off x="5297170" y="1012825"/>
            <a:ext cx="4679315" cy="661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chemeClr val="tx1">
                    <a:lumMod val="85000"/>
                    <a:lumOff val="15000"/>
                  </a:schemeClr>
                </a:solidFill>
              </a:rPr>
              <a:t>“6S”</a:t>
            </a:r>
            <a:r>
              <a:rPr lang="zh-CN" altLang="en-US" sz="2800">
                <a:solidFill>
                  <a:schemeClr val="tx1">
                    <a:lumMod val="85000"/>
                    <a:lumOff val="15000"/>
                  </a:schemeClr>
                </a:solidFill>
              </a:rPr>
              <a:t>管理考核</a:t>
            </a:r>
            <a:r>
              <a:rPr lang="en-US" altLang="zh-CN" sz="2800">
                <a:solidFill>
                  <a:schemeClr val="tx1">
                    <a:lumMod val="85000"/>
                    <a:lumOff val="15000"/>
                  </a:schemeClr>
                </a:solidFill>
              </a:rPr>
              <a:t>=</a:t>
            </a:r>
            <a:r>
              <a:rPr lang="zh-CN" altLang="en-US" sz="2800">
                <a:solidFill>
                  <a:schemeClr val="tx1">
                    <a:lumMod val="85000"/>
                    <a:lumOff val="15000"/>
                  </a:schemeClr>
                </a:solidFill>
              </a:rPr>
              <a:t>罚款</a:t>
            </a:r>
            <a:endParaRPr lang="zh-CN" altLang="en-US" sz="2800">
              <a:solidFill>
                <a:schemeClr val="tx1">
                  <a:lumMod val="85000"/>
                  <a:lumOff val="15000"/>
                </a:schemeClr>
              </a:solidFill>
            </a:endParaRPr>
          </a:p>
        </p:txBody>
      </p:sp>
      <p:sp>
        <p:nvSpPr>
          <p:cNvPr id="10" name="加号 9"/>
          <p:cNvSpPr/>
          <p:nvPr/>
        </p:nvSpPr>
        <p:spPr>
          <a:xfrm rot="2700000">
            <a:off x="6889115" y="441325"/>
            <a:ext cx="1828800" cy="1805305"/>
          </a:xfrm>
          <a:prstGeom prst="mathPlus">
            <a:avLst>
              <a:gd name="adj1" fmla="val 7585"/>
            </a:avLst>
          </a:prstGeom>
          <a:solidFill>
            <a:srgbClr val="FF8787">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1822450" y="2773680"/>
            <a:ext cx="9294495" cy="28441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457200" algn="l" fontAlgn="auto"/>
            <a:r>
              <a:rPr lang="zh-CN" altLang="en-US" sz="2000">
                <a:solidFill>
                  <a:schemeClr val="tx1">
                    <a:lumMod val="85000"/>
                    <a:lumOff val="15000"/>
                  </a:schemeClr>
                </a:solidFill>
                <a:sym typeface="+mn-ea"/>
              </a:rPr>
              <a:t>有的企业在对基层单位6S考核中，不合格者予以罚款，引起员工不满。因此，企业在推进6S管理中，应多采用正向激励法，鼓励员工不断地提出合理化建议，采纳与否都给予反馈，并对好的建议者和好的执行者给予奖励。</a:t>
            </a:r>
            <a:endParaRPr lang="zh-CN" altLang="en-US" sz="2000">
              <a:solidFill>
                <a:schemeClr val="tx1">
                  <a:lumMod val="85000"/>
                  <a:lumOff val="15000"/>
                </a:schemeClr>
              </a:solidFill>
              <a:sym typeface="+mn-ea"/>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left)">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92" decel="100000"/>
                                        <p:tgtEl>
                                          <p:spTgt spid="10"/>
                                        </p:tgtEl>
                                      </p:cBhvr>
                                    </p:animEffect>
                                    <p:animScale>
                                      <p:cBhvr>
                                        <p:cTn id="21" dur="192" decel="100000"/>
                                        <p:tgtEl>
                                          <p:spTgt spid="10"/>
                                        </p:tgtEl>
                                      </p:cBhvr>
                                      <p:from x="10000" y="10000"/>
                                      <p:to x="200000" y="450000"/>
                                    </p:animScale>
                                    <p:animScale>
                                      <p:cBhvr>
                                        <p:cTn id="22" dur="308" accel="100000" fill="hold">
                                          <p:stCondLst>
                                            <p:cond delay="192"/>
                                          </p:stCondLst>
                                        </p:cTn>
                                        <p:tgtEl>
                                          <p:spTgt spid="10"/>
                                        </p:tgtEl>
                                      </p:cBhvr>
                                      <p:from x="200000" y="450000"/>
                                      <p:to x="100000" y="100000"/>
                                    </p:animScale>
                                    <p:set>
                                      <p:cBhvr>
                                        <p:cTn id="23" dur="192" fill="hold"/>
                                        <p:tgtEl>
                                          <p:spTgt spid="10"/>
                                        </p:tgtEl>
                                        <p:attrNameLst>
                                          <p:attrName>ppt_x</p:attrName>
                                        </p:attrNameLst>
                                      </p:cBhvr>
                                      <p:to>
                                        <p:strVal val="(0.5)"/>
                                      </p:to>
                                    </p:set>
                                    <p:anim from="(0.5)" to="(#ppt_x)" calcmode="lin" valueType="num">
                                      <p:cBhvr>
                                        <p:cTn id="24" dur="308" accel="100000" fill="hold">
                                          <p:stCondLst>
                                            <p:cond delay="192"/>
                                          </p:stCondLst>
                                        </p:cTn>
                                        <p:tgtEl>
                                          <p:spTgt spid="10"/>
                                        </p:tgtEl>
                                        <p:attrNameLst>
                                          <p:attrName>ppt_x</p:attrName>
                                        </p:attrNameLst>
                                      </p:cBhvr>
                                    </p:anim>
                                    <p:set>
                                      <p:cBhvr>
                                        <p:cTn id="25" dur="192" fill="hold"/>
                                        <p:tgtEl>
                                          <p:spTgt spid="10"/>
                                        </p:tgtEl>
                                        <p:attrNameLst>
                                          <p:attrName>ppt_y</p:attrName>
                                        </p:attrNameLst>
                                      </p:cBhvr>
                                      <p:to>
                                        <p:strVal val="(#ppt_y+0.4)"/>
                                      </p:to>
                                    </p:set>
                                    <p:anim from="(#ppt_y+0.4)" to="(#ppt_y)" calcmode="lin" valueType="num">
                                      <p:cBhvr>
                                        <p:cTn id="26" dur="308" accel="100000" fill="hold">
                                          <p:stCondLst>
                                            <p:cond delay="192"/>
                                          </p:stCondLst>
                                        </p:cTn>
                                        <p:tgtEl>
                                          <p:spTgt spid="10"/>
                                        </p:tgtEl>
                                        <p:attrNameLst>
                                          <p:attrName>ppt_y</p:attrName>
                                        </p:attrNameLst>
                                      </p:cBhvr>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000" fill="hold">
                                          <p:stCondLst>
                                            <p:cond delay="0"/>
                                          </p:stCondLst>
                                        </p:cTn>
                                        <p:tgtEl>
                                          <p:spTgt spid="11"/>
                                        </p:tgtEl>
                                        <p:attrNameLst>
                                          <p:attrName>style.visibility</p:attrName>
                                        </p:attrNameLst>
                                      </p:cBhvr>
                                      <p:to>
                                        <p:strVal val="visible"/>
                                      </p:to>
                                    </p:set>
                                    <p:animEffect transition="in" filter="wipe(down)">
                                      <p:cBhvr>
                                        <p:cTn id="31" dur="1000"/>
                                        <p:tgtEl>
                                          <p:spTgt spid="11"/>
                                        </p:tgtEl>
                                      </p:cBhvr>
                                    </p:animEffect>
                                  </p:childTnLst>
                                </p:cTn>
                              </p:par>
                              <p:par>
                                <p:cTn id="32" presetID="42" presetClass="entr" presetSubtype="0" fill="hold" grpId="0" nodeType="withEffect">
                                  <p:stCondLst>
                                    <p:cond delay="0"/>
                                  </p:stCondLst>
                                  <p:iterate type="lt">
                                    <p:tmPct val="1000"/>
                                  </p:iterate>
                                  <p:childTnLst>
                                    <p:set>
                                      <p:cBhvr>
                                        <p:cTn id="33" dur="500" fill="hold">
                                          <p:stCondLst>
                                            <p:cond delay="0"/>
                                          </p:stCondLst>
                                        </p:cTn>
                                        <p:tgtEl>
                                          <p:spTgt spid="11">
                                            <p:txEl>
                                              <p:pRg st="0" end="0"/>
                                            </p:txEl>
                                          </p:spTgt>
                                        </p:tgtEl>
                                        <p:attrNameLst>
                                          <p:attrName>style.visibility</p:attrName>
                                        </p:attrNameLst>
                                      </p:cBhvr>
                                      <p:to>
                                        <p:strVal val="visible"/>
                                      </p:to>
                                    </p:set>
                                    <p:animEffect transition="in" filter="fade">
                                      <p:cBhvr>
                                        <p:cTn id="34" dur="500"/>
                                        <p:tgtEl>
                                          <p:spTgt spid="11">
                                            <p:txEl>
                                              <p:pRg st="0" end="0"/>
                                            </p:txEl>
                                          </p:spTgt>
                                        </p:tgtEl>
                                      </p:cBhvr>
                                    </p:animEffect>
                                    <p:anim calcmode="lin" valueType="num">
                                      <p:cBhvr>
                                        <p:cTn id="3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xit" presetSubtype="8" fill="hold" grpId="0" nodeType="clickEffect">
                                  <p:stCondLst>
                                    <p:cond delay="0"/>
                                  </p:stCondLst>
                                  <p:childTnLst>
                                    <p:animEffect transition="out" filter="wipe(left)">
                                      <p:cBhvr>
                                        <p:cTn id="40" dur="500"/>
                                        <p:tgtEl>
                                          <p:spTgt spid="5"/>
                                        </p:tgtEl>
                                      </p:cBhvr>
                                    </p:animEffect>
                                    <p:set>
                                      <p:cBhvr>
                                        <p:cTn id="41" dur="1" fill="hold">
                                          <p:stCondLst>
                                            <p:cond delay="499"/>
                                          </p:stCondLst>
                                        </p:cTn>
                                        <p:tgtEl>
                                          <p:spTgt spid="5"/>
                                        </p:tgtEl>
                                        <p:attrNameLst>
                                          <p:attrName>style.visibility</p:attrName>
                                        </p:attrNameLst>
                                      </p:cBhvr>
                                      <p:to>
                                        <p:strVal val="hidden"/>
                                      </p:to>
                                    </p:set>
                                  </p:childTnLst>
                                </p:cTn>
                              </p:par>
                              <p:par>
                                <p:cTn id="42" presetID="22" presetClass="exit" presetSubtype="8" fill="hold" grpId="1" nodeType="withEffect">
                                  <p:stCondLst>
                                    <p:cond delay="0"/>
                                  </p:stCondLst>
                                  <p:childTnLst>
                                    <p:animEffect transition="out" filter="wipe(left)">
                                      <p:cBhvr>
                                        <p:cTn id="43" dur="500"/>
                                        <p:tgtEl>
                                          <p:spTgt spid="6">
                                            <p:txEl>
                                              <p:pRg st="0" end="0"/>
                                            </p:txEl>
                                          </p:spTgt>
                                        </p:tgtEl>
                                      </p:cBhvr>
                                    </p:animEffect>
                                    <p:set>
                                      <p:cBhvr>
                                        <p:cTn id="44" dur="1" fill="hold">
                                          <p:stCondLst>
                                            <p:cond delay="499"/>
                                          </p:stCondLst>
                                        </p:cTn>
                                        <p:tgtEl>
                                          <p:spTgt spid="6">
                                            <p:txEl>
                                              <p:pRg st="0" end="0"/>
                                            </p:txEl>
                                          </p:spTgt>
                                        </p:tgtEl>
                                        <p:attrNameLst>
                                          <p:attrName>style.visibility</p:attrName>
                                        </p:attrNameLst>
                                      </p:cBhvr>
                                      <p:to>
                                        <p:strVal val="hidden"/>
                                      </p:to>
                                    </p:set>
                                  </p:childTnLst>
                                </p:cTn>
                              </p:par>
                              <p:par>
                                <p:cTn id="45" presetID="22" presetClass="exit" presetSubtype="8" fill="hold" grpId="1" nodeType="withEffect">
                                  <p:stCondLst>
                                    <p:cond delay="0"/>
                                  </p:stCondLst>
                                  <p:childTnLst>
                                    <p:animEffect transition="out" filter="wipe(left)">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22" presetClass="exit" presetSubtype="8" fill="hold" grpId="1" nodeType="withEffect">
                                  <p:stCondLst>
                                    <p:cond delay="0"/>
                                  </p:stCondLst>
                                  <p:childTnLst>
                                    <p:animEffect transition="out" filter="wipe(left)">
                                      <p:cBhvr>
                                        <p:cTn id="49" dur="500"/>
                                        <p:tgtEl>
                                          <p:spTgt spid="7"/>
                                        </p:tgtEl>
                                      </p:cBhvr>
                                    </p:animEffect>
                                    <p:set>
                                      <p:cBhvr>
                                        <p:cTn id="50" dur="1" fill="hold">
                                          <p:stCondLst>
                                            <p:cond delay="499"/>
                                          </p:stCondLst>
                                        </p:cTn>
                                        <p:tgtEl>
                                          <p:spTgt spid="7"/>
                                        </p:tgtEl>
                                        <p:attrNameLst>
                                          <p:attrName>style.visibility</p:attrName>
                                        </p:attrNameLst>
                                      </p:cBhvr>
                                      <p:to>
                                        <p:strVal val="hidden"/>
                                      </p:to>
                                    </p:set>
                                  </p:childTnLst>
                                </p:cTn>
                              </p:par>
                              <p:par>
                                <p:cTn id="51" presetID="22" presetClass="exit" presetSubtype="8" fill="hold" grpId="1" nodeType="withEffect">
                                  <p:stCondLst>
                                    <p:cond delay="0"/>
                                  </p:stCondLst>
                                  <p:childTnLst>
                                    <p:animEffect transition="out" filter="wipe(left)">
                                      <p:cBhvr>
                                        <p:cTn id="52" dur="500"/>
                                        <p:tgtEl>
                                          <p:spTgt spid="10"/>
                                        </p:tgtEl>
                                      </p:cBhvr>
                                    </p:animEffect>
                                    <p:set>
                                      <p:cBhvr>
                                        <p:cTn id="53" dur="1" fill="hold">
                                          <p:stCondLst>
                                            <p:cond delay="499"/>
                                          </p:stCondLst>
                                        </p:cTn>
                                        <p:tgtEl>
                                          <p:spTgt spid="10"/>
                                        </p:tgtEl>
                                        <p:attrNameLst>
                                          <p:attrName>style.visibility</p:attrName>
                                        </p:attrNameLst>
                                      </p:cBhvr>
                                      <p:to>
                                        <p:strVal val="hidden"/>
                                      </p:to>
                                    </p:set>
                                  </p:childTnLst>
                                </p:cTn>
                              </p:par>
                              <p:par>
                                <p:cTn id="54" presetID="22" presetClass="exit" presetSubtype="8" fill="hold" grpId="1" nodeType="withEffect">
                                  <p:stCondLst>
                                    <p:cond delay="0"/>
                                  </p:stCondLst>
                                  <p:iterate type="lt">
                                    <p:tmPct val="0"/>
                                  </p:iterate>
                                  <p:childTnLst>
                                    <p:animEffect transition="out" filter="wipe(left)">
                                      <p:cBhvr>
                                        <p:cTn id="55" dur="500"/>
                                        <p:tgtEl>
                                          <p:spTgt spid="11">
                                            <p:txEl>
                                              <p:pRg st="0" end="0"/>
                                            </p:txEl>
                                          </p:spTgt>
                                        </p:tgtEl>
                                      </p:cBhvr>
                                    </p:animEffect>
                                    <p:set>
                                      <p:cBhvr>
                                        <p:cTn id="56" dur="1" fill="hold">
                                          <p:stCondLst>
                                            <p:cond delay="499"/>
                                          </p:stCondLst>
                                        </p:cTn>
                                        <p:tgtEl>
                                          <p:spTgt spid="11">
                                            <p:txEl>
                                              <p:pRg st="0" end="0"/>
                                            </p:txEl>
                                          </p:spTgt>
                                        </p:tgtEl>
                                        <p:attrNameLst>
                                          <p:attrName>style.visibility</p:attrName>
                                        </p:attrNameLst>
                                      </p:cBhvr>
                                      <p:to>
                                        <p:strVal val="hidden"/>
                                      </p:to>
                                    </p:set>
                                  </p:childTnLst>
                                </p:cTn>
                              </p:par>
                              <p:par>
                                <p:cTn id="57" presetID="22" presetClass="exit" presetSubtype="8" fill="hold" grpId="1" nodeType="withEffect">
                                  <p:stCondLst>
                                    <p:cond delay="0"/>
                                  </p:stCondLst>
                                  <p:childTnLst>
                                    <p:animEffect transition="out" filter="wipe(left)">
                                      <p:cBhvr>
                                        <p:cTn id="58" dur="500"/>
                                        <p:tgtEl>
                                          <p:spTgt spid="11"/>
                                        </p:tgtEl>
                                      </p:cBhvr>
                                    </p:animEffect>
                                    <p:set>
                                      <p:cBhvr>
                                        <p:cTn id="5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uiExpand="1" build="allAtOnce"/>
      <p:bldP spid="7" grpId="0" animBg="1"/>
      <p:bldP spid="10" grpId="0" animBg="1"/>
      <p:bldP spid="11" grpId="0" bldLvl="0" animBg="1" uiExpand="1" build="allAtOnce"/>
      <p:bldP spid="5" grpId="0" animBg="1"/>
      <p:bldP spid="6" grpId="1" bldLvl="0" animBg="1" build="allAtOnce"/>
      <p:bldP spid="7" grpId="1" animBg="1"/>
      <p:bldP spid="10" grpId="1" animBg="1"/>
      <p:bldP spid="11" grpId="1" bldLvl="0" animBg="1" build="allAtOnce"/>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圆角矩形 3"/>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5" name="圆角矩形 4"/>
          <p:cNvSpPr/>
          <p:nvPr/>
        </p:nvSpPr>
        <p:spPr>
          <a:xfrm>
            <a:off x="3416935" y="580390"/>
            <a:ext cx="4756150" cy="79438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schemeClr val="tx1">
                  <a:lumMod val="85000"/>
                  <a:lumOff val="15000"/>
                </a:schemeClr>
              </a:solidFill>
            </a:endParaRPr>
          </a:p>
        </p:txBody>
      </p:sp>
      <p:sp>
        <p:nvSpPr>
          <p:cNvPr id="6" name="流程图: 可选过程 5"/>
          <p:cNvSpPr/>
          <p:nvPr/>
        </p:nvSpPr>
        <p:spPr>
          <a:xfrm>
            <a:off x="1993265" y="1012825"/>
            <a:ext cx="2048510" cy="619125"/>
          </a:xfrm>
          <a:prstGeom prst="flowChartAlternate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a:t>误区六</a:t>
            </a:r>
            <a:endParaRPr lang="zh-CN" altLang="en-US" sz="2800"/>
          </a:p>
        </p:txBody>
      </p:sp>
      <p:sp>
        <p:nvSpPr>
          <p:cNvPr id="7" name="矩形 6"/>
          <p:cNvSpPr/>
          <p:nvPr/>
        </p:nvSpPr>
        <p:spPr>
          <a:xfrm>
            <a:off x="5297170" y="1012825"/>
            <a:ext cx="4679315" cy="6616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800">
                <a:solidFill>
                  <a:schemeClr val="tx1">
                    <a:lumMod val="85000"/>
                    <a:lumOff val="15000"/>
                  </a:schemeClr>
                </a:solidFill>
              </a:rPr>
              <a:t>“6S”</a:t>
            </a:r>
            <a:r>
              <a:rPr lang="zh-CN" altLang="en-US" sz="2800">
                <a:solidFill>
                  <a:schemeClr val="tx1">
                    <a:lumMod val="85000"/>
                    <a:lumOff val="15000"/>
                  </a:schemeClr>
                </a:solidFill>
              </a:rPr>
              <a:t>管理活动</a:t>
            </a:r>
            <a:r>
              <a:rPr lang="en-US" altLang="zh-CN" sz="2800">
                <a:solidFill>
                  <a:schemeClr val="tx1">
                    <a:lumMod val="85000"/>
                    <a:lumOff val="15000"/>
                  </a:schemeClr>
                </a:solidFill>
              </a:rPr>
              <a:t>=</a:t>
            </a:r>
            <a:r>
              <a:rPr lang="zh-CN" altLang="en-US" sz="2800">
                <a:solidFill>
                  <a:schemeClr val="tx1">
                    <a:lumMod val="85000"/>
                    <a:lumOff val="15000"/>
                  </a:schemeClr>
                </a:solidFill>
              </a:rPr>
              <a:t>员工活动</a:t>
            </a:r>
            <a:endParaRPr lang="zh-CN" altLang="en-US" sz="2800">
              <a:solidFill>
                <a:schemeClr val="tx1">
                  <a:lumMod val="85000"/>
                  <a:lumOff val="15000"/>
                </a:schemeClr>
              </a:solidFill>
            </a:endParaRPr>
          </a:p>
        </p:txBody>
      </p:sp>
      <p:sp>
        <p:nvSpPr>
          <p:cNvPr id="10" name="加号 9"/>
          <p:cNvSpPr/>
          <p:nvPr/>
        </p:nvSpPr>
        <p:spPr>
          <a:xfrm rot="2700000">
            <a:off x="6889115" y="441325"/>
            <a:ext cx="1828800" cy="1805305"/>
          </a:xfrm>
          <a:prstGeom prst="mathPlus">
            <a:avLst>
              <a:gd name="adj1" fmla="val 7585"/>
            </a:avLst>
          </a:prstGeom>
          <a:solidFill>
            <a:srgbClr val="FF8787">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nvSpPr>
        <p:spPr>
          <a:xfrm>
            <a:off x="1822450" y="2773680"/>
            <a:ext cx="9294495" cy="284416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indent="457200" algn="l" fontAlgn="auto"/>
            <a:r>
              <a:rPr lang="zh-CN" altLang="en-US" sz="2000">
                <a:solidFill>
                  <a:schemeClr val="tx1">
                    <a:lumMod val="85000"/>
                    <a:lumOff val="15000"/>
                  </a:schemeClr>
                </a:solidFill>
                <a:sym typeface="+mn-ea"/>
              </a:rPr>
              <a:t>这种认识混淆了全员参与和自发行动的含义，认为强调全员参与就是要员工自觉参与。其实6S是全员参与的活动，但不可以放任不管。企业领导如果决定在企业内推进6S活动，就要做好长期推进、坚持不懈的思想准备。要有效推进这项活动，持续保持从公司高层自上而下的强大推动力十分必要，同时也是6S成功的关键。</a:t>
            </a:r>
            <a:endParaRPr lang="zh-CN" altLang="en-US" sz="2000">
              <a:solidFill>
                <a:schemeClr val="tx1">
                  <a:lumMod val="85000"/>
                  <a:lumOff val="15000"/>
                </a:schemeClr>
              </a:solidFill>
              <a:sym typeface="+mn-ea"/>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left)">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92" decel="100000"/>
                                        <p:tgtEl>
                                          <p:spTgt spid="10"/>
                                        </p:tgtEl>
                                      </p:cBhvr>
                                    </p:animEffect>
                                    <p:animScale>
                                      <p:cBhvr>
                                        <p:cTn id="21" dur="192" decel="100000"/>
                                        <p:tgtEl>
                                          <p:spTgt spid="10"/>
                                        </p:tgtEl>
                                      </p:cBhvr>
                                      <p:from x="10000" y="10000"/>
                                      <p:to x="200000" y="450000"/>
                                    </p:animScale>
                                    <p:animScale>
                                      <p:cBhvr>
                                        <p:cTn id="22" dur="308" accel="100000" fill="hold">
                                          <p:stCondLst>
                                            <p:cond delay="192"/>
                                          </p:stCondLst>
                                        </p:cTn>
                                        <p:tgtEl>
                                          <p:spTgt spid="10"/>
                                        </p:tgtEl>
                                      </p:cBhvr>
                                      <p:from x="200000" y="450000"/>
                                      <p:to x="100000" y="100000"/>
                                    </p:animScale>
                                    <p:set>
                                      <p:cBhvr>
                                        <p:cTn id="23" dur="192" fill="hold"/>
                                        <p:tgtEl>
                                          <p:spTgt spid="10"/>
                                        </p:tgtEl>
                                        <p:attrNameLst>
                                          <p:attrName>ppt_x</p:attrName>
                                        </p:attrNameLst>
                                      </p:cBhvr>
                                      <p:to>
                                        <p:strVal val="(0.5)"/>
                                      </p:to>
                                    </p:set>
                                    <p:anim from="(0.5)" to="(#ppt_x)" calcmode="lin" valueType="num">
                                      <p:cBhvr>
                                        <p:cTn id="24" dur="308" accel="100000" fill="hold">
                                          <p:stCondLst>
                                            <p:cond delay="192"/>
                                          </p:stCondLst>
                                        </p:cTn>
                                        <p:tgtEl>
                                          <p:spTgt spid="10"/>
                                        </p:tgtEl>
                                        <p:attrNameLst>
                                          <p:attrName>ppt_x</p:attrName>
                                        </p:attrNameLst>
                                      </p:cBhvr>
                                    </p:anim>
                                    <p:set>
                                      <p:cBhvr>
                                        <p:cTn id="25" dur="192" fill="hold"/>
                                        <p:tgtEl>
                                          <p:spTgt spid="10"/>
                                        </p:tgtEl>
                                        <p:attrNameLst>
                                          <p:attrName>ppt_y</p:attrName>
                                        </p:attrNameLst>
                                      </p:cBhvr>
                                      <p:to>
                                        <p:strVal val="(#ppt_y+0.4)"/>
                                      </p:to>
                                    </p:set>
                                    <p:anim from="(#ppt_y+0.4)" to="(#ppt_y)" calcmode="lin" valueType="num">
                                      <p:cBhvr>
                                        <p:cTn id="26" dur="308" accel="100000" fill="hold">
                                          <p:stCondLst>
                                            <p:cond delay="192"/>
                                          </p:stCondLst>
                                        </p:cTn>
                                        <p:tgtEl>
                                          <p:spTgt spid="10"/>
                                        </p:tgtEl>
                                        <p:attrNameLst>
                                          <p:attrName>ppt_y</p:attrName>
                                        </p:attrNameLst>
                                      </p:cBhvr>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000" fill="hold">
                                          <p:stCondLst>
                                            <p:cond delay="0"/>
                                          </p:stCondLst>
                                        </p:cTn>
                                        <p:tgtEl>
                                          <p:spTgt spid="11"/>
                                        </p:tgtEl>
                                        <p:attrNameLst>
                                          <p:attrName>style.visibility</p:attrName>
                                        </p:attrNameLst>
                                      </p:cBhvr>
                                      <p:to>
                                        <p:strVal val="visible"/>
                                      </p:to>
                                    </p:set>
                                    <p:animEffect transition="in" filter="wipe(down)">
                                      <p:cBhvr>
                                        <p:cTn id="31" dur="1000"/>
                                        <p:tgtEl>
                                          <p:spTgt spid="11"/>
                                        </p:tgtEl>
                                      </p:cBhvr>
                                    </p:animEffect>
                                  </p:childTnLst>
                                </p:cTn>
                              </p:par>
                              <p:par>
                                <p:cTn id="32" presetID="42" presetClass="entr" presetSubtype="0" fill="hold" grpId="0" nodeType="withEffect">
                                  <p:stCondLst>
                                    <p:cond delay="0"/>
                                  </p:stCondLst>
                                  <p:iterate type="lt">
                                    <p:tmPct val="1000"/>
                                  </p:iterate>
                                  <p:childTnLst>
                                    <p:set>
                                      <p:cBhvr>
                                        <p:cTn id="33" dur="500" fill="hold">
                                          <p:stCondLst>
                                            <p:cond delay="0"/>
                                          </p:stCondLst>
                                        </p:cTn>
                                        <p:tgtEl>
                                          <p:spTgt spid="11">
                                            <p:txEl>
                                              <p:pRg st="0" end="0"/>
                                            </p:txEl>
                                          </p:spTgt>
                                        </p:tgtEl>
                                        <p:attrNameLst>
                                          <p:attrName>style.visibility</p:attrName>
                                        </p:attrNameLst>
                                      </p:cBhvr>
                                      <p:to>
                                        <p:strVal val="visible"/>
                                      </p:to>
                                    </p:set>
                                    <p:animEffect transition="in" filter="fade">
                                      <p:cBhvr>
                                        <p:cTn id="34" dur="500"/>
                                        <p:tgtEl>
                                          <p:spTgt spid="11">
                                            <p:txEl>
                                              <p:pRg st="0" end="0"/>
                                            </p:txEl>
                                          </p:spTgt>
                                        </p:tgtEl>
                                      </p:cBhvr>
                                    </p:animEffect>
                                    <p:anim calcmode="lin" valueType="num">
                                      <p:cBhvr>
                                        <p:cTn id="3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uiExpand="1" build="allAtOnce"/>
      <p:bldP spid="7" grpId="0" animBg="1"/>
      <p:bldP spid="10" grpId="0" animBg="1"/>
      <p:bldP spid="11" grpId="0" bldLvl="0" animBg="1" uiExpand="1" build="allAtOnce"/>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占位符 2"/>
          <p:cNvSpPr>
            <a:spLocks noGrp="1"/>
          </p:cNvSpPr>
          <p:nvPr>
            <p:ph type="body" sz="quarter" idx="13"/>
            <p:custDataLst>
              <p:tags r:id="rId1"/>
            </p:custDataLst>
          </p:nvPr>
        </p:nvSpPr>
        <p:spPr/>
        <p:txBody>
          <a:bodyPr/>
          <a:p>
            <a:pPr marL="0" lvl="0" indent="0" algn="dist">
              <a:lnSpc>
                <a:spcPct val="120000"/>
              </a:lnSpc>
              <a:spcBef>
                <a:spcPts val="1000"/>
              </a:spcBef>
              <a:spcAft>
                <a:spcPts val="0"/>
              </a:spcAft>
              <a:buSzPct val="100000"/>
            </a:pPr>
            <a:r>
              <a:rPr lang="zh-CN" altLang="en-US" sz="2400">
                <a:solidFill>
                  <a:schemeClr val="tx1">
                    <a:lumMod val="75000"/>
                    <a:lumOff val="25000"/>
                  </a:schemeClr>
                </a:solidFill>
              </a:rPr>
              <a:t>谢谢观看</a:t>
            </a:r>
            <a:endParaRPr lang="zh-CN" altLang="en-US" sz="2400">
              <a:solidFill>
                <a:schemeClr val="tx1">
                  <a:lumMod val="75000"/>
                  <a:lumOff val="25000"/>
                </a:schemeClr>
              </a:solidFill>
            </a:endParaRPr>
          </a:p>
        </p:txBody>
      </p:sp>
      <p:sp>
        <p:nvSpPr>
          <p:cNvPr id="2" name="标题 1"/>
          <p:cNvSpPr>
            <a:spLocks noGrp="1"/>
          </p:cNvSpPr>
          <p:nvPr>
            <p:ph type="title"/>
            <p:custDataLst>
              <p:tags r:id="rId2"/>
            </p:custDataLst>
          </p:nvPr>
        </p:nvSpPr>
        <p:spPr/>
        <p:txBody>
          <a:bodyPr/>
          <a:p>
            <a:pPr marL="0" lvl="0" indent="0" algn="ctr">
              <a:lnSpc>
                <a:spcPct val="120000"/>
              </a:lnSpc>
              <a:spcBef>
                <a:spcPts val="0"/>
              </a:spcBef>
              <a:spcAft>
                <a:spcPts val="0"/>
              </a:spcAft>
              <a:buSzPct val="100000"/>
            </a:pPr>
            <a:r>
              <a:rPr lang="en-US" altLang="zh-CN" sz="7200">
                <a:solidFill>
                  <a:srgbClr val="F0B47F"/>
                </a:solidFill>
              </a:rPr>
              <a:t>T</a:t>
            </a:r>
            <a:r>
              <a:rPr lang="en-US" altLang="zh-CN" sz="7200">
                <a:solidFill>
                  <a:schemeClr val="tx1"/>
                </a:solidFill>
              </a:rPr>
              <a:t>H</a:t>
            </a:r>
            <a:r>
              <a:rPr lang="en-US" altLang="zh-CN" sz="7200">
                <a:solidFill>
                  <a:schemeClr val="tx1">
                    <a:lumMod val="75000"/>
                    <a:lumOff val="25000"/>
                  </a:schemeClr>
                </a:solidFill>
              </a:rPr>
              <a:t>A</a:t>
            </a:r>
            <a:r>
              <a:rPr lang="en-US" altLang="zh-CN" sz="7200">
                <a:solidFill>
                  <a:srgbClr val="87C1A9"/>
                </a:solidFill>
              </a:rPr>
              <a:t>N</a:t>
            </a:r>
            <a:r>
              <a:rPr lang="en-US" altLang="zh-CN" sz="7200">
                <a:solidFill>
                  <a:schemeClr val="tx1">
                    <a:lumMod val="75000"/>
                    <a:lumOff val="25000"/>
                  </a:schemeClr>
                </a:solidFill>
              </a:rPr>
              <a:t>K</a:t>
            </a:r>
            <a:r>
              <a:rPr lang="en-US" altLang="zh-CN" sz="7200">
                <a:solidFill>
                  <a:srgbClr val="0295D6"/>
                </a:solidFill>
              </a:rPr>
              <a:t>S</a:t>
            </a:r>
            <a:endParaRPr lang="en-US" altLang="zh-CN" sz="7200">
              <a:solidFill>
                <a:srgbClr val="0295D6"/>
              </a:solidFill>
            </a:endParaRPr>
          </a:p>
        </p:txBody>
      </p:sp>
      <p:sp>
        <p:nvSpPr>
          <p:cNvPr id="4" name="圆角矩形 3"/>
          <p:cNvSpPr/>
          <p:nvPr/>
        </p:nvSpPr>
        <p:spPr>
          <a:xfrm>
            <a:off x="255905" y="354330"/>
            <a:ext cx="1101090" cy="570230"/>
          </a:xfrm>
          <a:prstGeom prst="round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lumMod val="95000"/>
                    <a:lumOff val="5000"/>
                  </a:schemeClr>
                </a:solidFill>
              </a:rPr>
              <a:t>LOGO</a:t>
            </a:r>
            <a:endParaRPr lang="en-US" altLang="zh-CN">
              <a:solidFill>
                <a:schemeClr val="tx1">
                  <a:lumMod val="95000"/>
                  <a:lumOff val="5000"/>
                </a:schemeClr>
              </a:solidFill>
            </a:endParaRPr>
          </a:p>
        </p:txBody>
      </p:sp>
      <p:sp>
        <p:nvSpPr>
          <p:cNvPr id="5" name="椭圆 4"/>
          <p:cNvSpPr/>
          <p:nvPr/>
        </p:nvSpPr>
        <p:spPr>
          <a:xfrm>
            <a:off x="4740275" y="5962650"/>
            <a:ext cx="187960" cy="187960"/>
          </a:xfrm>
          <a:prstGeom prst="ellipse">
            <a:avLst/>
          </a:prstGeom>
          <a:solidFill>
            <a:srgbClr val="F0B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椭圆 5"/>
          <p:cNvSpPr/>
          <p:nvPr/>
        </p:nvSpPr>
        <p:spPr>
          <a:xfrm>
            <a:off x="7251065" y="5962650"/>
            <a:ext cx="187960" cy="18796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椭圆 6"/>
          <p:cNvSpPr/>
          <p:nvPr/>
        </p:nvSpPr>
        <p:spPr>
          <a:xfrm>
            <a:off x="6414135" y="5962650"/>
            <a:ext cx="187960" cy="187960"/>
          </a:xfrm>
          <a:prstGeom prst="ellipse">
            <a:avLst/>
          </a:prstGeom>
          <a:solidFill>
            <a:srgbClr val="029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5577205" y="5962650"/>
            <a:ext cx="187960" cy="187960"/>
          </a:xfrm>
          <a:prstGeom prst="ellipse">
            <a:avLst/>
          </a:prstGeom>
          <a:solidFill>
            <a:srgbClr val="87C1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0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to="" calcmode="lin" valueType="num">
                                      <p:cBhvr>
                                        <p:cTn id="7" dur="833" fill="hold">
                                          <p:stCondLst>
                                            <p:cond delay="167"/>
                                          </p:stCondLst>
                                        </p:cTn>
                                        <p:tgtEl>
                                          <p:spTgt spid="2"/>
                                        </p:tgtEl>
                                        <p:attrNameLst>
                                          <p:attrName>ppt_h</p:attrName>
                                        </p:attrNameLst>
                                      </p:cBhvr>
                                      <p:tavLst>
                                        <p:tav tm="0" fmla="#ppt_h*(1+0.4*sin(2.5*pi*$)*(1-$)^3)">
                                          <p:val>
                                            <p:fltVal val="0"/>
                                          </p:val>
                                        </p:tav>
                                        <p:tav tm="100000">
                                          <p:val>
                                            <p:fltVal val="1"/>
                                          </p:val>
                                        </p:tav>
                                      </p:tavLst>
                                    </p:anim>
                                    <p:anim to="" calcmode="lin" valueType="num">
                                      <p:cBhvr>
                                        <p:cTn id="8" dur="1000" fill="hold">
                                          <p:stCondLst>
                                            <p:cond delay="0"/>
                                          </p:stCondLst>
                                        </p:cTn>
                                        <p:tgtEl>
                                          <p:spTgt spid="2"/>
                                        </p:tgtEl>
                                        <p:attrNameLst>
                                          <p:attrName>ppt_y</p:attrName>
                                        </p:attrNameLst>
                                      </p:cBhvr>
                                      <p:tavLst>
                                        <p:tav tm="0" fmla="#ppt_y-0.5*#ppt_h+0.5*ppt_h">
                                          <p:val>
                                            <p:fltVal val="0"/>
                                          </p:val>
                                        </p:tav>
                                        <p:tav tm="100000">
                                          <p:val>
                                            <p:fltVal val="1"/>
                                          </p:val>
                                        </p:tav>
                                      </p:tavLst>
                                    </p:anim>
                                    <p:anim to="" calcmode="lin" valueType="num">
                                      <p:cBhvr>
                                        <p:cTn id="9" dur="167" fill="hold">
                                          <p:stCondLst>
                                            <p:cond delay="0"/>
                                          </p:stCondLst>
                                        </p:cTn>
                                        <p:tgtEl>
                                          <p:spTgt spid="2"/>
                                        </p:tgtEl>
                                        <p:attrNameLst>
                                          <p:attrName>ppt_h</p:attrName>
                                        </p:attrNameLst>
                                      </p:cBhvr>
                                      <p:tavLst>
                                        <p:tav tm="0" fmla="$^2*#ppt_h">
                                          <p:val>
                                            <p:fltVal val="0"/>
                                          </p:val>
                                        </p:tav>
                                        <p:tav tm="100000" fmla="#ppt_h">
                                          <p:val>
                                            <p:fltVal val="1"/>
                                          </p:val>
                                        </p:tav>
                                      </p:tavLst>
                                    </p:anim>
                                  </p:childTnLst>
                                </p:cTn>
                              </p:par>
                              <p:par>
                                <p:cTn id="10" presetID="0" presetClass="entr" presetSubtype="0" fill="hold" grpId="0" nodeType="with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to="" calcmode="lin" valueType="num">
                                      <p:cBhvr>
                                        <p:cTn id="12" dur="833" fill="hold">
                                          <p:stCondLst>
                                            <p:cond delay="167"/>
                                          </p:stCondLst>
                                        </p:cTn>
                                        <p:tgtEl>
                                          <p:spTgt spid="3"/>
                                        </p:tgtEl>
                                        <p:attrNameLst>
                                          <p:attrName>ppt_h</p:attrName>
                                        </p:attrNameLst>
                                      </p:cBhvr>
                                      <p:tavLst>
                                        <p:tav tm="0" fmla="#ppt_h*(1+0.4*sin(2.5*pi*$)*(1-$)^3)">
                                          <p:val>
                                            <p:fltVal val="0"/>
                                          </p:val>
                                        </p:tav>
                                        <p:tav tm="100000">
                                          <p:val>
                                            <p:fltVal val="1"/>
                                          </p:val>
                                        </p:tav>
                                      </p:tavLst>
                                    </p:anim>
                                    <p:anim to="" calcmode="lin" valueType="num">
                                      <p:cBhvr>
                                        <p:cTn id="13" dur="1000" fill="hold">
                                          <p:stCondLst>
                                            <p:cond delay="0"/>
                                          </p:stCondLst>
                                        </p:cTn>
                                        <p:tgtEl>
                                          <p:spTgt spid="3"/>
                                        </p:tgtEl>
                                        <p:attrNameLst>
                                          <p:attrName>ppt_y</p:attrName>
                                        </p:attrNameLst>
                                      </p:cBhvr>
                                      <p:tavLst>
                                        <p:tav tm="0" fmla="#ppt_y-0.5*#ppt_h+0.5*ppt_h">
                                          <p:val>
                                            <p:fltVal val="0"/>
                                          </p:val>
                                        </p:tav>
                                        <p:tav tm="100000">
                                          <p:val>
                                            <p:fltVal val="1"/>
                                          </p:val>
                                        </p:tav>
                                      </p:tavLst>
                                    </p:anim>
                                    <p:anim to="" calcmode="lin" valueType="num">
                                      <p:cBhvr>
                                        <p:cTn id="14" dur="167" fill="hold">
                                          <p:stCondLst>
                                            <p:cond delay="0"/>
                                          </p:stCondLst>
                                        </p:cTn>
                                        <p:tgtEl>
                                          <p:spTgt spid="3"/>
                                        </p:tgtEl>
                                        <p:attrNameLst>
                                          <p:attrName>ppt_h</p:attrName>
                                        </p:attrNameLst>
                                      </p:cBhvr>
                                      <p:tavLst>
                                        <p:tav tm="0" fmla="$^2*#ppt_h">
                                          <p:val>
                                            <p:fltVal val="0"/>
                                          </p:val>
                                        </p:tav>
                                        <p:tav tm="100000" fmla="#ppt_h">
                                          <p:val>
                                            <p:fltVal val="1"/>
                                          </p:val>
                                        </p:tav>
                                      </p:tavLst>
                                    </p:anim>
                                  </p:childTnLst>
                                </p:cTn>
                              </p:par>
                            </p:childTnLst>
                          </p:cTn>
                        </p:par>
                        <p:par>
                          <p:cTn id="15" fill="hold">
                            <p:stCondLst>
                              <p:cond delay="0"/>
                            </p:stCondLst>
                            <p:childTnLst>
                              <p:par>
                                <p:cTn id="16" presetID="2" presetClass="entr" presetSubtype="8" decel="50000" fill="hold" grpId="0" nodeType="afterEffect">
                                  <p:stCondLst>
                                    <p:cond delay="100"/>
                                  </p:stCondLst>
                                  <p:childTnLst>
                                    <p:set>
                                      <p:cBhvr>
                                        <p:cTn id="17" dur="1000" fill="hold">
                                          <p:stCondLst>
                                            <p:cond delay="0"/>
                                          </p:stCondLst>
                                        </p:cTn>
                                        <p:tgtEl>
                                          <p:spTgt spid="5"/>
                                        </p:tgtEl>
                                        <p:attrNameLst>
                                          <p:attrName>style.visibility</p:attrName>
                                        </p:attrNameLst>
                                      </p:cBhvr>
                                      <p:to>
                                        <p:strVal val="visible"/>
                                      </p:to>
                                    </p:set>
                                    <p:anim calcmode="lin" valueType="num">
                                      <p:cBhvr additive="base">
                                        <p:cTn id="18" dur="1000" fill="hold"/>
                                        <p:tgtEl>
                                          <p:spTgt spid="5"/>
                                        </p:tgtEl>
                                        <p:attrNameLst>
                                          <p:attrName>ppt_x</p:attrName>
                                        </p:attrNameLst>
                                      </p:cBhvr>
                                      <p:tavLst>
                                        <p:tav tm="0">
                                          <p:val>
                                            <p:strVal val="0-#ppt_w/2"/>
                                          </p:val>
                                        </p:tav>
                                        <p:tav tm="100000">
                                          <p:val>
                                            <p:strVal val="#ppt_x"/>
                                          </p:val>
                                        </p:tav>
                                      </p:tavLst>
                                    </p:anim>
                                    <p:anim calcmode="lin" valueType="num">
                                      <p:cBhvr additive="base">
                                        <p:cTn id="19" dur="10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2" decel="50000" fill="hold" grpId="0" nodeType="withEffect">
                                  <p:stCondLst>
                                    <p:cond delay="100"/>
                                  </p:stCondLst>
                                  <p:childTnLst>
                                    <p:set>
                                      <p:cBhvr>
                                        <p:cTn id="21" dur="1000" fill="hold">
                                          <p:stCondLst>
                                            <p:cond delay="0"/>
                                          </p:stCondLst>
                                        </p:cTn>
                                        <p:tgtEl>
                                          <p:spTgt spid="6"/>
                                        </p:tgtEl>
                                        <p:attrNameLst>
                                          <p:attrName>style.visibility</p:attrName>
                                        </p:attrNameLst>
                                      </p:cBhvr>
                                      <p:to>
                                        <p:strVal val="visible"/>
                                      </p:to>
                                    </p:set>
                                    <p:anim calcmode="lin" valueType="num">
                                      <p:cBhvr additive="base">
                                        <p:cTn id="22" dur="1000" fill="hold"/>
                                        <p:tgtEl>
                                          <p:spTgt spid="6"/>
                                        </p:tgtEl>
                                        <p:attrNameLst>
                                          <p:attrName>ppt_x</p:attrName>
                                        </p:attrNameLst>
                                      </p:cBhvr>
                                      <p:tavLst>
                                        <p:tav tm="0">
                                          <p:val>
                                            <p:strVal val="1+#ppt_w/2"/>
                                          </p:val>
                                        </p:tav>
                                        <p:tav tm="100000">
                                          <p:val>
                                            <p:strVal val="#ppt_x"/>
                                          </p:val>
                                        </p:tav>
                                      </p:tavLst>
                                    </p:anim>
                                    <p:anim calcmode="lin" valueType="num">
                                      <p:cBhvr additive="base">
                                        <p:cTn id="23" dur="10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2" decel="50000" fill="hold" grpId="0" nodeType="withEffect">
                                  <p:stCondLst>
                                    <p:cond delay="0"/>
                                  </p:stCondLst>
                                  <p:childTnLst>
                                    <p:set>
                                      <p:cBhvr>
                                        <p:cTn id="25" dur="1000" fill="hold">
                                          <p:stCondLst>
                                            <p:cond delay="0"/>
                                          </p:stCondLst>
                                        </p:cTn>
                                        <p:tgtEl>
                                          <p:spTgt spid="7"/>
                                        </p:tgtEl>
                                        <p:attrNameLst>
                                          <p:attrName>style.visibility</p:attrName>
                                        </p:attrNameLst>
                                      </p:cBhvr>
                                      <p:to>
                                        <p:strVal val="visible"/>
                                      </p:to>
                                    </p:set>
                                    <p:anim calcmode="lin" valueType="num">
                                      <p:cBhvr additive="base">
                                        <p:cTn id="26" dur="1000" fill="hold"/>
                                        <p:tgtEl>
                                          <p:spTgt spid="7"/>
                                        </p:tgtEl>
                                        <p:attrNameLst>
                                          <p:attrName>ppt_x</p:attrName>
                                        </p:attrNameLst>
                                      </p:cBhvr>
                                      <p:tavLst>
                                        <p:tav tm="0">
                                          <p:val>
                                            <p:strVal val="1+#ppt_w/2"/>
                                          </p:val>
                                        </p:tav>
                                        <p:tav tm="100000">
                                          <p:val>
                                            <p:strVal val="#ppt_x"/>
                                          </p:val>
                                        </p:tav>
                                      </p:tavLst>
                                    </p:anim>
                                    <p:anim calcmode="lin" valueType="num">
                                      <p:cBhvr additive="base">
                                        <p:cTn id="27" dur="1000" fill="hold"/>
                                        <p:tgtEl>
                                          <p:spTgt spid="7"/>
                                        </p:tgtEl>
                                        <p:attrNameLst>
                                          <p:attrName>ppt_y</p:attrName>
                                        </p:attrNameLst>
                                      </p:cBhvr>
                                      <p:tavLst>
                                        <p:tav tm="0">
                                          <p:val>
                                            <p:strVal val="#ppt_y"/>
                                          </p:val>
                                        </p:tav>
                                        <p:tav tm="100000">
                                          <p:val>
                                            <p:strVal val="#ppt_y"/>
                                          </p:val>
                                        </p:tav>
                                      </p:tavLst>
                                    </p:anim>
                                  </p:childTnLst>
                                </p:cTn>
                              </p:par>
                              <p:par>
                                <p:cTn id="28" presetID="2" presetClass="entr" presetSubtype="8" decel="50000" fill="hold" grpId="0" nodeType="withEffect">
                                  <p:stCondLst>
                                    <p:cond delay="0"/>
                                  </p:stCondLst>
                                  <p:childTnLst>
                                    <p:set>
                                      <p:cBhvr>
                                        <p:cTn id="29" dur="1000" fill="hold">
                                          <p:stCondLst>
                                            <p:cond delay="0"/>
                                          </p:stCondLst>
                                        </p:cTn>
                                        <p:tgtEl>
                                          <p:spTgt spid="8"/>
                                        </p:tgtEl>
                                        <p:attrNameLst>
                                          <p:attrName>style.visibility</p:attrName>
                                        </p:attrNameLst>
                                      </p:cBhvr>
                                      <p:to>
                                        <p:strVal val="visible"/>
                                      </p:to>
                                    </p:set>
                                    <p:anim calcmode="lin" valueType="num">
                                      <p:cBhvr additive="base">
                                        <p:cTn id="30" dur="1000" fill="hold"/>
                                        <p:tgtEl>
                                          <p:spTgt spid="8"/>
                                        </p:tgtEl>
                                        <p:attrNameLst>
                                          <p:attrName>ppt_x</p:attrName>
                                        </p:attrNameLst>
                                      </p:cBhvr>
                                      <p:tavLst>
                                        <p:tav tm="0">
                                          <p:val>
                                            <p:strVal val="0-#ppt_w/2"/>
                                          </p:val>
                                        </p:tav>
                                        <p:tav tm="100000">
                                          <p:val>
                                            <p:strVal val="#ppt_x"/>
                                          </p:val>
                                        </p:tav>
                                      </p:tavLst>
                                    </p:anim>
                                    <p:anim calcmode="lin" valueType="num">
                                      <p:cBhvr additive="base">
                                        <p:cTn id="31" dur="1000" fill="hold"/>
                                        <p:tgtEl>
                                          <p:spTgt spid="8"/>
                                        </p:tgtEl>
                                        <p:attrNameLst>
                                          <p:attrName>ppt_y</p:attrName>
                                        </p:attrNameLst>
                                      </p:cBhvr>
                                      <p:tavLst>
                                        <p:tav tm="0">
                                          <p:val>
                                            <p:strVal val="#ppt_y"/>
                                          </p:val>
                                        </p:tav>
                                        <p:tav tm="100000">
                                          <p:val>
                                            <p:strVal val="#ppt_y"/>
                                          </p:val>
                                        </p:tav>
                                      </p:tavLst>
                                    </p:anim>
                                  </p:childTnLst>
                                </p:cTn>
                              </p:par>
                            </p:childTnLst>
                          </p:cTn>
                        </p:par>
                        <p:par>
                          <p:cTn id="32" fill="hold">
                            <p:stCondLst>
                              <p:cond delay="1100"/>
                            </p:stCondLst>
                            <p:childTnLst>
                              <p:par>
                                <p:cTn id="33" presetID="27" presetClass="emph" presetSubtype="0" repeatCount="indefinite" fill="hold" grpId="1" nodeType="afterEffect">
                                  <p:stCondLst>
                                    <p:cond delay="0"/>
                                  </p:stCondLst>
                                  <p:endCondLst>
                                    <p:cond evt="onNext">
                                      <p:tgtEl>
                                        <p:sldTgt/>
                                      </p:tgtEl>
                                    </p:cond>
                                  </p:endCondLst>
                                  <p:childTnLst>
                                    <p:animClr clrSpc="rgb" dir="cw">
                                      <p:cBhvr override="childStyle">
                                        <p:cTn id="34" dur="1000" autoRev="1" fill="hold"/>
                                        <p:tgtEl>
                                          <p:spTgt spid="5"/>
                                        </p:tgtEl>
                                        <p:attrNameLst>
                                          <p:attrName>style.color</p:attrName>
                                        </p:attrNameLst>
                                      </p:cBhvr>
                                      <p:to>
                                        <a:schemeClr val="bg1"/>
                                      </p:to>
                                    </p:animClr>
                                    <p:animClr clrSpc="rgb" dir="cw">
                                      <p:cBhvr>
                                        <p:cTn id="35" dur="1000" autoRev="1" fill="hold"/>
                                        <p:tgtEl>
                                          <p:spTgt spid="5"/>
                                        </p:tgtEl>
                                        <p:attrNameLst>
                                          <p:attrName>fillcolor</p:attrName>
                                        </p:attrNameLst>
                                      </p:cBhvr>
                                      <p:to>
                                        <a:schemeClr val="bg1"/>
                                      </p:to>
                                    </p:animClr>
                                    <p:set>
                                      <p:cBhvr>
                                        <p:cTn id="36" dur="1000" autoRev="1" fill="hold"/>
                                        <p:tgtEl>
                                          <p:spTgt spid="5"/>
                                        </p:tgtEl>
                                        <p:attrNameLst>
                                          <p:attrName>fill.type</p:attrName>
                                        </p:attrNameLst>
                                      </p:cBhvr>
                                      <p:to>
                                        <p:strVal val="solid"/>
                                      </p:to>
                                    </p:set>
                                    <p:set>
                                      <p:cBhvr>
                                        <p:cTn id="37" dur="1000" autoRev="1" fill="hold"/>
                                        <p:tgtEl>
                                          <p:spTgt spid="5"/>
                                        </p:tgtEl>
                                        <p:attrNameLst>
                                          <p:attrName>fill.on</p:attrName>
                                        </p:attrNameLst>
                                      </p:cBhvr>
                                      <p:to>
                                        <p:strVal val="true"/>
                                      </p:to>
                                    </p:set>
                                  </p:childTnLst>
                                </p:cTn>
                              </p:par>
                              <p:par>
                                <p:cTn id="38" presetID="27" presetClass="emph" presetSubtype="0" repeatCount="indefinite" fill="hold" grpId="1" nodeType="withEffect">
                                  <p:stCondLst>
                                    <p:cond delay="500"/>
                                  </p:stCondLst>
                                  <p:endCondLst>
                                    <p:cond evt="onNext">
                                      <p:tgtEl>
                                        <p:sldTgt/>
                                      </p:tgtEl>
                                    </p:cond>
                                  </p:endCondLst>
                                  <p:childTnLst>
                                    <p:animClr clrSpc="rgb" dir="cw">
                                      <p:cBhvr override="childStyle">
                                        <p:cTn id="39" dur="1000" autoRev="1" fill="hold"/>
                                        <p:tgtEl>
                                          <p:spTgt spid="6"/>
                                        </p:tgtEl>
                                        <p:attrNameLst>
                                          <p:attrName>style.color</p:attrName>
                                        </p:attrNameLst>
                                      </p:cBhvr>
                                      <p:to>
                                        <a:schemeClr val="bg1"/>
                                      </p:to>
                                    </p:animClr>
                                    <p:animClr clrSpc="rgb" dir="cw">
                                      <p:cBhvr>
                                        <p:cTn id="40" dur="1000" autoRev="1" fill="hold"/>
                                        <p:tgtEl>
                                          <p:spTgt spid="6"/>
                                        </p:tgtEl>
                                        <p:attrNameLst>
                                          <p:attrName>fillcolor</p:attrName>
                                        </p:attrNameLst>
                                      </p:cBhvr>
                                      <p:to>
                                        <a:schemeClr val="bg1"/>
                                      </p:to>
                                    </p:animClr>
                                    <p:set>
                                      <p:cBhvr>
                                        <p:cTn id="41" dur="1000" autoRev="1" fill="hold"/>
                                        <p:tgtEl>
                                          <p:spTgt spid="6"/>
                                        </p:tgtEl>
                                        <p:attrNameLst>
                                          <p:attrName>fill.type</p:attrName>
                                        </p:attrNameLst>
                                      </p:cBhvr>
                                      <p:to>
                                        <p:strVal val="solid"/>
                                      </p:to>
                                    </p:set>
                                    <p:set>
                                      <p:cBhvr>
                                        <p:cTn id="42" dur="1000" autoRev="1" fill="hold"/>
                                        <p:tgtEl>
                                          <p:spTgt spid="6"/>
                                        </p:tgtEl>
                                        <p:attrNameLst>
                                          <p:attrName>fill.on</p:attrName>
                                        </p:attrNameLst>
                                      </p:cBhvr>
                                      <p:to>
                                        <p:strVal val="true"/>
                                      </p:to>
                                    </p:set>
                                  </p:childTnLst>
                                </p:cTn>
                              </p:par>
                              <p:par>
                                <p:cTn id="43" presetID="27" presetClass="emph" presetSubtype="0" repeatCount="indefinite" fill="hold" grpId="1" nodeType="withEffect">
                                  <p:stCondLst>
                                    <p:cond delay="1200"/>
                                  </p:stCondLst>
                                  <p:endCondLst>
                                    <p:cond evt="onNext">
                                      <p:tgtEl>
                                        <p:sldTgt/>
                                      </p:tgtEl>
                                    </p:cond>
                                  </p:endCondLst>
                                  <p:childTnLst>
                                    <p:animClr clrSpc="rgb" dir="cw">
                                      <p:cBhvr override="childStyle">
                                        <p:cTn id="44" dur="1000" autoRev="1" fill="hold"/>
                                        <p:tgtEl>
                                          <p:spTgt spid="7"/>
                                        </p:tgtEl>
                                        <p:attrNameLst>
                                          <p:attrName>style.color</p:attrName>
                                        </p:attrNameLst>
                                      </p:cBhvr>
                                      <p:to>
                                        <a:schemeClr val="bg1"/>
                                      </p:to>
                                    </p:animClr>
                                    <p:animClr clrSpc="rgb" dir="cw">
                                      <p:cBhvr>
                                        <p:cTn id="45" dur="1000" autoRev="1" fill="hold"/>
                                        <p:tgtEl>
                                          <p:spTgt spid="7"/>
                                        </p:tgtEl>
                                        <p:attrNameLst>
                                          <p:attrName>fillcolor</p:attrName>
                                        </p:attrNameLst>
                                      </p:cBhvr>
                                      <p:to>
                                        <a:schemeClr val="bg1"/>
                                      </p:to>
                                    </p:animClr>
                                    <p:set>
                                      <p:cBhvr>
                                        <p:cTn id="46" dur="1000" autoRev="1" fill="hold"/>
                                        <p:tgtEl>
                                          <p:spTgt spid="7"/>
                                        </p:tgtEl>
                                        <p:attrNameLst>
                                          <p:attrName>fill.type</p:attrName>
                                        </p:attrNameLst>
                                      </p:cBhvr>
                                      <p:to>
                                        <p:strVal val="solid"/>
                                      </p:to>
                                    </p:set>
                                    <p:set>
                                      <p:cBhvr>
                                        <p:cTn id="47" dur="1000" autoRev="1" fill="hold"/>
                                        <p:tgtEl>
                                          <p:spTgt spid="7"/>
                                        </p:tgtEl>
                                        <p:attrNameLst>
                                          <p:attrName>fill.on</p:attrName>
                                        </p:attrNameLst>
                                      </p:cBhvr>
                                      <p:to>
                                        <p:strVal val="true"/>
                                      </p:to>
                                    </p:set>
                                  </p:childTnLst>
                                </p:cTn>
                              </p:par>
                              <p:par>
                                <p:cTn id="48" presetID="27" presetClass="emph" presetSubtype="0" repeatCount="indefinite" fill="hold" grpId="1" nodeType="withEffect">
                                  <p:stCondLst>
                                    <p:cond delay="1700"/>
                                  </p:stCondLst>
                                  <p:endCondLst>
                                    <p:cond evt="onNext">
                                      <p:tgtEl>
                                        <p:sldTgt/>
                                      </p:tgtEl>
                                    </p:cond>
                                  </p:endCondLst>
                                  <p:childTnLst>
                                    <p:animClr clrSpc="rgb" dir="cw">
                                      <p:cBhvr override="childStyle">
                                        <p:cTn id="49" dur="1000" autoRev="1" fill="hold"/>
                                        <p:tgtEl>
                                          <p:spTgt spid="8"/>
                                        </p:tgtEl>
                                        <p:attrNameLst>
                                          <p:attrName>style.color</p:attrName>
                                        </p:attrNameLst>
                                      </p:cBhvr>
                                      <p:to>
                                        <a:schemeClr val="bg1"/>
                                      </p:to>
                                    </p:animClr>
                                    <p:animClr clrSpc="rgb" dir="cw">
                                      <p:cBhvr>
                                        <p:cTn id="50" dur="1000" autoRev="1" fill="hold"/>
                                        <p:tgtEl>
                                          <p:spTgt spid="8"/>
                                        </p:tgtEl>
                                        <p:attrNameLst>
                                          <p:attrName>fillcolor</p:attrName>
                                        </p:attrNameLst>
                                      </p:cBhvr>
                                      <p:to>
                                        <a:schemeClr val="bg1"/>
                                      </p:to>
                                    </p:animClr>
                                    <p:set>
                                      <p:cBhvr>
                                        <p:cTn id="51" dur="1000" autoRev="1" fill="hold"/>
                                        <p:tgtEl>
                                          <p:spTgt spid="8"/>
                                        </p:tgtEl>
                                        <p:attrNameLst>
                                          <p:attrName>fill.type</p:attrName>
                                        </p:attrNameLst>
                                      </p:cBhvr>
                                      <p:to>
                                        <p:strVal val="solid"/>
                                      </p:to>
                                    </p:set>
                                    <p:set>
                                      <p:cBhvr>
                                        <p:cTn id="52" dur="1000" autoRev="1" fill="hold"/>
                                        <p:tgtEl>
                                          <p:spTgt spid="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P spid="6" grpId="0" animBg="1"/>
      <p:bldP spid="7" grpId="0" animBg="1"/>
      <p:bldP spid="8" grpId="0" animBg="1"/>
      <p:bldP spid="5" grpId="1" animBg="1"/>
      <p:bldP spid="6" grpId="1" animBg="1"/>
      <p:bldP spid="7" grpId="1" animBg="1"/>
      <p:bldP spid="8" grpId="1" animBg="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90786"/>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90786"/>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4.xml><?xml version="1.0" encoding="utf-8"?>
<p:tagLst xmlns:p="http://schemas.openxmlformats.org/presentationml/2006/main">
  <p:tag name="KSO_WM_TAG_VERSION" val="1.0"/>
  <p:tag name="KSO_WM_BEAUTIFY_FLAG" val="#wm#"/>
  <p:tag name="KSO_WM_TEMPLATE_CATEGORY" val="custom"/>
  <p:tag name="KSO_WM_TEMPLATE_INDEX" val="20190786"/>
  <p:tag name="KSO_WM_TEMPLATE_THUMBS_INDEX" val="1、2、3、4、8、9、10、11、13、14、15"/>
  <p:tag name="KSO_WM_TEMPLATE_TOPIC_ID" val="2869567"/>
  <p:tag name="KSO_WM_TEMPLATE_OUTLINE_ID" val="6"/>
  <p:tag name="KSO_WM_TEMPLATE_SCENE_ID" val="1"/>
  <p:tag name="KSO_WM_TEMPLATE_JOB_ID" val="6"/>
  <p:tag name="KSO_WM_TEMPLATE_TOPIC_DEFAULT" val="0"/>
  <p:tag name="KSO_WM_TEMPLATE_SUBCATEGORY" val="0"/>
</p:tagLst>
</file>

<file path=ppt/tags/tag95.xml><?xml version="1.0" encoding="utf-8"?>
<p:tagLst xmlns:p="http://schemas.openxmlformats.org/presentationml/2006/main">
  <p:tag name="KSO_WM_TAG_VERSION" val="1.0"/>
  <p:tag name="KSO_WM_BEAUTIFY_FLAG" val="#wm#"/>
  <p:tag name="KSO_WM_UNIT_TYPE" val="i"/>
  <p:tag name="KSO_WM_UNIT_ID" val="_1*i*3"/>
  <p:tag name="KSO_WM_UNIT_INDEX" val="3"/>
  <p:tag name="KSO_WM_UNIT_HIGHLIGHT" val="0"/>
  <p:tag name="KSO_WM_UNIT_COMPATIBLE" val="0"/>
  <p:tag name="KSO_WM_UNIT_DIAGRAM_ISNUMVISUAL" val="0"/>
  <p:tag name="KSO_WM_UNIT_DIAGRAM_ISREFERUNIT" val="0"/>
  <p:tag name="KSO_WM_UNIT_LAYERLEVEL" val="1"/>
</p:tagLst>
</file>

<file path=ppt/tags/tag96.xml><?xml version="1.0" encoding="utf-8"?>
<p:tagLst xmlns:p="http://schemas.openxmlformats.org/presentationml/2006/main">
  <p:tag name="KSO_WM_TAG_VERSION" val="1.0"/>
  <p:tag name="KSO_WM_BEAUTIFY_FLAG" val="#wm#"/>
  <p:tag name="KSO_WM_UNIT_TYPE" val="i"/>
  <p:tag name="KSO_WM_UNIT_ID" val="_1*i*4"/>
  <p:tag name="KSO_WM_UNIT_INDEX" val="4"/>
  <p:tag name="KSO_WM_UNIT_HIGHLIGHT" val="0"/>
  <p:tag name="KSO_WM_UNIT_COMPATIBLE" val="0"/>
  <p:tag name="KSO_WM_UNIT_DIAGRAM_ISNUMVISUAL" val="0"/>
  <p:tag name="KSO_WM_UNIT_DIAGRAM_ISREFERUNIT" val="0"/>
  <p:tag name="KSO_WM_UNIT_LAYERLEVEL" val="1"/>
</p:tagLst>
</file>

<file path=ppt/tags/tag97.xml><?xml version="1.0" encoding="utf-8"?>
<p:tagLst xmlns:p="http://schemas.openxmlformats.org/presentationml/2006/main">
  <p:tag name="KSO_WM_TAG_VERSION" val="1.0"/>
  <p:tag name="KSO_WM_BEAUTIFY_FLAG" val="#wm#"/>
  <p:tag name="KSO_WM_UNIT_TYPE" val="i"/>
  <p:tag name="KSO_WM_UNIT_ID" val="_1*i*5"/>
  <p:tag name="KSO_WM_UNIT_INDEX" val="5"/>
  <p:tag name="KSO_WM_UNIT_HIGHLIGHT" val="0"/>
  <p:tag name="KSO_WM_UNIT_COMPATIBLE" val="0"/>
  <p:tag name="KSO_WM_UNIT_DIAGRAM_ISNUMVISUAL" val="0"/>
  <p:tag name="KSO_WM_UNIT_DIAGRAM_ISREFERUNIT" val="0"/>
  <p:tag name="KSO_WM_UNIT_LAYERLEVEL" val="1"/>
</p:tagLst>
</file>

<file path=ppt/tags/tag98.xml><?xml version="1.0" encoding="utf-8"?>
<p:tagLst xmlns:p="http://schemas.openxmlformats.org/presentationml/2006/main">
  <p:tag name="KSO_WM_TAG_VERSION" val="1.0"/>
  <p:tag name="KSO_WM_BEAUTIFY_FLAG" val="#wm#"/>
  <p:tag name="KSO_WM_UNIT_TYPE" val="i"/>
  <p:tag name="KSO_WM_UNIT_ID" val="_1*i*7"/>
  <p:tag name="KSO_WM_UNIT_INDEX" val="7"/>
  <p:tag name="KSO_WM_UNIT_HIGHLIGHT" val="0"/>
  <p:tag name="KSO_WM_UNIT_COMPATIBLE" val="0"/>
  <p:tag name="KSO_WM_UNIT_DIAGRAM_ISNUMVISUAL" val="0"/>
  <p:tag name="KSO_WM_UNIT_DIAGRAM_ISREFERUNIT" val="0"/>
  <p:tag name="KSO_WM_UNIT_LAYERLEVEL" val="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40.xml><?xml version="1.0" encoding="utf-8"?>
<p:tagLst xmlns:p="http://schemas.openxmlformats.org/presentationml/2006/main">
  <p:tag name="KSO_WM_TAG_VERSION" val="1.0"/>
  <p:tag name="KSO_WM_BEAUTIFY_FLAG" val="#wm#"/>
  <p:tag name="KSO_WM_UNIT_TYPE" val="i"/>
  <p:tag name="KSO_WM_UNIT_INDEX" val="8"/>
  <p:tag name="KSO_WM_UNIT_ID" val="_8*i*8"/>
  <p:tag name="KSO_WM_UNIT_HIGHLIGHT" val="0"/>
  <p:tag name="KSO_WM_UNIT_COMPATIBLE" val="0"/>
  <p:tag name="KSO_WM_UNIT_DIAGRAM_ISNUMVISUAL" val="0"/>
  <p:tag name="KSO_WM_UNIT_DIAGRAM_ISREFERUNIT" val="0"/>
  <p:tag name="KSO_WM_UNIT_LAYERLEVEL" val="1"/>
</p:tagLst>
</file>

<file path=ppt/tags/tag141.xml><?xml version="1.0" encoding="utf-8"?>
<p:tagLst xmlns:p="http://schemas.openxmlformats.org/presentationml/2006/main">
  <p:tag name="KSO_WM_TAG_VERSION" val="1.0"/>
  <p:tag name="KSO_WM_BEAUTIFY_FLAG" val="#wm#"/>
  <p:tag name="KSO_WM_UNIT_TYPE" val="i"/>
  <p:tag name="KSO_WM_UNIT_INDEX" val="12"/>
  <p:tag name="KSO_WM_UNIT_ID" val="_8*i*12"/>
  <p:tag name="KSO_WM_UNIT_HIGHLIGHT" val="0"/>
  <p:tag name="KSO_WM_UNIT_COMPATIBLE" val="0"/>
  <p:tag name="KSO_WM_UNIT_DIAGRAM_ISNUMVISUAL" val="0"/>
  <p:tag name="KSO_WM_UNIT_DIAGRAM_ISREFERUNIT" val="0"/>
  <p:tag name="KSO_WM_UNIT_LAYERLEVEL" val="1"/>
</p:tagLst>
</file>

<file path=ppt/tags/tag142.xml><?xml version="1.0" encoding="utf-8"?>
<p:tagLst xmlns:p="http://schemas.openxmlformats.org/presentationml/2006/main">
  <p:tag name="KSO_WM_TAG_VERSION" val="1.0"/>
  <p:tag name="KSO_WM_BEAUTIFY_FLAG" val="#wm#"/>
  <p:tag name="KSO_WM_UNIT_TYPE" val="i"/>
  <p:tag name="KSO_WM_UNIT_INDEX" val="13"/>
  <p:tag name="KSO_WM_UNIT_ID" val="_8*i*13"/>
  <p:tag name="KSO_WM_UNIT_HIGHLIGHT" val="0"/>
  <p:tag name="KSO_WM_UNIT_COMPATIBLE" val="0"/>
  <p:tag name="KSO_WM_UNIT_DIAGRAM_ISNUMVISUAL" val="0"/>
  <p:tag name="KSO_WM_UNIT_DIAGRAM_ISREFERUNIT" val="0"/>
  <p:tag name="KSO_WM_UNIT_LAYERLEVEL" val="1"/>
</p:tagLst>
</file>

<file path=ppt/tags/tag143.xml><?xml version="1.0" encoding="utf-8"?>
<p:tagLst xmlns:p="http://schemas.openxmlformats.org/presentationml/2006/main">
  <p:tag name="KSO_WM_TAG_VERSION" val="1.0"/>
  <p:tag name="KSO_WM_BEAUTIFY_FLAG" val="#wm#"/>
  <p:tag name="KSO_WM_UNIT_TYPE" val="i"/>
  <p:tag name="KSO_WM_UNIT_INDEX" val="14"/>
  <p:tag name="KSO_WM_UNIT_ID" val="_8*i*14"/>
  <p:tag name="KSO_WM_UNIT_HIGHLIGHT" val="0"/>
  <p:tag name="KSO_WM_UNIT_COMPATIBLE" val="0"/>
  <p:tag name="KSO_WM_UNIT_DIAGRAM_ISNUMVISUAL" val="0"/>
  <p:tag name="KSO_WM_UNIT_DIAGRAM_ISREFERUNIT" val="0"/>
  <p:tag name="KSO_WM_UNIT_LAYERLEVEL" val="1"/>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57.xml><?xml version="1.0" encoding="utf-8"?>
<p:tagLst xmlns:p="http://schemas.openxmlformats.org/presentationml/2006/main">
  <p:tag name="KSO_WM_TAG_VERSION" val="1.0"/>
  <p:tag name="KSO_WM_BEAUTIFY_FLAG" val="#wm#"/>
  <p:tag name="KSO_WM_UNIT_TYPE" val="i"/>
  <p:tag name="KSO_WM_UNIT_ID" val="_11*i*2"/>
  <p:tag name="KSO_WM_UNIT_INDEX" val="2"/>
  <p:tag name="KSO_WM_UNIT_HIGHLIGHT" val="0"/>
  <p:tag name="KSO_WM_UNIT_COMPATIBLE" val="0"/>
  <p:tag name="KSO_WM_UNIT_DIAGRAM_ISNUMVISUAL" val="0"/>
  <p:tag name="KSO_WM_UNIT_DIAGRAM_ISREFERUNIT" val="0"/>
  <p:tag name="KSO_WM_UNIT_LAYERLEVEL" val="1"/>
</p:tagLst>
</file>

<file path=ppt/tags/tag158.xml><?xml version="1.0" encoding="utf-8"?>
<p:tagLst xmlns:p="http://schemas.openxmlformats.org/presentationml/2006/main">
  <p:tag name="KSO_WM_TAG_VERSION" val="1.0"/>
  <p:tag name="KSO_WM_BEAUTIFY_FLAG" val="#wm#"/>
  <p:tag name="KSO_WM_UNIT_TYPE" val="i"/>
  <p:tag name="KSO_WM_UNIT_ID" val="_11*i*3"/>
  <p:tag name="KSO_WM_UNIT_INDEX" val="3"/>
  <p:tag name="KSO_WM_UNIT_HIGHLIGHT" val="0"/>
  <p:tag name="KSO_WM_UNIT_COMPATIBLE" val="0"/>
  <p:tag name="KSO_WM_UNIT_DIAGRAM_ISNUMVISUAL" val="0"/>
  <p:tag name="KSO_WM_UNIT_DIAGRAM_ISREFERUNIT" val="0"/>
  <p:tag name="KSO_WM_UNIT_LAYERLEVEL" val="1"/>
</p:tagLst>
</file>

<file path=ppt/tags/tag159.xml><?xml version="1.0" encoding="utf-8"?>
<p:tagLst xmlns:p="http://schemas.openxmlformats.org/presentationml/2006/main">
  <p:tag name="KSO_WM_TAG_VERSION" val="1.0"/>
  <p:tag name="KSO_WM_BEAUTIFY_FLAG" val="#wm#"/>
  <p:tag name="KSO_WM_UNIT_TYPE" val="i"/>
  <p:tag name="KSO_WM_UNIT_ID" val="_11*i*4"/>
  <p:tag name="KSO_WM_UNIT_INDEX" val="4"/>
  <p:tag name="KSO_WM_UNIT_HIGHLIGHT" val="0"/>
  <p:tag name="KSO_WM_UNIT_COMPATIBLE" val="0"/>
  <p:tag name="KSO_WM_UNIT_DIAGRAM_ISNUMVISUAL" val="0"/>
  <p:tag name="KSO_WM_UNIT_DIAGRAM_ISREFERUNIT" val="0"/>
  <p:tag name="KSO_WM_UNIT_LAYERLEVEL" val="1"/>
</p:tagLst>
</file>

<file path=ppt/tags/tag160.xml><?xml version="1.0" encoding="utf-8"?>
<p:tagLst xmlns:p="http://schemas.openxmlformats.org/presentationml/2006/main">
  <p:tag name="KSO_WM_TAG_VERSION" val="1.0"/>
  <p:tag name="KSO_WM_BEAUTIFY_FLAG" val="#wm#"/>
  <p:tag name="KSO_WM_UNIT_TYPE" val="i"/>
  <p:tag name="KSO_WM_UNIT_ID" val="_11*i*5"/>
  <p:tag name="KSO_WM_UNIT_INDEX" val="5"/>
  <p:tag name="KSO_WM_UNIT_HIGHLIGHT" val="0"/>
  <p:tag name="KSO_WM_UNIT_COMPATIBLE" val="0"/>
  <p:tag name="KSO_WM_UNIT_DIAGRAM_ISNUMVISUAL" val="0"/>
  <p:tag name="KSO_WM_UNIT_DIAGRAM_ISREFERUNIT" val="0"/>
  <p:tag name="KSO_WM_UNIT_LAYERLEVEL" val="1"/>
</p:tagLst>
</file>

<file path=ppt/tags/tag161.xml><?xml version="1.0" encoding="utf-8"?>
<p:tagLst xmlns:p="http://schemas.openxmlformats.org/presentationml/2006/main">
  <p:tag name="KSO_WM_TAG_VERSION" val="1.0"/>
  <p:tag name="KSO_WM_BEAUTIFY_FLAG" val="#wm#"/>
  <p:tag name="KSO_WM_UNIT_TYPE" val="i"/>
  <p:tag name="KSO_WM_UNIT_ID" val="_11*i*6"/>
  <p:tag name="KSO_WM_UNIT_INDEX" val="6"/>
  <p:tag name="KSO_WM_UNIT_HIGHLIGHT" val="0"/>
  <p:tag name="KSO_WM_UNIT_COMPATIBLE" val="0"/>
  <p:tag name="KSO_WM_UNIT_DIAGRAM_ISNUMVISUAL" val="0"/>
  <p:tag name="KSO_WM_UNIT_DIAGRAM_ISREFERUNIT" val="0"/>
  <p:tag name="KSO_WM_UNIT_LAYERLEVEL" val="1"/>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67.xml><?xml version="1.0" encoding="utf-8"?>
<p:tagLst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6"/>
</p:tagLst>
</file>

<file path=ppt/tags/tag168.xml><?xml version="1.0" encoding="utf-8"?>
<p:tagLst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6"/>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2.xml><?xml version="1.0" encoding="utf-8"?>
<p:tagLst xmlns:p="http://schemas.openxmlformats.org/presentationml/2006/main">
  <p:tag name="KSO_WM_TAG_VERSION" val="1.0"/>
  <p:tag name="KSO_WM_BEAUTIFY_FLAG" val="#wm#"/>
  <p:tag name="KSO_WM_COMBINE_RELATE_SLIDE_ID" val="background20181909_1"/>
  <p:tag name="KSO_WM_TEMPLATE_CATEGORY" val="custom"/>
  <p:tag name="KSO_WM_TEMPLATE_INDEX" val="20184556"/>
  <p:tag name="KSO_WM_TEMPLATE_SUBCATEGORY" val="0"/>
  <p:tag name="KSO_WM_TEMPLATE_THUMBS_INDEX" val="1、6、9、15、19、22"/>
</p:tagLst>
</file>

<file path=ppt/tags/tag173.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90786"/>
  <p:tag name="KSO_WM_SLIDE_LAYOUT" val="a_b"/>
  <p:tag name="KSO_WM_SLIDE_LAYOUT_CNT" val="1_1"/>
  <p:tag name="KSO_WM_SLIDE_MODEL_TYPE" val="cover"/>
</p:tagLst>
</file>

<file path=ppt/tags/tag174.xml><?xml version="1.0" encoding="utf-8"?>
<p:tagLst xmlns:p="http://schemas.openxmlformats.org/presentationml/2006/main">
  <p:tag name="KSO_WM_BEAUTIFY_FLAG" val="#wm#"/>
  <p:tag name="KSO_WM_TEMPLATE_CATEGORY" val="custom"/>
  <p:tag name="KSO_WM_TEMPLATE_INDEX" val="20190786"/>
</p:tagLst>
</file>

<file path=ppt/tags/tag175.xml><?xml version="1.0" encoding="utf-8"?>
<p:tagLst xmlns:p="http://schemas.openxmlformats.org/presentationml/2006/main">
  <p:tag name="KSO_WM_UNIT_PRESET_TEXT" val="01"/>
  <p:tag name="KSO_WM_UNIT_VALUE" val="9"/>
  <p:tag name="KSO_WM_UNIT_HIGHLIGHT" val="0"/>
  <p:tag name="KSO_WM_UNIT_COMPATIBLE" val="0"/>
  <p:tag name="KSO_WM_UNIT_TYPE" val="e"/>
  <p:tag name="KSO_WM_UNIT_INDEX" val="1"/>
  <p:tag name="KSO_WM_UNIT_ID" val="custom20190786_3*e*1"/>
  <p:tag name="KSO_WM_TEMPLATE_CATEGORY" val="custom"/>
  <p:tag name="KSO_WM_TEMPLATE_INDEX" val="20190786"/>
  <p:tag name="KSO_WM_UNIT_LAYERLEVEL" val="1"/>
  <p:tag name="KSO_WM_TAG_VERSION" val="1.0"/>
  <p:tag name="KSO_WM_BEAUTIFY_FLAG" val="#wm#"/>
  <p:tag name="KSO_WM_UNIT_NOCLEAR" val="0"/>
  <p:tag name="KSO_WM_UNIT_DIAGRAM_ISNUMVISUAL" val="0"/>
  <p:tag name="KSO_WM_UNIT_DIAGRAM_ISREFERUNIT" val="0"/>
</p:tagLst>
</file>

<file path=ppt/tags/tag176.xml><?xml version="1.0" encoding="utf-8"?>
<p:tagLst xmlns:p="http://schemas.openxmlformats.org/presentationml/2006/main">
  <p:tag name="KSO_WM_SLIDE_ID" val="custom20190786_3"/>
  <p:tag name="KSO_WM_SLIDE_ITEM_CNT" val="0"/>
  <p:tag name="KSO_WM_SLIDE_INDEX" val="3"/>
  <p:tag name="KSO_WM_TAG_VERSION" val="1.0"/>
  <p:tag name="KSO_WM_BEAUTIFY_FLAG" val="#wm#"/>
  <p:tag name="KSO_WM_TEMPLATE_CATEGORY" val="custom"/>
  <p:tag name="KSO_WM_TEMPLATE_INDEX" val="20190786"/>
  <p:tag name="KSO_WM_SLIDE_TYPE" val="sectionTitle"/>
  <p:tag name="KSO_WM_SLIDE_SUBTYPE" val="pureTxt"/>
  <p:tag name="KSO_WM_SLIDE_LAYOUT" val="a_b_e"/>
  <p:tag name="KSO_WM_SLIDE_LAYOUT_CNT" val="1_1_1"/>
  <p:tag name="KSO_WM_TEMPLATE_SUBCATEGORY" val="0"/>
</p:tagLst>
</file>

<file path=ppt/tags/tag177.xml><?xml version="1.0" encoding="utf-8"?>
<p:tagLst xmlns:p="http://schemas.openxmlformats.org/presentationml/2006/main">
  <p:tag name="KSO_WM_BEAUTIFY_FLAG" val="#wm#"/>
  <p:tag name="KSO_WM_TEMPLATE_CATEGORY" val="custom"/>
  <p:tag name="KSO_WM_TEMPLATE_INDEX" val="20190786"/>
</p:tagLst>
</file>

<file path=ppt/tags/tag178.xml><?xml version="1.0" encoding="utf-8"?>
<p:tagLst xmlns:p="http://schemas.openxmlformats.org/presentationml/2006/main">
  <p:tag name="KSO_WM_BEAUTIFY_FLAG" val="#wm#"/>
  <p:tag name="KSO_WM_TEMPLATE_CATEGORY" val="custom"/>
  <p:tag name="KSO_WM_TEMPLATE_INDEX" val="20190786"/>
</p:tagLst>
</file>

<file path=ppt/tags/tag179.xml><?xml version="1.0" encoding="utf-8"?>
<p:tagLst xmlns:p="http://schemas.openxmlformats.org/presentationml/2006/main">
  <p:tag name="KSO_WM_UNIT_PRESET_TEXT" val="01"/>
  <p:tag name="KSO_WM_UNIT_VALUE" val="9"/>
  <p:tag name="KSO_WM_UNIT_HIGHLIGHT" val="0"/>
  <p:tag name="KSO_WM_UNIT_COMPATIBLE" val="0"/>
  <p:tag name="KSO_WM_UNIT_TYPE" val="e"/>
  <p:tag name="KSO_WM_UNIT_INDEX" val="1"/>
  <p:tag name="KSO_WM_UNIT_ID" val="custom20190786_3*e*1"/>
  <p:tag name="KSO_WM_TEMPLATE_CATEGORY" val="custom"/>
  <p:tag name="KSO_WM_TEMPLATE_INDEX" val="20190786"/>
  <p:tag name="KSO_WM_UNIT_LAYERLEVEL" val="1"/>
  <p:tag name="KSO_WM_TAG_VERSION" val="1.0"/>
  <p:tag name="KSO_WM_BEAUTIFY_FLAG" val="#wm#"/>
  <p:tag name="KSO_WM_UNIT_NOCLEAR" val="0"/>
  <p:tag name="KSO_WM_UNIT_DIAGRAM_ISNUMVISUAL" val="0"/>
  <p:tag name="KSO_WM_UNIT_DIAGRAM_ISREFERUNIT" val="0"/>
</p:tagLst>
</file>

<file path=ppt/tags/tag180.xml><?xml version="1.0" encoding="utf-8"?>
<p:tagLst xmlns:p="http://schemas.openxmlformats.org/presentationml/2006/main">
  <p:tag name="KSO_WM_SLIDE_ID" val="custom20190786_3"/>
  <p:tag name="KSO_WM_SLIDE_ITEM_CNT" val="0"/>
  <p:tag name="KSO_WM_SLIDE_INDEX" val="3"/>
  <p:tag name="KSO_WM_TAG_VERSION" val="1.0"/>
  <p:tag name="KSO_WM_BEAUTIFY_FLAG" val="#wm#"/>
  <p:tag name="KSO_WM_TEMPLATE_CATEGORY" val="custom"/>
  <p:tag name="KSO_WM_TEMPLATE_INDEX" val="20190786"/>
  <p:tag name="KSO_WM_SLIDE_TYPE" val="sectionTitle"/>
  <p:tag name="KSO_WM_SLIDE_SUBTYPE" val="pureTxt"/>
  <p:tag name="KSO_WM_SLIDE_LAYOUT" val="a_b_e"/>
  <p:tag name="KSO_WM_SLIDE_LAYOUT_CNT" val="1_1_1"/>
  <p:tag name="KSO_WM_TEMPLATE_SUBCATEGORY" val="0"/>
</p:tagLst>
</file>

<file path=ppt/tags/tag181.xml><?xml version="1.0" encoding="utf-8"?>
<p:tagLst xmlns:p="http://schemas.openxmlformats.org/presentationml/2006/main">
  <p:tag name="KSO_WM_BEAUTIFY_FLAG" val="#wm#"/>
  <p:tag name="KSO_WM_TEMPLATE_CATEGORY" val="custom"/>
  <p:tag name="KSO_WM_TEMPLATE_INDEX" val="20190786"/>
</p:tagLst>
</file>

<file path=ppt/tags/tag182.xml><?xml version="1.0" encoding="utf-8"?>
<p:tagLst xmlns:p="http://schemas.openxmlformats.org/presentationml/2006/main">
  <p:tag name="KSO_WM_BEAUTIFY_FLAG" val="#wm#"/>
  <p:tag name="KSO_WM_TEMPLATE_CATEGORY" val="custom"/>
  <p:tag name="KSO_WM_TEMPLATE_INDEX" val="20190786"/>
</p:tagLst>
</file>

<file path=ppt/tags/tag183.xml><?xml version="1.0" encoding="utf-8"?>
<p:tagLst xmlns:p="http://schemas.openxmlformats.org/presentationml/2006/main">
  <p:tag name="REFSHAPE" val="127898148"/>
</p:tagLst>
</file>

<file path=ppt/tags/tag184.xml><?xml version="1.0" encoding="utf-8"?>
<p:tagLst xmlns:p="http://schemas.openxmlformats.org/presentationml/2006/main">
  <p:tag name="REFSHAPE" val="127895564"/>
</p:tagLst>
</file>

<file path=ppt/tags/tag185.xml><?xml version="1.0" encoding="utf-8"?>
<p:tagLst xmlns:p="http://schemas.openxmlformats.org/presentationml/2006/main">
  <p:tag name="REFSHAPE" val="127894748"/>
</p:tagLst>
</file>

<file path=ppt/tags/tag186.xml><?xml version="1.0" encoding="utf-8"?>
<p:tagLst xmlns:p="http://schemas.openxmlformats.org/presentationml/2006/main">
  <p:tag name="REFSHAPE" val="127898284"/>
</p:tagLst>
</file>

<file path=ppt/tags/tag187.xml><?xml version="1.0" encoding="utf-8"?>
<p:tagLst xmlns:p="http://schemas.openxmlformats.org/presentationml/2006/main">
  <p:tag name="REFSHAPE" val="127895836"/>
</p:tagLst>
</file>

<file path=ppt/tags/tag188.xml><?xml version="1.0" encoding="utf-8"?>
<p:tagLst xmlns:p="http://schemas.openxmlformats.org/presentationml/2006/main">
  <p:tag name="REFSHAPE" val="127897740"/>
</p:tagLst>
</file>

<file path=ppt/tags/tag189.xml><?xml version="1.0" encoding="utf-8"?>
<p:tagLst xmlns:p="http://schemas.openxmlformats.org/presentationml/2006/main">
  <p:tag name="REFSHAPE" val="127894884"/>
</p:tagLst>
</file>

<file path=ppt/tags/tag190.xml><?xml version="1.0" encoding="utf-8"?>
<p:tagLst xmlns:p="http://schemas.openxmlformats.org/presentationml/2006/main">
  <p:tag name="REFSHAPE" val="127895292"/>
</p:tagLst>
</file>

<file path=ppt/tags/tag191.xml><?xml version="1.0" encoding="utf-8"?>
<p:tagLst xmlns:p="http://schemas.openxmlformats.org/presentationml/2006/main">
  <p:tag name="REFSHAPE" val="839140156"/>
</p:tagLst>
</file>

<file path=ppt/tags/tag192.xml><?xml version="1.0" encoding="utf-8"?>
<p:tagLst xmlns:p="http://schemas.openxmlformats.org/presentationml/2006/main">
  <p:tag name="REFSHAPE" val="838877540"/>
</p:tagLst>
</file>

<file path=ppt/tags/tag193.xml><?xml version="1.0" encoding="utf-8"?>
<p:tagLst xmlns:p="http://schemas.openxmlformats.org/presentationml/2006/main">
  <p:tag name="REFSHAPE" val="839140156"/>
</p:tagLst>
</file>

<file path=ppt/tags/tag194.xml><?xml version="1.0" encoding="utf-8"?>
<p:tagLst xmlns:p="http://schemas.openxmlformats.org/presentationml/2006/main">
  <p:tag name="REFSHAPE" val="838877540"/>
</p:tagLst>
</file>

<file path=ppt/tags/tag195.xml><?xml version="1.0" encoding="utf-8"?>
<p:tagLst xmlns:p="http://schemas.openxmlformats.org/presentationml/2006/main">
  <p:tag name="REFSHAPE" val="839140156"/>
</p:tagLst>
</file>

<file path=ppt/tags/tag196.xml><?xml version="1.0" encoding="utf-8"?>
<p:tagLst xmlns:p="http://schemas.openxmlformats.org/presentationml/2006/main">
  <p:tag name="REFSHAPE" val="838877540"/>
</p:tagLst>
</file>

<file path=ppt/tags/tag197.xml><?xml version="1.0" encoding="utf-8"?>
<p:tagLst xmlns:p="http://schemas.openxmlformats.org/presentationml/2006/main">
  <p:tag name="REFSHAPE" val="839140156"/>
</p:tagLst>
</file>

<file path=ppt/tags/tag198.xml><?xml version="1.0" encoding="utf-8"?>
<p:tagLst xmlns:p="http://schemas.openxmlformats.org/presentationml/2006/main">
  <p:tag name="REFSHAPE" val="838877540"/>
</p:tagLst>
</file>

<file path=ppt/tags/tag199.xml><?xml version="1.0" encoding="utf-8"?>
<p:tagLst xmlns:p="http://schemas.openxmlformats.org/presentationml/2006/main">
  <p:tag name="REFSHAPE" val="839140156"/>
</p:tagLst>
</file>

<file path=ppt/tags/tag200.xml><?xml version="1.0" encoding="utf-8"?>
<p:tagLst xmlns:p="http://schemas.openxmlformats.org/presentationml/2006/main">
  <p:tag name="REFSHAPE" val="838877540"/>
</p:tagLst>
</file>

<file path=ppt/tags/tag201.xml><?xml version="1.0" encoding="utf-8"?>
<p:tagLst xmlns:p="http://schemas.openxmlformats.org/presentationml/2006/main">
  <p:tag name="REFSHAPE" val="839140156"/>
</p:tagLst>
</file>

<file path=ppt/tags/tag202.xml><?xml version="1.0" encoding="utf-8"?>
<p:tagLst xmlns:p="http://schemas.openxmlformats.org/presentationml/2006/main">
  <p:tag name="REFSHAPE" val="838877540"/>
</p:tagLst>
</file>

<file path=ppt/tags/tag203.xml><?xml version="1.0" encoding="utf-8"?>
<p:tagLst xmlns:p="http://schemas.openxmlformats.org/presentationml/2006/main">
  <p:tag name="KSO_WM_BEAUTIFY_FLAG" val="#wm#"/>
  <p:tag name="KSO_WM_TEMPLATE_CATEGORY" val="custom"/>
  <p:tag name="KSO_WM_TEMPLATE_INDEX" val="20190786"/>
</p:tagLst>
</file>

<file path=ppt/tags/tag204.xml><?xml version="1.0" encoding="utf-8"?>
<p:tagLst xmlns:p="http://schemas.openxmlformats.org/presentationml/2006/main">
  <p:tag name="KSO_WM_UNIT_PRESET_TEXT" val="01"/>
  <p:tag name="KSO_WM_UNIT_VALUE" val="9"/>
  <p:tag name="KSO_WM_UNIT_HIGHLIGHT" val="0"/>
  <p:tag name="KSO_WM_UNIT_COMPATIBLE" val="0"/>
  <p:tag name="KSO_WM_UNIT_TYPE" val="e"/>
  <p:tag name="KSO_WM_UNIT_INDEX" val="1"/>
  <p:tag name="KSO_WM_UNIT_ID" val="custom20190786_3*e*1"/>
  <p:tag name="KSO_WM_TEMPLATE_CATEGORY" val="custom"/>
  <p:tag name="KSO_WM_TEMPLATE_INDEX" val="20190786"/>
  <p:tag name="KSO_WM_UNIT_LAYERLEVEL" val="1"/>
  <p:tag name="KSO_WM_TAG_VERSION" val="1.0"/>
  <p:tag name="KSO_WM_BEAUTIFY_FLAG" val="#wm#"/>
  <p:tag name="KSO_WM_UNIT_NOCLEAR" val="0"/>
  <p:tag name="KSO_WM_UNIT_DIAGRAM_ISNUMVISUAL" val="0"/>
  <p:tag name="KSO_WM_UNIT_DIAGRAM_ISREFERUNIT" val="0"/>
</p:tagLst>
</file>

<file path=ppt/tags/tag205.xml><?xml version="1.0" encoding="utf-8"?>
<p:tagLst xmlns:p="http://schemas.openxmlformats.org/presentationml/2006/main">
  <p:tag name="KSO_WM_SLIDE_ID" val="custom20190786_3"/>
  <p:tag name="KSO_WM_SLIDE_ITEM_CNT" val="0"/>
  <p:tag name="KSO_WM_SLIDE_INDEX" val="3"/>
  <p:tag name="KSO_WM_TAG_VERSION" val="1.0"/>
  <p:tag name="KSO_WM_BEAUTIFY_FLAG" val="#wm#"/>
  <p:tag name="KSO_WM_TEMPLATE_CATEGORY" val="custom"/>
  <p:tag name="KSO_WM_TEMPLATE_INDEX" val="20190786"/>
  <p:tag name="KSO_WM_SLIDE_TYPE" val="sectionTitle"/>
  <p:tag name="KSO_WM_SLIDE_SUBTYPE" val="pureTxt"/>
  <p:tag name="KSO_WM_SLIDE_LAYOUT" val="a_b_e"/>
  <p:tag name="KSO_WM_SLIDE_LAYOUT_CNT" val="1_1_1"/>
  <p:tag name="KSO_WM_TEMPLATE_SUBCATEGORY" val="0"/>
</p:tagLst>
</file>

<file path=ppt/tags/tag206.xml><?xml version="1.0" encoding="utf-8"?>
<p:tagLst xmlns:p="http://schemas.openxmlformats.org/presentationml/2006/main">
  <p:tag name="KSO_WM_UNIT_DIAGRAM_MODELTYPE" val="flashPicture"/>
  <p:tag name="KSO_WM_BEAUTIFY_FLAG" val="#wm#"/>
  <p:tag name="KSO_WM_UNIT_TYPE" val="ζ_h_d"/>
  <p:tag name="KSO_WM_UNIT_FLASH_PICTURE_RATE" val="2"/>
</p:tagLst>
</file>

<file path=ppt/tags/tag207.xml><?xml version="1.0" encoding="utf-8"?>
<p:tagLst xmlns:p="http://schemas.openxmlformats.org/presentationml/2006/main">
  <p:tag name="KSO_WM_BEAUTIFY_FLAG" val="#wm#"/>
  <p:tag name="KSO_WM_TEMPLATE_CATEGORY" val="custom"/>
  <p:tag name="KSO_WM_TEMPLATE_INDEX" val="20190786"/>
</p:tagLst>
</file>

<file path=ppt/tags/tag208.xml><?xml version="1.0" encoding="utf-8"?>
<p:tagLst xmlns:p="http://schemas.openxmlformats.org/presentationml/2006/main">
  <p:tag name="KSO_WM_BEAUTIFY_FLAG" val="#wm#"/>
  <p:tag name="KSO_WM_TEMPLATE_CATEGORY" val="custom"/>
  <p:tag name="KSO_WM_TEMPLATE_INDEX" val="20190786"/>
</p:tagLst>
</file>

<file path=ppt/tags/tag209.xml><?xml version="1.0" encoding="utf-8"?>
<p:tagLst xmlns:p="http://schemas.openxmlformats.org/presentationml/2006/main">
  <p:tag name="KSO_WM_UNIT_PRESET_TEXT" val="01"/>
  <p:tag name="KSO_WM_UNIT_VALUE" val="9"/>
  <p:tag name="KSO_WM_UNIT_HIGHLIGHT" val="0"/>
  <p:tag name="KSO_WM_UNIT_COMPATIBLE" val="0"/>
  <p:tag name="KSO_WM_UNIT_TYPE" val="e"/>
  <p:tag name="KSO_WM_UNIT_INDEX" val="1"/>
  <p:tag name="KSO_WM_UNIT_ID" val="custom20190786_3*e*1"/>
  <p:tag name="KSO_WM_TEMPLATE_CATEGORY" val="custom"/>
  <p:tag name="KSO_WM_TEMPLATE_INDEX" val="20190786"/>
  <p:tag name="KSO_WM_UNIT_LAYERLEVEL" val="1"/>
  <p:tag name="KSO_WM_TAG_VERSION" val="1.0"/>
  <p:tag name="KSO_WM_BEAUTIFY_FLAG" val="#wm#"/>
  <p:tag name="KSO_WM_UNIT_NOCLEAR" val="0"/>
  <p:tag name="KSO_WM_UNIT_DIAGRAM_ISNUMVISUAL" val="0"/>
  <p:tag name="KSO_WM_UNIT_DIAGRAM_ISREFERUNIT" val="0"/>
</p:tagLst>
</file>

<file path=ppt/tags/tag210.xml><?xml version="1.0" encoding="utf-8"?>
<p:tagLst xmlns:p="http://schemas.openxmlformats.org/presentationml/2006/main">
  <p:tag name="KSO_WM_SLIDE_ID" val="custom20190786_3"/>
  <p:tag name="KSO_WM_SLIDE_ITEM_CNT" val="0"/>
  <p:tag name="KSO_WM_SLIDE_INDEX" val="3"/>
  <p:tag name="KSO_WM_TAG_VERSION" val="1.0"/>
  <p:tag name="KSO_WM_BEAUTIFY_FLAG" val="#wm#"/>
  <p:tag name="KSO_WM_TEMPLATE_CATEGORY" val="custom"/>
  <p:tag name="KSO_WM_TEMPLATE_INDEX" val="20190786"/>
  <p:tag name="KSO_WM_SLIDE_TYPE" val="sectionTitle"/>
  <p:tag name="KSO_WM_SLIDE_SUBTYPE" val="pureTxt"/>
  <p:tag name="KSO_WM_SLIDE_LAYOUT" val="a_b_e"/>
  <p:tag name="KSO_WM_SLIDE_LAYOUT_CNT" val="1_1_1"/>
  <p:tag name="KSO_WM_TEMPLATE_SUBCATEGORY" val="0"/>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2874_1*i*1"/>
  <p:tag name="KSO_WM_TEMPLATE_CATEGORY" val="diagram"/>
  <p:tag name="KSO_WM_TEMPLATE_INDEX" val="20202874"/>
  <p:tag name="KSO_WM_UNIT_LAYERLEVEL" val="1"/>
  <p:tag name="KSO_WM_TAG_VERSION" val="1.0"/>
  <p:tag name="KSO_WM_BEAUTIFY_FLAG" val="#wm#"/>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2874_1*i*2"/>
  <p:tag name="KSO_WM_TEMPLATE_CATEGORY" val="diagram"/>
  <p:tag name="KSO_WM_TEMPLATE_INDEX" val="20202874"/>
  <p:tag name="KSO_WM_UNIT_LAYERLEVEL" val="1"/>
  <p:tag name="KSO_WM_TAG_VERSION" val="1.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2874_1*i*3"/>
  <p:tag name="KSO_WM_TEMPLATE_CATEGORY" val="diagram"/>
  <p:tag name="KSO_WM_TEMPLATE_INDEX" val="20202874"/>
  <p:tag name="KSO_WM_UNIT_LAYERLEVEL" val="1"/>
  <p:tag name="KSO_WM_TAG_VERSION" val="1.0"/>
  <p:tag name="KSO_WM_BEAUTIFY_FLAG" val="#wm#"/>
</p:tagLst>
</file>

<file path=ppt/tags/tag214.xml><?xml version="1.0" encoding="utf-8"?>
<p:tagLst xmlns:p="http://schemas.openxmlformats.org/presentationml/2006/main">
  <p:tag name="KSO_WM_BEAUTIFY_FLAG" val="#wm#"/>
  <p:tag name="KSO_WM_TEMPLATE_CATEGORY" val="diagram"/>
  <p:tag name="KSO_WM_TEMPLATE_INDEX" val="20202874"/>
  <p:tag name="KSO_WM_SLIDE_ID" val="diagram20202874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1213*144"/>
  <p:tag name="KSO_WM_SLIDE_POSITION" val="-153*183"/>
  <p:tag name="KSO_WM_TAG_VERSION" val="1.0"/>
  <p:tag name="KSO_WM_SLIDE_LAYOUT" val="f"/>
  <p:tag name="KSO_WM_SLIDE_LAYOUT_CNT" val="3"/>
</p:tagLst>
</file>

<file path=ppt/tags/tag215.xml><?xml version="1.0" encoding="utf-8"?>
<p:tagLst xmlns:p="http://schemas.openxmlformats.org/presentationml/2006/main">
  <p:tag name="KSO_WM_BEAUTIFY_FLAG" val="#wm#"/>
  <p:tag name="KSO_WM_TEMPLATE_CATEGORY" val="custom"/>
  <p:tag name="KSO_WM_TEMPLATE_INDEX" val="20190786"/>
</p:tagLst>
</file>

<file path=ppt/tags/tag216.xml><?xml version="1.0" encoding="utf-8"?>
<p:tagLst xmlns:p="http://schemas.openxmlformats.org/presentationml/2006/main">
  <p:tag name="KSO_WM_BEAUTIFY_FLAG" val="#wm#"/>
  <p:tag name="KSO_WM_TEMPLATE_CATEGORY" val="custom"/>
  <p:tag name="KSO_WM_TEMPLATE_INDEX" val="20190786"/>
</p:tagLst>
</file>

<file path=ppt/tags/tag217.xml><?xml version="1.0" encoding="utf-8"?>
<p:tagLst xmlns:p="http://schemas.openxmlformats.org/presentationml/2006/main">
  <p:tag name="KSO_WM_BEAUTIFY_FLAG" val="#wm#"/>
  <p:tag name="KSO_WM_TEMPLATE_CATEGORY" val="custom"/>
  <p:tag name="KSO_WM_TEMPLATE_INDEX" val="20190786"/>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2874_1*i*1"/>
  <p:tag name="KSO_WM_TEMPLATE_CATEGORY" val="diagram"/>
  <p:tag name="KSO_WM_TEMPLATE_INDEX" val="20202874"/>
  <p:tag name="KSO_WM_UNIT_LAYERLEVEL" val="1"/>
  <p:tag name="KSO_WM_TAG_VERSION" val="1.0"/>
  <p:tag name="KSO_WM_BEAUTIFY_FLAG" val="#wm#"/>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2874_1*i*2"/>
  <p:tag name="KSO_WM_TEMPLATE_CATEGORY" val="diagram"/>
  <p:tag name="KSO_WM_TEMPLATE_INDEX" val="20202874"/>
  <p:tag name="KSO_WM_UNIT_LAYERLEVEL" val="1"/>
  <p:tag name="KSO_WM_TAG_VERSION" val="1.0"/>
  <p:tag name="KSO_WM_BEAUTIFY_FLAG" val="#wm#"/>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2874_1*i*3"/>
  <p:tag name="KSO_WM_TEMPLATE_CATEGORY" val="diagram"/>
  <p:tag name="KSO_WM_TEMPLATE_INDEX" val="20202874"/>
  <p:tag name="KSO_WM_UNIT_LAYERLEVEL" val="1"/>
  <p:tag name="KSO_WM_TAG_VERSION" val="1.0"/>
  <p:tag name="KSO_WM_BEAUTIFY_FLAG" val="#wm#"/>
</p:tagLst>
</file>

<file path=ppt/tags/tag221.xml><?xml version="1.0" encoding="utf-8"?>
<p:tagLst xmlns:p="http://schemas.openxmlformats.org/presentationml/2006/main">
  <p:tag name="KSO_WM_BEAUTIFY_FLAG" val="#wm#"/>
  <p:tag name="KSO_WM_TEMPLATE_CATEGORY" val="diagram"/>
  <p:tag name="KSO_WM_TEMPLATE_INDEX" val="20202874"/>
  <p:tag name="KSO_WM_SLIDE_ID" val="diagram20202874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1213*144"/>
  <p:tag name="KSO_WM_SLIDE_POSITION" val="-153*183"/>
  <p:tag name="KSO_WM_TAG_VERSION" val="1.0"/>
  <p:tag name="KSO_WM_SLIDE_LAYOUT" val="f"/>
  <p:tag name="KSO_WM_SLIDE_LAYOUT_CNT" val="3"/>
</p:tagLst>
</file>

<file path=ppt/tags/tag222.xml><?xml version="1.0" encoding="utf-8"?>
<p:tagLst xmlns:p="http://schemas.openxmlformats.org/presentationml/2006/main">
  <p:tag name="KSO_WM_BEAUTIFY_FLAG" val="#wm#"/>
  <p:tag name="KSO_WM_TEMPLATE_CATEGORY" val="custom"/>
  <p:tag name="KSO_WM_TEMPLATE_INDEX" val="20190786"/>
</p:tagLst>
</file>

<file path=ppt/tags/tag223.xml><?xml version="1.0" encoding="utf-8"?>
<p:tagLst xmlns:p="http://schemas.openxmlformats.org/presentationml/2006/main">
  <p:tag name="KSO_WM_BEAUTIFY_FLAG" val="#wm#"/>
  <p:tag name="KSO_WM_TEMPLATE_CATEGORY" val="custom"/>
  <p:tag name="KSO_WM_TEMPLATE_INDEX" val="20190786"/>
</p:tagLst>
</file>

<file path=ppt/tags/tag224.xml><?xml version="1.0" encoding="utf-8"?>
<p:tagLst xmlns:p="http://schemas.openxmlformats.org/presentationml/2006/main">
  <p:tag name="KSO_WM_BEAUTIFY_FLAG" val="#wm#"/>
  <p:tag name="KSO_WM_TEMPLATE_CATEGORY" val="custom"/>
  <p:tag name="KSO_WM_TEMPLATE_INDEX" val="20190786"/>
</p:tagLst>
</file>

<file path=ppt/tags/tag225.xml><?xml version="1.0" encoding="utf-8"?>
<p:tagLst xmlns:p="http://schemas.openxmlformats.org/presentationml/2006/main">
  <p:tag name="KSO_WM_BEAUTIFY_FLAG" val="#wm#"/>
  <p:tag name="KSO_WM_TEMPLATE_CATEGORY" val="custom"/>
  <p:tag name="KSO_WM_TEMPLATE_INDEX" val="20190786"/>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2874_1*i*1"/>
  <p:tag name="KSO_WM_TEMPLATE_CATEGORY" val="diagram"/>
  <p:tag name="KSO_WM_TEMPLATE_INDEX" val="20202874"/>
  <p:tag name="KSO_WM_UNIT_LAYERLEVEL" val="1"/>
  <p:tag name="KSO_WM_TAG_VERSION" val="1.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2874_1*i*2"/>
  <p:tag name="KSO_WM_TEMPLATE_CATEGORY" val="diagram"/>
  <p:tag name="KSO_WM_TEMPLATE_INDEX" val="20202874"/>
  <p:tag name="KSO_WM_UNIT_LAYERLEVEL" val="1"/>
  <p:tag name="KSO_WM_TAG_VERSION" val="1.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2874_1*i*3"/>
  <p:tag name="KSO_WM_TEMPLATE_CATEGORY" val="diagram"/>
  <p:tag name="KSO_WM_TEMPLATE_INDEX" val="20202874"/>
  <p:tag name="KSO_WM_UNIT_LAYERLEVEL" val="1"/>
  <p:tag name="KSO_WM_TAG_VERSION" val="1.0"/>
  <p:tag name="KSO_WM_BEAUTIFY_FLAG" val="#wm#"/>
</p:tagLst>
</file>

<file path=ppt/tags/tag229.xml><?xml version="1.0" encoding="utf-8"?>
<p:tagLst xmlns:p="http://schemas.openxmlformats.org/presentationml/2006/main">
  <p:tag name="KSO_WM_BEAUTIFY_FLAG" val="#wm#"/>
  <p:tag name="KSO_WM_TEMPLATE_CATEGORY" val="diagram"/>
  <p:tag name="KSO_WM_TEMPLATE_INDEX" val="20202874"/>
  <p:tag name="KSO_WM_SLIDE_ID" val="diagram20202874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1213*144"/>
  <p:tag name="KSO_WM_SLIDE_POSITION" val="-153*183"/>
  <p:tag name="KSO_WM_TAG_VERSION" val="1.0"/>
  <p:tag name="KSO_WM_SLIDE_LAYOUT" val="f"/>
  <p:tag name="KSO_WM_SLIDE_LAYOUT_CNT" val="3"/>
</p:tagLst>
</file>

<file path=ppt/tags/tag230.xml><?xml version="1.0" encoding="utf-8"?>
<p:tagLst xmlns:p="http://schemas.openxmlformats.org/presentationml/2006/main">
  <p:tag name="KSO_WM_BEAUTIFY_FLAG" val="#wm#"/>
  <p:tag name="KSO_WM_TEMPLATE_CATEGORY" val="custom"/>
  <p:tag name="KSO_WM_TEMPLATE_INDEX" val="20190786"/>
</p:tagLst>
</file>

<file path=ppt/tags/tag231.xml><?xml version="1.0" encoding="utf-8"?>
<p:tagLst xmlns:p="http://schemas.openxmlformats.org/presentationml/2006/main">
  <p:tag name="KSO_WM_BEAUTIFY_FLAG" val="#wm#"/>
  <p:tag name="KSO_WM_TEMPLATE_CATEGORY" val="custom"/>
  <p:tag name="KSO_WM_TEMPLATE_INDEX" val="20190786"/>
</p:tagLst>
</file>

<file path=ppt/tags/tag232.xml><?xml version="1.0" encoding="utf-8"?>
<p:tagLst xmlns:p="http://schemas.openxmlformats.org/presentationml/2006/main">
  <p:tag name="KSO_WM_BEAUTIFY_FLAG" val="#wm#"/>
  <p:tag name="KSO_WM_TEMPLATE_CATEGORY" val="custom"/>
  <p:tag name="KSO_WM_TEMPLATE_INDEX" val="20190786"/>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2874_1*i*1"/>
  <p:tag name="KSO_WM_TEMPLATE_CATEGORY" val="diagram"/>
  <p:tag name="KSO_WM_TEMPLATE_INDEX" val="20202874"/>
  <p:tag name="KSO_WM_UNIT_LAYERLEVEL" val="1"/>
  <p:tag name="KSO_WM_TAG_VERSION" val="1.0"/>
  <p:tag name="KSO_WM_BEAUTIFY_FLAG" val="#wm#"/>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2874_1*i*2"/>
  <p:tag name="KSO_WM_TEMPLATE_CATEGORY" val="diagram"/>
  <p:tag name="KSO_WM_TEMPLATE_INDEX" val="20202874"/>
  <p:tag name="KSO_WM_UNIT_LAYERLEVEL" val="1"/>
  <p:tag name="KSO_WM_TAG_VERSION" val="1.0"/>
  <p:tag name="KSO_WM_BEAUTIFY_FLAG" val="#wm#"/>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2874_1*i*3"/>
  <p:tag name="KSO_WM_TEMPLATE_CATEGORY" val="diagram"/>
  <p:tag name="KSO_WM_TEMPLATE_INDEX" val="20202874"/>
  <p:tag name="KSO_WM_UNIT_LAYERLEVEL" val="1"/>
  <p:tag name="KSO_WM_TAG_VERSION" val="1.0"/>
  <p:tag name="KSO_WM_BEAUTIFY_FLAG" val="#wm#"/>
</p:tagLst>
</file>

<file path=ppt/tags/tag236.xml><?xml version="1.0" encoding="utf-8"?>
<p:tagLst xmlns:p="http://schemas.openxmlformats.org/presentationml/2006/main">
  <p:tag name="KSO_WM_BEAUTIFY_FLAG" val="#wm#"/>
  <p:tag name="KSO_WM_TEMPLATE_CATEGORY" val="diagram"/>
  <p:tag name="KSO_WM_TEMPLATE_INDEX" val="20202874"/>
  <p:tag name="KSO_WM_SLIDE_ID" val="diagram20202874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1213*144"/>
  <p:tag name="KSO_WM_SLIDE_POSITION" val="-153*183"/>
  <p:tag name="KSO_WM_TAG_VERSION" val="1.0"/>
  <p:tag name="KSO_WM_SLIDE_LAYOUT" val="f"/>
  <p:tag name="KSO_WM_SLIDE_LAYOUT_CNT" val="3"/>
</p:tagLst>
</file>

<file path=ppt/tags/tag237.xml><?xml version="1.0" encoding="utf-8"?>
<p:tagLst xmlns:p="http://schemas.openxmlformats.org/presentationml/2006/main">
  <p:tag name="KSO_WM_BEAUTIFY_FLAG" val="#wm#"/>
  <p:tag name="KSO_WM_TEMPLATE_CATEGORY" val="custom"/>
  <p:tag name="KSO_WM_TEMPLATE_INDEX" val="20190786"/>
</p:tagLst>
</file>

<file path=ppt/tags/tag238.xml><?xml version="1.0" encoding="utf-8"?>
<p:tagLst xmlns:p="http://schemas.openxmlformats.org/presentationml/2006/main">
  <p:tag name="KSO_WM_BEAUTIFY_FLAG" val="#wm#"/>
  <p:tag name="KSO_WM_TEMPLATE_CATEGORY" val="custom"/>
  <p:tag name="KSO_WM_TEMPLATE_INDEX" val="20190786"/>
</p:tagLst>
</file>

<file path=ppt/tags/tag239.xml><?xml version="1.0" encoding="utf-8"?>
<p:tagLst xmlns:p="http://schemas.openxmlformats.org/presentationml/2006/main">
  <p:tag name="KSO_WM_BEAUTIFY_FLAG" val="#wm#"/>
  <p:tag name="KSO_WM_TEMPLATE_CATEGORY" val="custom"/>
  <p:tag name="KSO_WM_TEMPLATE_INDEX" val="20190786"/>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2874_1*i*1"/>
  <p:tag name="KSO_WM_TEMPLATE_CATEGORY" val="diagram"/>
  <p:tag name="KSO_WM_TEMPLATE_INDEX" val="20202874"/>
  <p:tag name="KSO_WM_UNIT_LAYERLEVEL" val="1"/>
  <p:tag name="KSO_WM_TAG_VERSION" val="1.0"/>
  <p:tag name="KSO_WM_BEAUTIFY_FLAG" val="#w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2874_1*i*2"/>
  <p:tag name="KSO_WM_TEMPLATE_CATEGORY" val="diagram"/>
  <p:tag name="KSO_WM_TEMPLATE_INDEX" val="20202874"/>
  <p:tag name="KSO_WM_UNIT_LAYERLEVEL" val="1"/>
  <p:tag name="KSO_WM_TAG_VERSION" val="1.0"/>
  <p:tag name="KSO_WM_BEAUTIFY_FLAG" val="#wm#"/>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2874_1*i*3"/>
  <p:tag name="KSO_WM_TEMPLATE_CATEGORY" val="diagram"/>
  <p:tag name="KSO_WM_TEMPLATE_INDEX" val="20202874"/>
  <p:tag name="KSO_WM_UNIT_LAYERLEVEL" val="1"/>
  <p:tag name="KSO_WM_TAG_VERSION" val="1.0"/>
  <p:tag name="KSO_WM_BEAUTIFY_FLAG" val="#wm#"/>
</p:tagLst>
</file>

<file path=ppt/tags/tag243.xml><?xml version="1.0" encoding="utf-8"?>
<p:tagLst xmlns:p="http://schemas.openxmlformats.org/presentationml/2006/main">
  <p:tag name="KSO_WM_BEAUTIFY_FLAG" val="#wm#"/>
  <p:tag name="KSO_WM_TEMPLATE_CATEGORY" val="diagram"/>
  <p:tag name="KSO_WM_TEMPLATE_INDEX" val="20202874"/>
  <p:tag name="KSO_WM_SLIDE_ID" val="diagram20202874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1213*144"/>
  <p:tag name="KSO_WM_SLIDE_POSITION" val="-153*183"/>
  <p:tag name="KSO_WM_TAG_VERSION" val="1.0"/>
  <p:tag name="KSO_WM_SLIDE_LAYOUT" val="f"/>
  <p:tag name="KSO_WM_SLIDE_LAYOUT_CNT" val="3"/>
</p:tagLst>
</file>

<file path=ppt/tags/tag244.xml><?xml version="1.0" encoding="utf-8"?>
<p:tagLst xmlns:p="http://schemas.openxmlformats.org/presentationml/2006/main">
  <p:tag name="KSO_WM_BEAUTIFY_FLAG" val="#wm#"/>
  <p:tag name="KSO_WM_TEMPLATE_CATEGORY" val="custom"/>
  <p:tag name="KSO_WM_TEMPLATE_INDEX" val="20190786"/>
</p:tagLst>
</file>

<file path=ppt/tags/tag245.xml><?xml version="1.0" encoding="utf-8"?>
<p:tagLst xmlns:p="http://schemas.openxmlformats.org/presentationml/2006/main">
  <p:tag name="KSO_WM_BEAUTIFY_FLAG" val="#wm#"/>
  <p:tag name="KSO_WM_TEMPLATE_CATEGORY" val="custom"/>
  <p:tag name="KSO_WM_TEMPLATE_INDEX" val="20190786"/>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2874_1*i*1"/>
  <p:tag name="KSO_WM_TEMPLATE_CATEGORY" val="diagram"/>
  <p:tag name="KSO_WM_TEMPLATE_INDEX" val="20202874"/>
  <p:tag name="KSO_WM_UNIT_LAYERLEVEL" val="1"/>
  <p:tag name="KSO_WM_TAG_VERSION" val="1.0"/>
  <p:tag name="KSO_WM_BEAUTIFY_FLAG" val="#wm#"/>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2874_1*i*2"/>
  <p:tag name="KSO_WM_TEMPLATE_CATEGORY" val="diagram"/>
  <p:tag name="KSO_WM_TEMPLATE_INDEX" val="20202874"/>
  <p:tag name="KSO_WM_UNIT_LAYERLEVEL" val="1"/>
  <p:tag name="KSO_WM_TAG_VERSION" val="1.0"/>
  <p:tag name="KSO_WM_BEAUTIFY_FLAG" val="#wm#"/>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2874_1*i*3"/>
  <p:tag name="KSO_WM_TEMPLATE_CATEGORY" val="diagram"/>
  <p:tag name="KSO_WM_TEMPLATE_INDEX" val="20202874"/>
  <p:tag name="KSO_WM_UNIT_LAYERLEVEL" val="1"/>
  <p:tag name="KSO_WM_TAG_VERSION" val="1.0"/>
  <p:tag name="KSO_WM_BEAUTIFY_FLAG" val="#wm#"/>
</p:tagLst>
</file>

<file path=ppt/tags/tag249.xml><?xml version="1.0" encoding="utf-8"?>
<p:tagLst xmlns:p="http://schemas.openxmlformats.org/presentationml/2006/main">
  <p:tag name="KSO_WM_BEAUTIFY_FLAG" val="#wm#"/>
  <p:tag name="KSO_WM_TEMPLATE_CATEGORY" val="diagram"/>
  <p:tag name="KSO_WM_TEMPLATE_INDEX" val="20202874"/>
  <p:tag name="KSO_WM_SLIDE_ID" val="diagram20202874_1"/>
  <p:tag name="KSO_WM_TEMPLATE_SUBCATEGORY" val="0"/>
  <p:tag name="KSO_WM_TEMPLATE_MASTER_TYPE" val="0"/>
  <p:tag name="KSO_WM_TEMPLATE_COLOR_TYPE" val="1"/>
  <p:tag name="KSO_WM_SLIDE_TYPE" val="text"/>
  <p:tag name="KSO_WM_SLIDE_SUBTYPE" val="pureTxt"/>
  <p:tag name="KSO_WM_SLIDE_ITEM_CNT" val="0"/>
  <p:tag name="KSO_WM_SLIDE_INDEX" val="1"/>
  <p:tag name="KSO_WM_SLIDE_SIZE" val="1213*144"/>
  <p:tag name="KSO_WM_SLIDE_POSITION" val="-153*183"/>
  <p:tag name="KSO_WM_TAG_VERSION" val="1.0"/>
  <p:tag name="KSO_WM_SLIDE_LAYOUT" val="f"/>
  <p:tag name="KSO_WM_SLIDE_LAYOUT_CNT" val="3"/>
</p:tagLst>
</file>

<file path=ppt/tags/tag250.xml><?xml version="1.0" encoding="utf-8"?>
<p:tagLst xmlns:p="http://schemas.openxmlformats.org/presentationml/2006/main">
  <p:tag name="KSO_WM_BEAUTIFY_FLAG" val="#wm#"/>
  <p:tag name="KSO_WM_TEMPLATE_CATEGORY" val="custom"/>
  <p:tag name="KSO_WM_TEMPLATE_INDEX" val="20190786"/>
</p:tagLst>
</file>

<file path=ppt/tags/tag251.xml><?xml version="1.0" encoding="utf-8"?>
<p:tagLst xmlns:p="http://schemas.openxmlformats.org/presentationml/2006/main">
  <p:tag name="KSO_WM_BEAUTIFY_FLAG" val="#wm#"/>
  <p:tag name="KSO_WM_TEMPLATE_CATEGORY" val="custom"/>
  <p:tag name="KSO_WM_TEMPLATE_INDEX" val="20190786"/>
</p:tagLst>
</file>

<file path=ppt/tags/tag252.xml><?xml version="1.0" encoding="utf-8"?>
<p:tagLst xmlns:p="http://schemas.openxmlformats.org/presentationml/2006/main">
  <p:tag name="KSO_WM_UNIT_PRESET_TEXT" val="01"/>
  <p:tag name="KSO_WM_UNIT_VALUE" val="9"/>
  <p:tag name="KSO_WM_UNIT_HIGHLIGHT" val="0"/>
  <p:tag name="KSO_WM_UNIT_COMPATIBLE" val="0"/>
  <p:tag name="KSO_WM_UNIT_TYPE" val="e"/>
  <p:tag name="KSO_WM_UNIT_INDEX" val="1"/>
  <p:tag name="KSO_WM_UNIT_ID" val="custom20190786_3*e*1"/>
  <p:tag name="KSO_WM_TEMPLATE_CATEGORY" val="custom"/>
  <p:tag name="KSO_WM_TEMPLATE_INDEX" val="20190786"/>
  <p:tag name="KSO_WM_UNIT_LAYERLEVEL" val="1"/>
  <p:tag name="KSO_WM_TAG_VERSION" val="1.0"/>
  <p:tag name="KSO_WM_BEAUTIFY_FLAG" val="#wm#"/>
  <p:tag name="KSO_WM_UNIT_NOCLEAR" val="0"/>
  <p:tag name="KSO_WM_UNIT_DIAGRAM_ISNUMVISUAL" val="0"/>
  <p:tag name="KSO_WM_UNIT_DIAGRAM_ISREFERUNIT" val="0"/>
</p:tagLst>
</file>

<file path=ppt/tags/tag253.xml><?xml version="1.0" encoding="utf-8"?>
<p:tagLst xmlns:p="http://schemas.openxmlformats.org/presentationml/2006/main">
  <p:tag name="KSO_WM_SLIDE_ID" val="custom20190786_3"/>
  <p:tag name="KSO_WM_SLIDE_ITEM_CNT" val="0"/>
  <p:tag name="KSO_WM_SLIDE_INDEX" val="3"/>
  <p:tag name="KSO_WM_TAG_VERSION" val="1.0"/>
  <p:tag name="KSO_WM_BEAUTIFY_FLAG" val="#wm#"/>
  <p:tag name="KSO_WM_TEMPLATE_CATEGORY" val="custom"/>
  <p:tag name="KSO_WM_TEMPLATE_INDEX" val="20190786"/>
  <p:tag name="KSO_WM_SLIDE_TYPE" val="sectionTitle"/>
  <p:tag name="KSO_WM_SLIDE_SUBTYPE" val="pureTxt"/>
  <p:tag name="KSO_WM_SLIDE_LAYOUT" val="a_b_e"/>
  <p:tag name="KSO_WM_SLIDE_LAYOUT_CNT" val="1_1_1"/>
  <p:tag name="KSO_WM_TEMPLATE_SUBCATEGORY" val="0"/>
</p:tagLst>
</file>

<file path=ppt/tags/tag254.xml><?xml version="1.0" encoding="utf-8"?>
<p:tagLst xmlns:p="http://schemas.openxmlformats.org/presentationml/2006/main">
  <p:tag name="KSO_WM_SLIDE_ID" val="custom20190786_4"/>
  <p:tag name="KSO_WM_SLIDE_ITEM_CNT" val="0"/>
  <p:tag name="KSO_WM_SLIDE_INDEX" val="4"/>
  <p:tag name="KSO_WM_TAG_VERSION" val="1.0"/>
  <p:tag name="KSO_WM_BEAUTIFY_FLAG" val="#wm#"/>
  <p:tag name="KSO_WM_TEMPLATE_CATEGORY" val="custom"/>
  <p:tag name="KSO_WM_TEMPLATE_INDEX" val="20190786"/>
  <p:tag name="KSO_WM_SLIDE_TYPE" val="text"/>
  <p:tag name="KSO_WM_SLIDE_SUBTYPE" val="pureTxt"/>
  <p:tag name="KSO_WM_SLIDE_SIZE" val="854*465"/>
  <p:tag name="KSO_WM_SLIDE_POSITION" val="52*34"/>
  <p:tag name="KSO_WM_SLIDE_LAYOUT" val="a_f"/>
  <p:tag name="KSO_WM_SLIDE_LAYOUT_CNT" val="1_1"/>
  <p:tag name="KSO_WM_TEMPLATE_SUBCATEGORY" val="0"/>
</p:tagLst>
</file>

<file path=ppt/tags/tag255.xml><?xml version="1.0" encoding="utf-8"?>
<p:tagLst xmlns:p="http://schemas.openxmlformats.org/presentationml/2006/main">
  <p:tag name="KSO_WM_SLIDE_ID" val="custom20190786_4"/>
  <p:tag name="KSO_WM_SLIDE_ITEM_CNT" val="0"/>
  <p:tag name="KSO_WM_SLIDE_INDEX" val="4"/>
  <p:tag name="KSO_WM_TAG_VERSION" val="1.0"/>
  <p:tag name="KSO_WM_BEAUTIFY_FLAG" val="#wm#"/>
  <p:tag name="KSO_WM_TEMPLATE_CATEGORY" val="custom"/>
  <p:tag name="KSO_WM_TEMPLATE_INDEX" val="20190786"/>
  <p:tag name="KSO_WM_SLIDE_TYPE" val="text"/>
  <p:tag name="KSO_WM_SLIDE_SUBTYPE" val="pureTxt"/>
  <p:tag name="KSO_WM_SLIDE_SIZE" val="854*465"/>
  <p:tag name="KSO_WM_SLIDE_POSITION" val="52*34"/>
  <p:tag name="KSO_WM_SLIDE_LAYOUT" val="a_f"/>
  <p:tag name="KSO_WM_SLIDE_LAYOUT_CNT" val="1_1"/>
  <p:tag name="KSO_WM_TEMPLATE_SUBCATEGORY" val="0"/>
</p:tagLst>
</file>

<file path=ppt/tags/tag256.xml><?xml version="1.0" encoding="utf-8"?>
<p:tagLst xmlns:p="http://schemas.openxmlformats.org/presentationml/2006/main">
  <p:tag name="KSO_WM_SLIDE_ID" val="custom20190786_4"/>
  <p:tag name="KSO_WM_SLIDE_ITEM_CNT" val="0"/>
  <p:tag name="KSO_WM_SLIDE_INDEX" val="4"/>
  <p:tag name="KSO_WM_TAG_VERSION" val="1.0"/>
  <p:tag name="KSO_WM_BEAUTIFY_FLAG" val="#wm#"/>
  <p:tag name="KSO_WM_TEMPLATE_CATEGORY" val="custom"/>
  <p:tag name="KSO_WM_TEMPLATE_INDEX" val="20190786"/>
  <p:tag name="KSO_WM_SLIDE_TYPE" val="text"/>
  <p:tag name="KSO_WM_SLIDE_SUBTYPE" val="pureTxt"/>
  <p:tag name="KSO_WM_SLIDE_SIZE" val="854*465"/>
  <p:tag name="KSO_WM_SLIDE_POSITION" val="52*34"/>
  <p:tag name="KSO_WM_SLIDE_LAYOUT" val="a_f"/>
  <p:tag name="KSO_WM_SLIDE_LAYOUT_CNT" val="1_1"/>
  <p:tag name="KSO_WM_TEMPLATE_SUBCATEGORY" val="0"/>
</p:tagLst>
</file>

<file path=ppt/tags/tag257.xml><?xml version="1.0" encoding="utf-8"?>
<p:tagLst xmlns:p="http://schemas.openxmlformats.org/presentationml/2006/main">
  <p:tag name="KSO_WM_SLIDE_ID" val="custom20190786_4"/>
  <p:tag name="KSO_WM_SLIDE_ITEM_CNT" val="0"/>
  <p:tag name="KSO_WM_SLIDE_INDEX" val="4"/>
  <p:tag name="KSO_WM_TAG_VERSION" val="1.0"/>
  <p:tag name="KSO_WM_BEAUTIFY_FLAG" val="#wm#"/>
  <p:tag name="KSO_WM_TEMPLATE_CATEGORY" val="custom"/>
  <p:tag name="KSO_WM_TEMPLATE_INDEX" val="20190786"/>
  <p:tag name="KSO_WM_SLIDE_TYPE" val="text"/>
  <p:tag name="KSO_WM_SLIDE_SUBTYPE" val="pureTxt"/>
  <p:tag name="KSO_WM_SLIDE_SIZE" val="854*465"/>
  <p:tag name="KSO_WM_SLIDE_POSITION" val="52*34"/>
  <p:tag name="KSO_WM_SLIDE_LAYOUT" val="a_f"/>
  <p:tag name="KSO_WM_SLIDE_LAYOUT_CNT" val="1_1"/>
  <p:tag name="KSO_WM_TEMPLATE_SUBCATEGORY" val="0"/>
</p:tagLst>
</file>

<file path=ppt/tags/tag258.xml><?xml version="1.0" encoding="utf-8"?>
<p:tagLst xmlns:p="http://schemas.openxmlformats.org/presentationml/2006/main">
  <p:tag name="KSO_WM_SLIDE_ID" val="custom20190786_4"/>
  <p:tag name="KSO_WM_SLIDE_ITEM_CNT" val="0"/>
  <p:tag name="KSO_WM_SLIDE_INDEX" val="4"/>
  <p:tag name="KSO_WM_TAG_VERSION" val="1.0"/>
  <p:tag name="KSO_WM_BEAUTIFY_FLAG" val="#wm#"/>
  <p:tag name="KSO_WM_TEMPLATE_CATEGORY" val="custom"/>
  <p:tag name="KSO_WM_TEMPLATE_INDEX" val="20190786"/>
  <p:tag name="KSO_WM_SLIDE_TYPE" val="text"/>
  <p:tag name="KSO_WM_SLIDE_SUBTYPE" val="pureTxt"/>
  <p:tag name="KSO_WM_SLIDE_SIZE" val="854*465"/>
  <p:tag name="KSO_WM_SLIDE_POSITION" val="52*34"/>
  <p:tag name="KSO_WM_SLIDE_LAYOUT" val="a_f"/>
  <p:tag name="KSO_WM_SLIDE_LAYOUT_CNT" val="1_1"/>
  <p:tag name="KSO_WM_TEMPLATE_SUBCATEGORY" val="0"/>
</p:tagLst>
</file>

<file path=ppt/tags/tag259.xml><?xml version="1.0" encoding="utf-8"?>
<p:tagLst xmlns:p="http://schemas.openxmlformats.org/presentationml/2006/main">
  <p:tag name="KSO_WM_SLIDE_ID" val="custom20190786_4"/>
  <p:tag name="KSO_WM_SLIDE_ITEM_CNT" val="0"/>
  <p:tag name="KSO_WM_SLIDE_INDEX" val="4"/>
  <p:tag name="KSO_WM_TAG_VERSION" val="1.0"/>
  <p:tag name="KSO_WM_BEAUTIFY_FLAG" val="#wm#"/>
  <p:tag name="KSO_WM_TEMPLATE_CATEGORY" val="custom"/>
  <p:tag name="KSO_WM_TEMPLATE_INDEX" val="20190786"/>
  <p:tag name="KSO_WM_SLIDE_TYPE" val="text"/>
  <p:tag name="KSO_WM_SLIDE_SUBTYPE" val="pureTxt"/>
  <p:tag name="KSO_WM_SLIDE_SIZE" val="854*465"/>
  <p:tag name="KSO_WM_SLIDE_POSITION" val="52*34"/>
  <p:tag name="KSO_WM_SLIDE_LAYOUT" val="a_f"/>
  <p:tag name="KSO_WM_SLIDE_LAYOUT_CNT" val="1_1"/>
  <p:tag name="KSO_WM_TEMPLATE_SUBCATEGORY" val="0"/>
</p:tagLst>
</file>

<file path=ppt/tags/tag260.xml><?xml version="1.0" encoding="utf-8"?>
<p:tagLst xmlns:p="http://schemas.openxmlformats.org/presentationml/2006/main">
  <p:tag name="KSO_WM_SLIDE_ID" val="custom20190786_4"/>
  <p:tag name="KSO_WM_SLIDE_ITEM_CNT" val="0"/>
  <p:tag name="KSO_WM_SLIDE_INDEX" val="4"/>
  <p:tag name="KSO_WM_TAG_VERSION" val="1.0"/>
  <p:tag name="KSO_WM_BEAUTIFY_FLAG" val="#wm#"/>
  <p:tag name="KSO_WM_TEMPLATE_CATEGORY" val="custom"/>
  <p:tag name="KSO_WM_TEMPLATE_INDEX" val="20190786"/>
  <p:tag name="KSO_WM_SLIDE_TYPE" val="text"/>
  <p:tag name="KSO_WM_SLIDE_SUBTYPE" val="pureTxt"/>
  <p:tag name="KSO_WM_SLIDE_SIZE" val="854*465"/>
  <p:tag name="KSO_WM_SLIDE_POSITION" val="52*34"/>
  <p:tag name="KSO_WM_SLIDE_LAYOUT" val="a_f"/>
  <p:tag name="KSO_WM_SLIDE_LAYOUT_CNT" val="1_1"/>
  <p:tag name="KSO_WM_TEMPLATE_SUBCATEGORY" val="0"/>
</p:tagLst>
</file>

<file path=ppt/tags/tag261.xml><?xml version="1.0" encoding="utf-8"?>
<p:tagLst xmlns:p="http://schemas.openxmlformats.org/presentationml/2006/main">
  <p:tag name="KSO_WM_SLIDE_ID" val="custom20190786_4"/>
  <p:tag name="KSO_WM_SLIDE_ITEM_CNT" val="0"/>
  <p:tag name="KSO_WM_SLIDE_INDEX" val="4"/>
  <p:tag name="KSO_WM_TAG_VERSION" val="1.0"/>
  <p:tag name="KSO_WM_BEAUTIFY_FLAG" val="#wm#"/>
  <p:tag name="KSO_WM_TEMPLATE_CATEGORY" val="custom"/>
  <p:tag name="KSO_WM_TEMPLATE_INDEX" val="20190786"/>
  <p:tag name="KSO_WM_SLIDE_TYPE" val="text"/>
  <p:tag name="KSO_WM_SLIDE_SUBTYPE" val="pureTxt"/>
  <p:tag name="KSO_WM_SLIDE_SIZE" val="854*465"/>
  <p:tag name="KSO_WM_SLIDE_POSITION" val="52*34"/>
  <p:tag name="KSO_WM_SLIDE_LAYOUT" val="a_f"/>
  <p:tag name="KSO_WM_SLIDE_LAYOUT_CNT" val="1_1"/>
  <p:tag name="KSO_WM_TEMPLATE_SUBCATEGORY" val="0"/>
</p:tagLst>
</file>

<file path=ppt/tags/tag262.xml><?xml version="1.0" encoding="utf-8"?>
<p:tagLst xmlns:p="http://schemas.openxmlformats.org/presentationml/2006/main">
  <p:tag name="KSO_WM_SLIDE_ID" val="custom20190786_4"/>
  <p:tag name="KSO_WM_SLIDE_ITEM_CNT" val="0"/>
  <p:tag name="KSO_WM_SLIDE_INDEX" val="4"/>
  <p:tag name="KSO_WM_TAG_VERSION" val="1.0"/>
  <p:tag name="KSO_WM_BEAUTIFY_FLAG" val="#wm#"/>
  <p:tag name="KSO_WM_TEMPLATE_CATEGORY" val="custom"/>
  <p:tag name="KSO_WM_TEMPLATE_INDEX" val="20190786"/>
  <p:tag name="KSO_WM_SLIDE_TYPE" val="text"/>
  <p:tag name="KSO_WM_SLIDE_SUBTYPE" val="pureTxt"/>
  <p:tag name="KSO_WM_SLIDE_SIZE" val="854*465"/>
  <p:tag name="KSO_WM_SLIDE_POSITION" val="52*34"/>
  <p:tag name="KSO_WM_SLIDE_LAYOUT" val="a_f"/>
  <p:tag name="KSO_WM_SLIDE_LAYOUT_CNT" val="1_1"/>
  <p:tag name="KSO_WM_TEMPLATE_SUBCATEGORY" val="0"/>
</p:tagLst>
</file>

<file path=ppt/tags/tag263.xml><?xml version="1.0" encoding="utf-8"?>
<p:tagLst xmlns:p="http://schemas.openxmlformats.org/presentationml/2006/main">
  <p:tag name="KSO_WM_SLIDE_ID" val="custom20190786_4"/>
  <p:tag name="KSO_WM_SLIDE_ITEM_CNT" val="0"/>
  <p:tag name="KSO_WM_SLIDE_INDEX" val="4"/>
  <p:tag name="KSO_WM_TAG_VERSION" val="1.0"/>
  <p:tag name="KSO_WM_BEAUTIFY_FLAG" val="#wm#"/>
  <p:tag name="KSO_WM_TEMPLATE_CATEGORY" val="custom"/>
  <p:tag name="KSO_WM_TEMPLATE_INDEX" val="20190786"/>
  <p:tag name="KSO_WM_SLIDE_TYPE" val="text"/>
  <p:tag name="KSO_WM_SLIDE_SUBTYPE" val="pureTxt"/>
  <p:tag name="KSO_WM_SLIDE_SIZE" val="854*465"/>
  <p:tag name="KSO_WM_SLIDE_POSITION" val="52*34"/>
  <p:tag name="KSO_WM_SLIDE_LAYOUT" val="a_f"/>
  <p:tag name="KSO_WM_SLIDE_LAYOUT_CNT" val="1_1"/>
  <p:tag name="KSO_WM_TEMPLATE_SUBCATEGORY" val="0"/>
</p:tagLst>
</file>

<file path=ppt/tags/tag264.xml><?xml version="1.0" encoding="utf-8"?>
<p:tagLst xmlns:p="http://schemas.openxmlformats.org/presentationml/2006/main">
  <p:tag name="KSO_WM_SLIDE_ID" val="custom20190786_4"/>
  <p:tag name="KSO_WM_SLIDE_ITEM_CNT" val="0"/>
  <p:tag name="KSO_WM_SLIDE_INDEX" val="4"/>
  <p:tag name="KSO_WM_TAG_VERSION" val="1.0"/>
  <p:tag name="KSO_WM_BEAUTIFY_FLAG" val="#wm#"/>
  <p:tag name="KSO_WM_TEMPLATE_CATEGORY" val="custom"/>
  <p:tag name="KSO_WM_TEMPLATE_INDEX" val="20190786"/>
  <p:tag name="KSO_WM_SLIDE_TYPE" val="text"/>
  <p:tag name="KSO_WM_SLIDE_SUBTYPE" val="pureTxt"/>
  <p:tag name="KSO_WM_SLIDE_SIZE" val="854*465"/>
  <p:tag name="KSO_WM_SLIDE_POSITION" val="52*34"/>
  <p:tag name="KSO_WM_SLIDE_LAYOUT" val="a_f"/>
  <p:tag name="KSO_WM_SLIDE_LAYOUT_CNT" val="1_1"/>
  <p:tag name="KSO_WM_TEMPLATE_SUBCATEGORY" val="0"/>
</p:tagLst>
</file>

<file path=ppt/tags/tag265.xml><?xml version="1.0" encoding="utf-8"?>
<p:tagLst xmlns:p="http://schemas.openxmlformats.org/presentationml/2006/main">
  <p:tag name="KSO_WM_UNIT_PRESET_TEXT" val="01"/>
  <p:tag name="KSO_WM_UNIT_VALUE" val="9"/>
  <p:tag name="KSO_WM_UNIT_HIGHLIGHT" val="0"/>
  <p:tag name="KSO_WM_UNIT_COMPATIBLE" val="0"/>
  <p:tag name="KSO_WM_UNIT_TYPE" val="e"/>
  <p:tag name="KSO_WM_UNIT_INDEX" val="1"/>
  <p:tag name="KSO_WM_UNIT_ID" val="custom20190786_3*e*1"/>
  <p:tag name="KSO_WM_TEMPLATE_CATEGORY" val="custom"/>
  <p:tag name="KSO_WM_TEMPLATE_INDEX" val="20190786"/>
  <p:tag name="KSO_WM_UNIT_LAYERLEVEL" val="1"/>
  <p:tag name="KSO_WM_TAG_VERSION" val="1.0"/>
  <p:tag name="KSO_WM_BEAUTIFY_FLAG" val="#wm#"/>
  <p:tag name="KSO_WM_UNIT_NOCLEAR" val="0"/>
  <p:tag name="KSO_WM_UNIT_DIAGRAM_ISNUMVISUAL" val="0"/>
  <p:tag name="KSO_WM_UNIT_DIAGRAM_ISREFERUNIT" val="0"/>
</p:tagLst>
</file>

<file path=ppt/tags/tag266.xml><?xml version="1.0" encoding="utf-8"?>
<p:tagLst xmlns:p="http://schemas.openxmlformats.org/presentationml/2006/main">
  <p:tag name="KSO_WM_SLIDE_ID" val="custom20190786_3"/>
  <p:tag name="KSO_WM_SLIDE_ITEM_CNT" val="0"/>
  <p:tag name="KSO_WM_SLIDE_INDEX" val="3"/>
  <p:tag name="KSO_WM_TAG_VERSION" val="1.0"/>
  <p:tag name="KSO_WM_BEAUTIFY_FLAG" val="#wm#"/>
  <p:tag name="KSO_WM_TEMPLATE_CATEGORY" val="custom"/>
  <p:tag name="KSO_WM_TEMPLATE_INDEX" val="20190786"/>
  <p:tag name="KSO_WM_SLIDE_TYPE" val="sectionTitle"/>
  <p:tag name="KSO_WM_SLIDE_SUBTYPE" val="pureTxt"/>
  <p:tag name="KSO_WM_SLIDE_LAYOUT" val="a_b_e"/>
  <p:tag name="KSO_WM_SLIDE_LAYOUT_CNT" val="1_1_1"/>
  <p:tag name="KSO_WM_TEMPLATE_SUBCATEGORY" val="0"/>
</p:tagLst>
</file>

<file path=ppt/tags/tag267.xml><?xml version="1.0" encoding="utf-8"?>
<p:tagLst xmlns:p="http://schemas.openxmlformats.org/presentationml/2006/main">
  <p:tag name="KSO_WM_BEAUTIFY_FLAG" val="#wm#"/>
  <p:tag name="KSO_WM_TEMPLATE_CATEGORY" val="custom"/>
  <p:tag name="KSO_WM_TEMPLATE_INDEX" val="20190786"/>
</p:tagLst>
</file>

<file path=ppt/tags/tag268.xml><?xml version="1.0" encoding="utf-8"?>
<p:tagLst xmlns:p="http://schemas.openxmlformats.org/presentationml/2006/main">
  <p:tag name="KSO_WM_BEAUTIFY_FLAG" val="#wm#"/>
  <p:tag name="KSO_WM_TEMPLATE_CATEGORY" val="custom"/>
  <p:tag name="KSO_WM_TEMPLATE_INDEX" val="20190786"/>
</p:tagLst>
</file>

<file path=ppt/tags/tag269.xml><?xml version="1.0" encoding="utf-8"?>
<p:tagLst xmlns:p="http://schemas.openxmlformats.org/presentationml/2006/main">
  <p:tag name="KSO_WM_BEAUTIFY_FLAG" val="#wm#"/>
  <p:tag name="KSO_WM_TEMPLATE_CATEGORY" val="custom"/>
  <p:tag name="KSO_WM_TEMPLATE_INDEX" val="20190786"/>
</p:tagLst>
</file>

<file path=ppt/tags/tag270.xml><?xml version="1.0" encoding="utf-8"?>
<p:tagLst xmlns:p="http://schemas.openxmlformats.org/presentationml/2006/main">
  <p:tag name="KSO_WM_BEAUTIFY_FLAG" val="#wm#"/>
  <p:tag name="KSO_WM_TEMPLATE_CATEGORY" val="custom"/>
  <p:tag name="KSO_WM_TEMPLATE_INDEX" val="20190786"/>
</p:tagLst>
</file>

<file path=ppt/tags/tag271.xml><?xml version="1.0" encoding="utf-8"?>
<p:tagLst xmlns:p="http://schemas.openxmlformats.org/presentationml/2006/main">
  <p:tag name="KSO_WM_BEAUTIFY_FLAG" val="#wm#"/>
  <p:tag name="KSO_WM_TEMPLATE_CATEGORY" val="custom"/>
  <p:tag name="KSO_WM_TEMPLATE_INDEX" val="20190786"/>
</p:tagLst>
</file>

<file path=ppt/tags/tag272.xml><?xml version="1.0" encoding="utf-8"?>
<p:tagLst xmlns:p="http://schemas.openxmlformats.org/presentationml/2006/main">
  <p:tag name="KSO_WM_BEAUTIFY_FLAG" val="#wm#"/>
  <p:tag name="KSO_WM_TEMPLATE_CATEGORY" val="custom"/>
  <p:tag name="KSO_WM_TEMPLATE_INDEX" val="20190786"/>
</p:tagLst>
</file>

<file path=ppt/tags/tag273.xml><?xml version="1.0" encoding="utf-8"?>
<p:tagLst xmlns:p="http://schemas.openxmlformats.org/presentationml/2006/main">
  <p:tag name="KSO_WM_TEMPLATE_CATEGORY" val="custom"/>
  <p:tag name="KSO_WM_TEMPLATE_INDEX" val="20184556"/>
  <p:tag name="KSO_WM_TAG_VERSION" val="1.0"/>
  <p:tag name="KSO_WM_BEAUTIFY_FLAG" val="#wm#"/>
  <p:tag name="KSO_WM_UNIT_TYPE" val="b"/>
  <p:tag name="KSO_WM_UNIT_INDEX" val="1"/>
  <p:tag name="KSO_WM_UNIT_ID" val="custom20184556_22*b*1"/>
  <p:tag name="KSO_WM_UNIT_LAYERLEVEL" val="1"/>
  <p:tag name="KSO_WM_UNIT_VALUE" val="14"/>
  <p:tag name="KSO_WM_UNIT_ISCONTENTSTITLE" val="0"/>
  <p:tag name="KSO_WM_UNIT_HIGHLIGHT" val="0"/>
  <p:tag name="KSO_WM_UNIT_COMPATIBLE" val="0"/>
  <p:tag name="KSO_WM_UNIT_PRESET_TEXT" val="THANK YOU"/>
  <p:tag name="KSO_WM_UNIT_NOCLEAR" val="0"/>
  <p:tag name="KSO_WM_UNIT_DIAGRAM_ISNUMVISUAL" val="0"/>
  <p:tag name="KSO_WM_UNIT_DIAGRAM_ISREFERUNIT" val="0"/>
</p:tagLst>
</file>

<file path=ppt/tags/tag274.xml><?xml version="1.0" encoding="utf-8"?>
<p:tagLst xmlns:p="http://schemas.openxmlformats.org/presentationml/2006/main">
  <p:tag name="KSO_WM_TEMPLATE_CATEGORY" val="custom"/>
  <p:tag name="KSO_WM_TEMPLATE_INDEX" val="20184556"/>
  <p:tag name="KSO_WM_TAG_VERSION" val="1.0"/>
  <p:tag name="KSO_WM_BEAUTIFY_FLAG" val="#wm#"/>
  <p:tag name="KSO_WM_UNIT_TYPE" val="a"/>
  <p:tag name="KSO_WM_UNIT_INDEX" val="1"/>
  <p:tag name="KSO_WM_UNIT_LAYERLEVEL" val="1"/>
  <p:tag name="KSO_WM_UNIT_VALUE" val="4"/>
  <p:tag name="KSO_WM_UNIT_ISCONTENTSTITLE" val="0"/>
  <p:tag name="KSO_WM_UNIT_HIGHLIGHT" val="0"/>
  <p:tag name="KSO_WM_UNIT_COMPATIBLE" val="0"/>
  <p:tag name="KSO_WM_UNIT_ID" val="custom20184556_22*a*1"/>
  <p:tag name="KSO_WM_UNIT_PRESET_TEXT" val="谢谢观看"/>
  <p:tag name="KSO_WM_UNIT_NOCLEAR" val="0"/>
  <p:tag name="KSO_WM_UNIT_DIAGRAM_ISNUMVISUAL" val="0"/>
  <p:tag name="KSO_WM_UNIT_DIAGRAM_ISREFERUNIT" val="0"/>
</p:tagLst>
</file>

<file path=ppt/tags/tag275.xml><?xml version="1.0" encoding="utf-8"?>
<p:tagLst xmlns:p="http://schemas.openxmlformats.org/presentationml/2006/main">
  <p:tag name="KSO_WM_BEAUTIFY_FLAG" val="#wm#"/>
  <p:tag name="KSO_WM_TEMPLATE_CATEGORY" val="custom"/>
  <p:tag name="KSO_WM_TEMPLATE_INDEX" val="20184556"/>
  <p:tag name="KSO_WM_TAG_VERSION" val="1.0"/>
  <p:tag name="KSO_WM_SLIDE_ITEM_CNT" val="0"/>
  <p:tag name="KSO_WM_SLIDE_LAYOUT" val="a_b"/>
  <p:tag name="KSO_WM_SLIDE_LAYOUT_CNT" val="1_1"/>
  <p:tag name="KSO_WM_SLIDE_TYPE" val="endPage"/>
  <p:tag name="KSO_WM_COMBINE_RELATE_SLIDE_ID" val="background20181909_19"/>
  <p:tag name="KSO_WM_SLIDE_ID" val="custom20184556_22"/>
  <p:tag name="KSO_WM_SLIDE_INDEX" val="22"/>
  <p:tag name="KSO_WM_TEMPLATE_SUBCATEGORY" val="0"/>
  <p:tag name="KSO_WM_SLIDE_SUBTYPE" val="pureTxt"/>
  <p:tag name="KSO_WM_SLIDE_ANIMATION_ID" val="3127900"/>
  <p:tag name="KSO_WM_SLIDE_ANIMATION_TYPE" val="0_9_1"/>
</p:tagLst>
</file>

<file path=ppt/theme/theme1.xml><?xml version="1.0" encoding="utf-8"?>
<a:theme xmlns:a="http://schemas.openxmlformats.org/drawingml/2006/main" name="Office 主题​​">
  <a:themeElements>
    <a:clrScheme name="20190786">
      <a:dk1>
        <a:srgbClr val="000000"/>
      </a:dk1>
      <a:lt1>
        <a:srgbClr val="FFFFFF"/>
      </a:lt1>
      <a:dk2>
        <a:srgbClr val="E99347"/>
      </a:dk2>
      <a:lt2>
        <a:srgbClr val="F0F0F0"/>
      </a:lt2>
      <a:accent1>
        <a:srgbClr val="E99347"/>
      </a:accent1>
      <a:accent2>
        <a:srgbClr val="54A784"/>
      </a:accent2>
      <a:accent3>
        <a:srgbClr val="0295D6"/>
      </a:accent3>
      <a:accent4>
        <a:srgbClr val="92D050"/>
      </a:accent4>
      <a:accent5>
        <a:srgbClr val="EA9347"/>
      </a:accent5>
      <a:accent6>
        <a:srgbClr val="0295D6"/>
      </a:accent6>
      <a:hlink>
        <a:srgbClr val="4276AA"/>
      </a:hlink>
      <a:folHlink>
        <a:srgbClr val="BFBFBF"/>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000000"/>
      </a:dk2>
      <a:lt2>
        <a:srgbClr val="FFFFFF"/>
      </a:lt2>
      <a:accent1>
        <a:srgbClr val="000000"/>
      </a:accent1>
      <a:accent2>
        <a:srgbClr val="000000"/>
      </a:accent2>
      <a:accent3>
        <a:srgbClr val="000000"/>
      </a:accent3>
      <a:accent4>
        <a:srgbClr val="000000"/>
      </a:accent4>
      <a:accent5>
        <a:srgbClr val="000000"/>
      </a:accent5>
      <a:accent6>
        <a:srgbClr val="FFFFFF"/>
      </a:accent6>
      <a:hlink>
        <a:srgbClr val="0563C1"/>
      </a:hlink>
      <a:folHlink>
        <a:srgbClr val="954F72"/>
      </a:folHlink>
    </a:clrScheme>
    <a:fontScheme name="自定义 3">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20190786">
    <a:dk1>
      <a:srgbClr val="000000"/>
    </a:dk1>
    <a:lt1>
      <a:srgbClr val="FFFFFF"/>
    </a:lt1>
    <a:dk2>
      <a:srgbClr val="E99347"/>
    </a:dk2>
    <a:lt2>
      <a:srgbClr val="F0F0F0"/>
    </a:lt2>
    <a:accent1>
      <a:srgbClr val="E99347"/>
    </a:accent1>
    <a:accent2>
      <a:srgbClr val="0295D6"/>
    </a:accent2>
    <a:accent3>
      <a:srgbClr val="54A784"/>
    </a:accent3>
    <a:accent4>
      <a:srgbClr val="92D050"/>
    </a:accent4>
    <a:accent5>
      <a:srgbClr val="E99347"/>
    </a:accent5>
    <a:accent6>
      <a:srgbClr val="0295D6"/>
    </a:accent6>
    <a:hlink>
      <a:srgbClr val="4276AA"/>
    </a:hlink>
    <a:folHlink>
      <a:srgbClr val="BFBFBF"/>
    </a:folHlink>
  </a:clrScheme>
</a:themeOverride>
</file>

<file path=ppt/theme/themeOverride2.xml><?xml version="1.0" encoding="utf-8"?>
<a:themeOverride xmlns:a="http://schemas.openxmlformats.org/drawingml/2006/main">
  <a:clrScheme name="20190786">
    <a:dk1>
      <a:srgbClr val="000000"/>
    </a:dk1>
    <a:lt1>
      <a:srgbClr val="FFFFFF"/>
    </a:lt1>
    <a:dk2>
      <a:srgbClr val="E99347"/>
    </a:dk2>
    <a:lt2>
      <a:srgbClr val="F0F0F0"/>
    </a:lt2>
    <a:accent1>
      <a:srgbClr val="E99347"/>
    </a:accent1>
    <a:accent2>
      <a:srgbClr val="0295D6"/>
    </a:accent2>
    <a:accent3>
      <a:srgbClr val="54A784"/>
    </a:accent3>
    <a:accent4>
      <a:srgbClr val="92D050"/>
    </a:accent4>
    <a:accent5>
      <a:srgbClr val="E99347"/>
    </a:accent5>
    <a:accent6>
      <a:srgbClr val="0295D6"/>
    </a:accent6>
    <a:hlink>
      <a:srgbClr val="4276AA"/>
    </a:hlink>
    <a:folHlink>
      <a:srgbClr val="BFBFBF"/>
    </a:folHlink>
  </a:clrScheme>
</a:themeOverride>
</file>

<file path=ppt/theme/themeOverride3.xml><?xml version="1.0" encoding="utf-8"?>
<a:themeOverride xmlns:a="http://schemas.openxmlformats.org/drawingml/2006/main">
  <a:clrScheme name="20190786">
    <a:dk1>
      <a:srgbClr val="000000"/>
    </a:dk1>
    <a:lt1>
      <a:srgbClr val="FFFFFF"/>
    </a:lt1>
    <a:dk2>
      <a:srgbClr val="E99347"/>
    </a:dk2>
    <a:lt2>
      <a:srgbClr val="F0F0F0"/>
    </a:lt2>
    <a:accent1>
      <a:srgbClr val="E99347"/>
    </a:accent1>
    <a:accent2>
      <a:srgbClr val="0295D6"/>
    </a:accent2>
    <a:accent3>
      <a:srgbClr val="54A784"/>
    </a:accent3>
    <a:accent4>
      <a:srgbClr val="92D050"/>
    </a:accent4>
    <a:accent5>
      <a:srgbClr val="E99347"/>
    </a:accent5>
    <a:accent6>
      <a:srgbClr val="0295D6"/>
    </a:accent6>
    <a:hlink>
      <a:srgbClr val="4276AA"/>
    </a:hlink>
    <a:folHlink>
      <a:srgbClr val="BFBFBF"/>
    </a:folHlink>
  </a:clrScheme>
</a:themeOverride>
</file>

<file path=ppt/theme/themeOverride4.xml><?xml version="1.0" encoding="utf-8"?>
<a:themeOverride xmlns:a="http://schemas.openxmlformats.org/drawingml/2006/main">
  <a:clrScheme name="20190786">
    <a:dk1>
      <a:srgbClr val="000000"/>
    </a:dk1>
    <a:lt1>
      <a:srgbClr val="FFFFFF"/>
    </a:lt1>
    <a:dk2>
      <a:srgbClr val="E99347"/>
    </a:dk2>
    <a:lt2>
      <a:srgbClr val="F0F0F0"/>
    </a:lt2>
    <a:accent1>
      <a:srgbClr val="E99347"/>
    </a:accent1>
    <a:accent2>
      <a:srgbClr val="0295D6"/>
    </a:accent2>
    <a:accent3>
      <a:srgbClr val="54A784"/>
    </a:accent3>
    <a:accent4>
      <a:srgbClr val="92D050"/>
    </a:accent4>
    <a:accent5>
      <a:srgbClr val="E99347"/>
    </a:accent5>
    <a:accent6>
      <a:srgbClr val="0295D6"/>
    </a:accent6>
    <a:hlink>
      <a:srgbClr val="4276AA"/>
    </a:hlink>
    <a:folHlink>
      <a:srgbClr val="BFBFBF"/>
    </a:folHlink>
  </a:clrScheme>
</a:themeOverride>
</file>

<file path=ppt/theme/themeOverride5.xml><?xml version="1.0" encoding="utf-8"?>
<a:themeOverride xmlns:a="http://schemas.openxmlformats.org/drawingml/2006/main">
  <a:clrScheme name="20190786">
    <a:dk1>
      <a:srgbClr val="000000"/>
    </a:dk1>
    <a:lt1>
      <a:srgbClr val="FFFFFF"/>
    </a:lt1>
    <a:dk2>
      <a:srgbClr val="E99347"/>
    </a:dk2>
    <a:lt2>
      <a:srgbClr val="F0F0F0"/>
    </a:lt2>
    <a:accent1>
      <a:srgbClr val="E99347"/>
    </a:accent1>
    <a:accent2>
      <a:srgbClr val="0295D6"/>
    </a:accent2>
    <a:accent3>
      <a:srgbClr val="54A784"/>
    </a:accent3>
    <a:accent4>
      <a:srgbClr val="92D050"/>
    </a:accent4>
    <a:accent5>
      <a:srgbClr val="E99347"/>
    </a:accent5>
    <a:accent6>
      <a:srgbClr val="0295D6"/>
    </a:accent6>
    <a:hlink>
      <a:srgbClr val="4276AA"/>
    </a:hlink>
    <a:folHlink>
      <a:srgbClr val="BFBFBF"/>
    </a:folHlink>
  </a:clrScheme>
</a:themeOverride>
</file>

<file path=ppt/theme/themeOverride6.xml><?xml version="1.0" encoding="utf-8"?>
<a:themeOverride xmlns:a="http://schemas.openxmlformats.org/drawingml/2006/main">
  <a:clrScheme name="20190786">
    <a:dk1>
      <a:srgbClr val="000000"/>
    </a:dk1>
    <a:lt1>
      <a:srgbClr val="FFFFFF"/>
    </a:lt1>
    <a:dk2>
      <a:srgbClr val="E99347"/>
    </a:dk2>
    <a:lt2>
      <a:srgbClr val="F0F0F0"/>
    </a:lt2>
    <a:accent1>
      <a:srgbClr val="E99347"/>
    </a:accent1>
    <a:accent2>
      <a:srgbClr val="0295D6"/>
    </a:accent2>
    <a:accent3>
      <a:srgbClr val="54A784"/>
    </a:accent3>
    <a:accent4>
      <a:srgbClr val="92D050"/>
    </a:accent4>
    <a:accent5>
      <a:srgbClr val="E99347"/>
    </a:accent5>
    <a:accent6>
      <a:srgbClr val="0295D6"/>
    </a:accent6>
    <a:hlink>
      <a:srgbClr val="4276AA"/>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5262</Words>
  <Application>WPS 演示</Application>
  <PresentationFormat>宽屏</PresentationFormat>
  <Paragraphs>751</Paragraphs>
  <Slides>56</Slides>
  <Notes>1</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56</vt:i4>
      </vt:variant>
    </vt:vector>
  </HeadingPairs>
  <TitlesOfParts>
    <vt:vector size="66" baseType="lpstr">
      <vt:lpstr>Arial</vt:lpstr>
      <vt:lpstr>宋体</vt:lpstr>
      <vt:lpstr>Wingdings</vt:lpstr>
      <vt:lpstr>微软雅黑</vt:lpstr>
      <vt:lpstr>Wingdings</vt:lpstr>
      <vt:lpstr>Impact</vt:lpstr>
      <vt:lpstr>Arial Unicode MS</vt:lpstr>
      <vt:lpstr>黑体</vt:lpstr>
      <vt:lpstr>Office 主题​​</vt:lpstr>
      <vt:lpstr>1_Office 主题​​</vt:lpstr>
      <vt:lpstr>“6S”现场管理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吴欣洳</cp:lastModifiedBy>
  <cp:revision>141</cp:revision>
  <dcterms:created xsi:type="dcterms:W3CDTF">2019-06-19T02:08:00Z</dcterms:created>
  <dcterms:modified xsi:type="dcterms:W3CDTF">2021-05-06T15:37:15Z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2052-11.1.0.10495</vt:lpwstr>
  </property>
  <property fmtid="{D5CDD505-2E9C-101B-9397-08002B2CF9AE}" pid="3" name="KSOTemplateUUID">
    <vt:lpwstr>v1.0_mb_CPxoBge/LNzhSz4FPBziWA==</vt:lpwstr>
  </property>
  <property fmtid="{D5CDD505-2E9C-101B-9397-08002B2CF9AE}" pid="4" name="ICV">
    <vt:lpwstr>5591883993AF4C908621B141E892C912</vt:lpwstr>
  </property>
</Properties>
</file>