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5" r:id="rId5"/>
  </p:sldMasterIdLst>
  <p:notesMasterIdLst>
    <p:notesMasterId r:id="rId7"/>
  </p:notesMasterIdLst>
  <p:handoutMasterIdLst>
    <p:handoutMasterId r:id="rId43"/>
  </p:handoutMasterIdLst>
  <p:sldIdLst>
    <p:sldId id="410" r:id="rId6"/>
    <p:sldId id="447" r:id="rId8"/>
    <p:sldId id="411" r:id="rId9"/>
    <p:sldId id="412" r:id="rId10"/>
    <p:sldId id="413" r:id="rId11"/>
    <p:sldId id="414" r:id="rId12"/>
    <p:sldId id="415" r:id="rId13"/>
    <p:sldId id="416" r:id="rId14"/>
    <p:sldId id="417" r:id="rId15"/>
    <p:sldId id="418" r:id="rId16"/>
    <p:sldId id="419" r:id="rId17"/>
    <p:sldId id="420" r:id="rId18"/>
    <p:sldId id="421" r:id="rId19"/>
    <p:sldId id="422" r:id="rId20"/>
    <p:sldId id="423" r:id="rId21"/>
    <p:sldId id="424" r:id="rId22"/>
    <p:sldId id="425" r:id="rId23"/>
    <p:sldId id="426" r:id="rId24"/>
    <p:sldId id="427" r:id="rId25"/>
    <p:sldId id="428" r:id="rId26"/>
    <p:sldId id="429" r:id="rId27"/>
    <p:sldId id="430" r:id="rId28"/>
    <p:sldId id="431" r:id="rId29"/>
    <p:sldId id="432" r:id="rId30"/>
    <p:sldId id="433" r:id="rId31"/>
    <p:sldId id="434" r:id="rId32"/>
    <p:sldId id="435" r:id="rId33"/>
    <p:sldId id="436" r:id="rId34"/>
    <p:sldId id="438" r:id="rId35"/>
    <p:sldId id="439" r:id="rId36"/>
    <p:sldId id="440" r:id="rId37"/>
    <p:sldId id="441" r:id="rId38"/>
    <p:sldId id="442" r:id="rId39"/>
    <p:sldId id="443" r:id="rId40"/>
    <p:sldId id="446" r:id="rId41"/>
    <p:sldId id="445" r:id="rId42"/>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4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7" Type="http://schemas.openxmlformats.org/officeDocument/2006/relationships/tags" Target="tags/tag107.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pitchFamily="34" charset="-122"/>
                <a:ea typeface="微软雅黑" panose="020B0503020204020204" pitchFamily="34" charset="-122"/>
              </a:rPr>
            </a:fld>
            <a:endParaRPr lang="zh-CN" altLang="en-US">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A6F1AA-0EE8-413B-B194-C87D188FAB8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914400" marR="0" lvl="2"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371600" marR="0" lvl="3"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828800" marR="0" lvl="4"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a:lnSpc>
                <a:spcPct val="130000"/>
              </a:lnSpc>
              <a:buFont typeface="Wingdings" panose="05000000000000000000" pitchFamily="2" charset="2"/>
              <a:buChar char="l"/>
              <a:defRPr sz="1600" spc="150" baseline="0">
                <a:solidFill>
                  <a:schemeClr val="tx1">
                    <a:lumMod val="65000"/>
                    <a:lumOff val="35000"/>
                  </a:schemeClr>
                </a:solidFill>
                <a:latin typeface="Arial" panose="020B0604020202020204" pitchFamily="34" charset="0"/>
                <a:ea typeface="微软雅黑" panose="020B0503020204020204" pitchFamily="34" charset="-122"/>
              </a:defRPr>
            </a:lvl4pPr>
            <a:lvl5pPr>
              <a:lnSpc>
                <a:spcPct val="13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Wingdings" panose="05000000000000000000" pitchFamily="2" charset="2"/>
              <a:buChar char="l"/>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1264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hasCustomPrompt="1"/>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40000"/>
              </a:lnSpc>
              <a:spcBef>
                <a:spcPts val="0"/>
              </a:spcBef>
              <a:spcAft>
                <a:spcPts val="1000"/>
              </a:spcAft>
              <a:buFont typeface="Wingdings" panose="05000000000000000000" pitchFamily="2" charset="2"/>
              <a:buChar char="l"/>
              <a:defRPr kumimoji="0" lang="zh-CN" altLang="en-US" sz="1600" b="0" i="0" u="none" strike="noStrike" kern="1200" cap="none" spc="15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stStyle>
          <a:p>
            <a:pPr lvl="0"/>
            <a:r>
              <a:rPr dirty="0">
                <a:sym typeface="+mn-ea"/>
              </a:rPr>
              <a:t>单击此处编辑文本</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hasCustomPrompt="1"/>
            <p:custDataLst>
              <p:tags r:id="rId3"/>
            </p:custDataLst>
          </p:nvPr>
        </p:nvSpPr>
        <p:spPr>
          <a:xfrm>
            <a:off x="914400" y="914400"/>
            <a:ext cx="9169200" cy="5029200"/>
          </a:xfrm>
        </p:spPr>
        <p:txBody>
          <a:bodyPr vert="eaVert" lIns="46800" tIns="46800" rIns="46800" bIns="46800"/>
          <a:lstStyle>
            <a:lvl1pPr indent="0" eaLnBrk="1" fontAlgn="auto" latinLnBrk="0" hangingPunct="1">
              <a:lnSpc>
                <a:spcPct val="160000"/>
              </a:lnSpc>
              <a:spcAft>
                <a:spcPts val="1600"/>
              </a:spcAft>
              <a:buNone/>
              <a:defRPr spc="300" baseline="0">
                <a:solidFill>
                  <a:schemeClr val="tx1">
                    <a:lumMod val="65000"/>
                    <a:lumOff val="35000"/>
                  </a:schemeClr>
                </a:solidFill>
              </a:defRPr>
            </a:lvl1pPr>
            <a:lvl2pPr indent="0" eaLnBrk="1" fontAlgn="auto" latinLnBrk="0" hangingPunct="1">
              <a:lnSpc>
                <a:spcPct val="160000"/>
              </a:lnSpc>
              <a:spcAft>
                <a:spcPts val="1600"/>
              </a:spcAft>
              <a:buNone/>
              <a:defRPr spc="300" baseline="0">
                <a:solidFill>
                  <a:schemeClr val="tx1">
                    <a:lumMod val="65000"/>
                    <a:lumOff val="35000"/>
                  </a:schemeClr>
                </a:solidFill>
              </a:defRPr>
            </a:lvl2pPr>
            <a:lvl3pPr indent="0" eaLnBrk="1" fontAlgn="auto" latinLnBrk="0" hangingPunct="1">
              <a:lnSpc>
                <a:spcPct val="160000"/>
              </a:lnSpc>
              <a:spcAft>
                <a:spcPts val="1600"/>
              </a:spcAft>
              <a:buNone/>
              <a:defRPr spc="300" baseline="0">
                <a:solidFill>
                  <a:schemeClr val="tx1">
                    <a:lumMod val="65000"/>
                    <a:lumOff val="35000"/>
                  </a:schemeClr>
                </a:solidFill>
              </a:defRPr>
            </a:lvl3pPr>
            <a:lvl4pPr indent="0" eaLnBrk="1" fontAlgn="auto" latinLnBrk="0" hangingPunct="1">
              <a:lnSpc>
                <a:spcPct val="160000"/>
              </a:lnSpc>
              <a:spcAft>
                <a:spcPts val="1600"/>
              </a:spcAft>
              <a:buNone/>
              <a:defRPr spc="300" baseline="0">
                <a:solidFill>
                  <a:schemeClr val="tx1">
                    <a:lumMod val="65000"/>
                    <a:lumOff val="35000"/>
                  </a:schemeClr>
                </a:solidFill>
              </a:defRPr>
            </a:lvl4pPr>
            <a:lvl5pPr indent="0" eaLnBrk="1" fontAlgn="auto" latinLnBrk="0" hangingPunct="1">
              <a:lnSpc>
                <a:spcPct val="160000"/>
              </a:lnSpc>
              <a:spcAft>
                <a:spcPts val="1600"/>
              </a:spcAft>
              <a:buNone/>
              <a:defRPr spc="300" baseline="0">
                <a:solidFill>
                  <a:schemeClr val="tx1">
                    <a:lumMod val="65000"/>
                    <a:lumOff val="35000"/>
                  </a:schemeClr>
                </a:solidFill>
              </a:defRPr>
            </a:lvl5pPr>
          </a:lstStyle>
          <a:p>
            <a:pPr lvl="0"/>
            <a:r>
              <a:rPr lang="zh-CN" altLang="en-US" dirty="0"/>
              <a:t>单击此处编辑文本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a:lnSpc>
                <a:spcPct val="130000"/>
              </a:lnSpc>
              <a:buFont typeface="Wingdings" panose="05000000000000000000" pitchFamily="2" charset="2"/>
              <a:buChar char="l"/>
              <a:defRPr spc="150" baseline="0">
                <a:solidFill>
                  <a:schemeClr val="tx1">
                    <a:lumMod val="65000"/>
                    <a:lumOff val="35000"/>
                  </a:schemeClr>
                </a:solidFill>
              </a:defRPr>
            </a:lvl1pPr>
            <a:lvl2pPr marL="685800" indent="-228600">
              <a:lnSpc>
                <a:spcPct val="130000"/>
              </a:lnSpc>
              <a:buFont typeface="Wingdings" panose="05000000000000000000" pitchFamily="2" charset="2"/>
              <a:buChar char="l"/>
              <a:defRPr spc="150" baseline="0">
                <a:solidFill>
                  <a:schemeClr val="tx1">
                    <a:lumMod val="65000"/>
                    <a:lumOff val="35000"/>
                  </a:schemeClr>
                </a:solidFill>
              </a:defRPr>
            </a:lvl2pPr>
            <a:lvl3pPr marL="1143000" indent="-228600">
              <a:lnSpc>
                <a:spcPct val="130000"/>
              </a:lnSpc>
              <a:buFont typeface="Wingdings" panose="05000000000000000000" pitchFamily="2" charset="2"/>
              <a:buChar char="l"/>
              <a:defRPr spc="150" baseline="0">
                <a:solidFill>
                  <a:schemeClr val="tx1">
                    <a:lumMod val="65000"/>
                    <a:lumOff val="35000"/>
                  </a:schemeClr>
                </a:solidFill>
              </a:defRPr>
            </a:lvl3pPr>
            <a:lvl4pPr marL="1600200" indent="-228600">
              <a:lnSpc>
                <a:spcPct val="130000"/>
              </a:lnSpc>
              <a:buFont typeface="Wingdings" panose="05000000000000000000" pitchFamily="2" charset="2"/>
              <a:buChar char="l"/>
              <a:defRPr spc="150" baseline="0">
                <a:solidFill>
                  <a:schemeClr val="tx1">
                    <a:lumMod val="65000"/>
                    <a:lumOff val="35000"/>
                  </a:schemeClr>
                </a:solidFill>
              </a:defRPr>
            </a:lvl4pPr>
            <a:lvl5pPr marL="2057400" indent="-228600">
              <a:lnSpc>
                <a:spcPct val="130000"/>
              </a:lnSpc>
              <a:buFont typeface="Wingdings" panose="05000000000000000000" pitchFamily="2" charset="2"/>
              <a:buChar char="l"/>
              <a:defRPr spc="150" baseline="0">
                <a:solidFill>
                  <a:schemeClr val="tx1">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22819"/>
            <a:ext cx="10515600" cy="2387895"/>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38200" y="3602800"/>
            <a:ext cx="10515600" cy="1655649"/>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509"/>
            <a:ext cx="10515600" cy="1325727"/>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702645"/>
            <a:ext cx="10515600" cy="4475397"/>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465"/>
            <a:ext cx="10515600" cy="2781643"/>
          </a:xfrm>
        </p:spPr>
        <p:txBody>
          <a:bodyPr anchor="t" anchorCtr="0"/>
          <a:lstStyle>
            <a:lvl1pPr>
              <a:defRPr sz="48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722332"/>
            <a:ext cx="10515600" cy="1103131"/>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71"/>
            <a:ext cx="10515600" cy="1325727"/>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851"/>
            <a:ext cx="5181600" cy="43518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851"/>
            <a:ext cx="5181600" cy="43518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71"/>
            <a:ext cx="10515600" cy="80019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471" y="1482273"/>
            <a:ext cx="5220971" cy="823696"/>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8200" y="2368843"/>
            <a:ext cx="5222240" cy="3821267"/>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655" y="1482273"/>
            <a:ext cx="5097145" cy="823696"/>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655" y="2368843"/>
            <a:ext cx="5097145" cy="3821267"/>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4038600" y="6357135"/>
            <a:ext cx="4114800" cy="365171"/>
          </a:xfrm>
        </p:spPr>
        <p:txBody>
          <a:bodyPr/>
          <a:lstStyle/>
          <a:p>
            <a:endParaRPr lang="zh-CN" altLang="en-US"/>
          </a:p>
        </p:txBody>
      </p:sp>
      <p:sp>
        <p:nvSpPr>
          <p:cNvPr id="9" name="灯片编号占位符 8"/>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509"/>
            <a:ext cx="10515600" cy="1325727"/>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2657"/>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56"/>
            <a:ext cx="4392295" cy="1055500"/>
          </a:xfrm>
        </p:spPr>
        <p:txBody>
          <a:bodyPr anchor="b"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7349491" y="1694389"/>
            <a:ext cx="4393565" cy="4481113"/>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1"/>
            <a:ext cx="7017385" cy="6862657"/>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56"/>
            <a:ext cx="4279900" cy="1055500"/>
          </a:xfrm>
        </p:spPr>
        <p:txBody>
          <a:bodyPr anchor="t"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409575" y="1694389"/>
            <a:ext cx="4280535" cy="4481113"/>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8724900" y="365171"/>
            <a:ext cx="2628900" cy="5812556"/>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838200" y="365171"/>
            <a:ext cx="7734300" cy="5812556"/>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65"/>
            <a:ext cx="10515600" cy="5850977"/>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524"/>
            <a:ext cx="9144000" cy="1656052"/>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668"/>
            <a:ext cx="9144000" cy="165605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825"/>
            <a:ext cx="10515600" cy="2483549"/>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944"/>
            <a:ext cx="5181600" cy="435209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944"/>
            <a:ext cx="5181600" cy="435209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89"/>
            <a:ext cx="10515600" cy="1325795"/>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5267"/>
            <a:ext cx="5157787" cy="82405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6067"/>
            <a:ext cx="5157787" cy="357467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5267"/>
            <a:ext cx="5183188" cy="82405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835" indent="0">
              <a:buNone/>
              <a:defRPr sz="1600" b="1"/>
            </a:lvl7pPr>
            <a:lvl8pPr marL="3201035" indent="0">
              <a:buNone/>
              <a:defRPr sz="1600" b="1"/>
            </a:lvl8pPr>
            <a:lvl9pPr marL="3658235"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6067"/>
            <a:ext cx="5183188" cy="3574679"/>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377"/>
            <a:ext cx="5715000" cy="1382692"/>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855"/>
            <a:ext cx="5715000" cy="1186144"/>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797"/>
            <a:ext cx="4681655" cy="142841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797"/>
            <a:ext cx="5711883" cy="54045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endParaRPr lang="zh-CN" altLang="en-US" dirty="0"/>
          </a:p>
        </p:txBody>
      </p:sp>
      <p:sp>
        <p:nvSpPr>
          <p:cNvPr id="4" name="文本占位符 3"/>
          <p:cNvSpPr>
            <a:spLocks noGrp="1"/>
          </p:cNvSpPr>
          <p:nvPr>
            <p:ph type="body" sz="half" idx="2"/>
          </p:nvPr>
        </p:nvSpPr>
        <p:spPr>
          <a:xfrm>
            <a:off x="838200" y="2314277"/>
            <a:ext cx="4681655" cy="3812255"/>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835" indent="0">
              <a:buNone/>
              <a:defRPr sz="1000"/>
            </a:lvl7pPr>
            <a:lvl8pPr marL="3201035" indent="0">
              <a:buNone/>
              <a:defRPr sz="1000"/>
            </a:lvl8pPr>
            <a:lvl9pPr marL="3658235"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9" y="365189"/>
            <a:ext cx="908901" cy="5812855"/>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89"/>
            <a:ext cx="9446443" cy="5812855"/>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640"/>
            <a:ext cx="10515600" cy="555994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showMasterSp="0"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rot="1514436">
            <a:off x="6300719" y="-2601476"/>
            <a:ext cx="8977380" cy="5534683"/>
          </a:xfrm>
          <a:prstGeom prst="rect">
            <a:avLst/>
          </a:prstGeom>
        </p:spPr>
      </p:pic>
      <p:pic>
        <p:nvPicPr>
          <p:cNvPr id="4" name="图片 3"/>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rot="1514436">
            <a:off x="-3474272" y="5205740"/>
            <a:ext cx="8977380" cy="5534683"/>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3" name="矩形 2"/>
          <p:cNvSpPr/>
          <p:nvPr userDrawn="1"/>
        </p:nvSpPr>
        <p:spPr>
          <a:xfrm>
            <a:off x="337499" y="279791"/>
            <a:ext cx="11517001" cy="6299936"/>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6" name="等腰三角形 5"/>
          <p:cNvSpPr>
            <a:spLocks noChangeAspect="1"/>
          </p:cNvSpPr>
          <p:nvPr userDrawn="1"/>
        </p:nvSpPr>
        <p:spPr>
          <a:xfrm flipV="1">
            <a:off x="5916047" y="279791"/>
            <a:ext cx="359907" cy="31034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22819"/>
            <a:ext cx="10515600" cy="2387895"/>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838200" y="3602800"/>
            <a:ext cx="10515600" cy="1655649"/>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509"/>
            <a:ext cx="10515600" cy="1325727"/>
          </a:xfrm>
        </p:spPr>
        <p:txBody>
          <a:bodyPr anchor="b" anchorCtr="0"/>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702645"/>
            <a:ext cx="10515600" cy="4475397"/>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959465"/>
            <a:ext cx="10515600" cy="2781643"/>
          </a:xfrm>
        </p:spPr>
        <p:txBody>
          <a:bodyPr anchor="t" anchorCtr="0"/>
          <a:lstStyle>
            <a:lvl1pPr>
              <a:defRPr sz="48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722332"/>
            <a:ext cx="10515600" cy="1103131"/>
          </a:xfrm>
        </p:spPr>
        <p:txBody>
          <a:bodyPr lIns="144145" anchor="b" anchorCtr="0"/>
          <a:lstStyle>
            <a:lvl1pPr marL="0" indent="0">
              <a:buNone/>
              <a:defRPr sz="2400">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71"/>
            <a:ext cx="10515600" cy="1325727"/>
          </a:xfrm>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851"/>
            <a:ext cx="5181600" cy="43518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851"/>
            <a:ext cx="5181600" cy="435187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105" y="365171"/>
            <a:ext cx="10515600" cy="800199"/>
          </a:xfrm>
        </p:spPr>
        <p:txBody>
          <a:bodyPr anchor="ctr" anchorCtr="0"/>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471" y="1482273"/>
            <a:ext cx="5220971" cy="823696"/>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8200" y="2368843"/>
            <a:ext cx="5222240" cy="3821267"/>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655" y="1482273"/>
            <a:ext cx="5097145" cy="823696"/>
          </a:xfrm>
        </p:spPr>
        <p:txBody>
          <a:bodyPr anchor="ctr" anchorCtr="0"/>
          <a:lstStyle>
            <a:lvl1pPr marL="0" indent="0">
              <a:buNone/>
              <a:defRPr sz="3200">
                <a:solidFill>
                  <a:srgbClr val="0070C0"/>
                </a:solidFill>
              </a:defRPr>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655" y="2368843"/>
            <a:ext cx="5097145" cy="3821267"/>
          </a:xfrm>
        </p:spPr>
        <p:txBody>
          <a:bodyPr/>
          <a:lstStyle>
            <a:lvl1pPr>
              <a:defRPr sz="28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8" name="页脚占位符 7"/>
          <p:cNvSpPr>
            <a:spLocks noGrp="1"/>
          </p:cNvSpPr>
          <p:nvPr>
            <p:ph type="ftr" sz="quarter" idx="11"/>
          </p:nvPr>
        </p:nvSpPr>
        <p:spPr>
          <a:xfrm>
            <a:off x="4038600" y="6357135"/>
            <a:ext cx="4114800" cy="365171"/>
          </a:xfrm>
        </p:spPr>
        <p:txBody>
          <a:bodyPr/>
          <a:lstStyle/>
          <a:p>
            <a:endParaRPr lang="zh-CN" altLang="en-US"/>
          </a:p>
        </p:txBody>
      </p:sp>
      <p:sp>
        <p:nvSpPr>
          <p:cNvPr id="9" name="灯片编号占位符 8"/>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197509"/>
            <a:ext cx="10515600" cy="1325727"/>
          </a:xfrm>
        </p:spPr>
        <p:txBody>
          <a:bodyPr anchor="b" anchorCtr="0"/>
          <a:lstStyle/>
          <a:p>
            <a:r>
              <a:rPr lang="zh-CN" altLang="en-US" smtClean="0"/>
              <a:t>单击此处编辑母版标题样式</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2700" y="-1905"/>
            <a:ext cx="7017385" cy="6862657"/>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7350125" y="457256"/>
            <a:ext cx="4392295" cy="1055500"/>
          </a:xfrm>
        </p:spPr>
        <p:txBody>
          <a:bodyPr anchor="b"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7349491" y="1694389"/>
            <a:ext cx="4393565" cy="4481113"/>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5183505" y="-7621"/>
            <a:ext cx="7017385" cy="6862657"/>
          </a:xfrm>
          <a:noFill/>
        </p:spPr>
        <p:txBody>
          <a:bodyPr lIns="252095" tIns="144145"/>
          <a:lstStyle>
            <a:lvl1pPr marL="0" indent="0" algn="ctr">
              <a:buNone/>
              <a:defRPr sz="1800">
                <a:solidFill>
                  <a:schemeClr val="tx1">
                    <a:lumMod val="50000"/>
                    <a:lumOff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2" name="标题 1"/>
          <p:cNvSpPr>
            <a:spLocks noGrp="1"/>
          </p:cNvSpPr>
          <p:nvPr>
            <p:ph type="title"/>
          </p:nvPr>
        </p:nvSpPr>
        <p:spPr>
          <a:xfrm>
            <a:off x="409575" y="457256"/>
            <a:ext cx="4279900" cy="1055500"/>
          </a:xfrm>
        </p:spPr>
        <p:txBody>
          <a:bodyPr anchor="t" anchorCtr="0"/>
          <a:lstStyle>
            <a:lvl1pPr>
              <a:defRPr sz="32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409575" y="1694389"/>
            <a:ext cx="4280535" cy="4481113"/>
          </a:xfrm>
        </p:spPr>
        <p:txBody>
          <a:bodyPr/>
          <a:lstStyle>
            <a:lvl1pPr marL="0" indent="0">
              <a:buNone/>
              <a:defRPr sz="28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6" name="页脚占位符 5"/>
          <p:cNvSpPr>
            <a:spLocks noGrp="1"/>
          </p:cNvSpPr>
          <p:nvPr>
            <p:ph type="ftr" sz="quarter" idx="11"/>
          </p:nvPr>
        </p:nvSpPr>
        <p:spPr>
          <a:xfrm>
            <a:off x="4038600" y="6357135"/>
            <a:ext cx="4114800" cy="365171"/>
          </a:xfrm>
        </p:spPr>
        <p:txBody>
          <a:bodyPr/>
          <a:lstStyle/>
          <a:p>
            <a:endParaRPr lang="zh-CN" altLang="en-US"/>
          </a:p>
        </p:txBody>
      </p:sp>
      <p:sp>
        <p:nvSpPr>
          <p:cNvPr id="7" name="灯片编号占位符 6"/>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
        <p:nvSpPr>
          <p:cNvPr id="3" name="竖排标题 1"/>
          <p:cNvSpPr>
            <a:spLocks noGrp="1"/>
          </p:cNvSpPr>
          <p:nvPr>
            <p:ph type="title" orient="vert"/>
          </p:nvPr>
        </p:nvSpPr>
        <p:spPr>
          <a:xfrm>
            <a:off x="8724900" y="365171"/>
            <a:ext cx="2628900" cy="5812556"/>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838200" y="365171"/>
            <a:ext cx="7734300" cy="5812556"/>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27065"/>
            <a:ext cx="10515600" cy="5850977"/>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838200" y="6357135"/>
            <a:ext cx="2743200" cy="365171"/>
          </a:xfrm>
        </p:spPr>
        <p:txBody>
          <a:bodyPr/>
          <a:lstStyle/>
          <a:p>
            <a:fld id="{59D9C70D-B7C8-466D-B87C-22D855EF72C6}" type="datetimeFigureOut">
              <a:rPr lang="zh-CN" altLang="en-US" smtClean="0"/>
            </a:fld>
            <a:endParaRPr lang="zh-CN" altLang="en-US"/>
          </a:p>
        </p:txBody>
      </p:sp>
      <p:sp>
        <p:nvSpPr>
          <p:cNvPr id="5" name="页脚占位符 4"/>
          <p:cNvSpPr>
            <a:spLocks noGrp="1"/>
          </p:cNvSpPr>
          <p:nvPr>
            <p:ph type="ftr" sz="quarter" idx="11"/>
          </p:nvPr>
        </p:nvSpPr>
        <p:spPr>
          <a:xfrm>
            <a:off x="4038600" y="6357135"/>
            <a:ext cx="4114800" cy="365171"/>
          </a:xfrm>
        </p:spPr>
        <p:txBody>
          <a:bodyPr/>
          <a:lstStyle/>
          <a:p>
            <a:endParaRPr lang="zh-CN" altLang="en-US"/>
          </a:p>
        </p:txBody>
      </p:sp>
      <p:sp>
        <p:nvSpPr>
          <p:cNvPr id="6" name="灯片编号占位符 5"/>
          <p:cNvSpPr>
            <a:spLocks noGrp="1"/>
          </p:cNvSpPr>
          <p:nvPr>
            <p:ph type="sldNum" sz="quarter" idx="12"/>
          </p:nvPr>
        </p:nvSpPr>
        <p:spPr>
          <a:xfrm>
            <a:off x="8610600" y="6357135"/>
            <a:ext cx="2743200" cy="365171"/>
          </a:xfrm>
        </p:spPr>
        <p:txBody>
          <a:bodyPr/>
          <a:lstStyle/>
          <a:p>
            <a:fld id="{0F9045BA-9AC9-4435-A9A0-D822685BA71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6" Type="http://schemas.openxmlformats.org/officeDocument/2006/relationships/theme" Target="../theme/theme3.xml"/><Relationship Id="rId15" Type="http://schemas.openxmlformats.org/officeDocument/2006/relationships/tags" Target="../tags/tag65.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slideLayout" Target="../slideLayouts/slideLayout34.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slideLayout" Target="../slideLayouts/slideLayout42.xml"/><Relationship Id="rId7" Type="http://schemas.openxmlformats.org/officeDocument/2006/relationships/slideLayout" Target="../slideLayouts/slideLayout41.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3" Type="http://schemas.openxmlformats.org/officeDocument/2006/relationships/slideLayout" Target="../slideLayouts/slideLayout37.xml"/><Relationship Id="rId2" Type="http://schemas.openxmlformats.org/officeDocument/2006/relationships/slideLayout" Target="../slideLayouts/slideLayout36.xml"/><Relationship Id="rId13" Type="http://schemas.openxmlformats.org/officeDocument/2006/relationships/theme" Target="../theme/theme4.xml"/><Relationship Id="rId12" Type="http://schemas.openxmlformats.org/officeDocument/2006/relationships/tags" Target="../tags/tag66.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648000"/>
          </a:xfrm>
          <a:prstGeom prst="rect">
            <a:avLst/>
          </a:prstGeom>
        </p:spPr>
        <p:txBody>
          <a:bodyPr vert="horz" lIns="101600" tIns="38100" rIns="76200" bIns="3810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515600"/>
            <a:ext cx="10969200" cy="473688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3" name="组合 22"/>
          <p:cNvGrpSpPr/>
          <p:nvPr userDrawn="1"/>
        </p:nvGrpSpPr>
        <p:grpSpPr>
          <a:xfrm>
            <a:off x="-1905" y="1365215"/>
            <a:ext cx="12195811" cy="4128771"/>
            <a:chOff x="-6" y="1882"/>
            <a:chExt cx="19206" cy="6502"/>
          </a:xfrm>
        </p:grpSpPr>
        <p:sp>
          <p:nvSpPr>
            <p:cNvPr id="7" name="Freeform 20"/>
            <p:cNvSpPr/>
            <p:nvPr/>
          </p:nvSpPr>
          <p:spPr bwMode="auto">
            <a:xfrm>
              <a:off x="-6" y="1891"/>
              <a:ext cx="4570" cy="5640"/>
            </a:xfrm>
            <a:custGeom>
              <a:avLst/>
              <a:gdLst>
                <a:gd name="T0" fmla="*/ 196 w 658"/>
                <a:gd name="T1" fmla="*/ 812 h 812"/>
                <a:gd name="T2" fmla="*/ 0 w 658"/>
                <a:gd name="T3" fmla="*/ 812 h 812"/>
                <a:gd name="T4" fmla="*/ 0 w 658"/>
                <a:gd name="T5" fmla="*/ 0 h 812"/>
                <a:gd name="T6" fmla="*/ 585 w 658"/>
                <a:gd name="T7" fmla="*/ 0 h 812"/>
                <a:gd name="T8" fmla="*/ 635 w 658"/>
                <a:gd name="T9" fmla="*/ 87 h 812"/>
                <a:gd name="T10" fmla="*/ 234 w 658"/>
                <a:gd name="T11" fmla="*/ 790 h 812"/>
                <a:gd name="T12" fmla="*/ 196 w 658"/>
                <a:gd name="T13" fmla="*/ 812 h 812"/>
              </a:gdLst>
              <a:ahLst/>
              <a:cxnLst>
                <a:cxn ang="0">
                  <a:pos x="T0" y="T1"/>
                </a:cxn>
                <a:cxn ang="0">
                  <a:pos x="T2" y="T3"/>
                </a:cxn>
                <a:cxn ang="0">
                  <a:pos x="T4" y="T5"/>
                </a:cxn>
                <a:cxn ang="0">
                  <a:pos x="T6" y="T7"/>
                </a:cxn>
                <a:cxn ang="0">
                  <a:pos x="T8" y="T9"/>
                </a:cxn>
                <a:cxn ang="0">
                  <a:pos x="T10" y="T11"/>
                </a:cxn>
                <a:cxn ang="0">
                  <a:pos x="T12" y="T13"/>
                </a:cxn>
              </a:cxnLst>
              <a:rect l="0" t="0" r="r" b="b"/>
              <a:pathLst>
                <a:path w="658" h="812">
                  <a:moveTo>
                    <a:pt x="196" y="812"/>
                  </a:moveTo>
                  <a:cubicBezTo>
                    <a:pt x="0" y="812"/>
                    <a:pt x="0" y="812"/>
                    <a:pt x="0" y="812"/>
                  </a:cubicBezTo>
                  <a:cubicBezTo>
                    <a:pt x="0" y="0"/>
                    <a:pt x="0" y="0"/>
                    <a:pt x="0" y="0"/>
                  </a:cubicBezTo>
                  <a:cubicBezTo>
                    <a:pt x="585" y="0"/>
                    <a:pt x="585" y="0"/>
                    <a:pt x="585" y="0"/>
                  </a:cubicBezTo>
                  <a:cubicBezTo>
                    <a:pt x="630" y="0"/>
                    <a:pt x="658" y="48"/>
                    <a:pt x="635" y="87"/>
                  </a:cubicBezTo>
                  <a:cubicBezTo>
                    <a:pt x="234" y="790"/>
                    <a:pt x="234" y="790"/>
                    <a:pt x="234" y="790"/>
                  </a:cubicBezTo>
                  <a:cubicBezTo>
                    <a:pt x="226" y="804"/>
                    <a:pt x="212" y="812"/>
                    <a:pt x="196" y="812"/>
                  </a:cubicBezTo>
                  <a:close/>
                </a:path>
              </a:pathLst>
            </a:custGeom>
            <a:solidFill>
              <a:srgbClr val="8D20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21"/>
            <p:cNvSpPr/>
            <p:nvPr/>
          </p:nvSpPr>
          <p:spPr bwMode="auto">
            <a:xfrm>
              <a:off x="-6" y="1882"/>
              <a:ext cx="13289" cy="6502"/>
            </a:xfrm>
            <a:custGeom>
              <a:avLst/>
              <a:gdLst>
                <a:gd name="T0" fmla="*/ 1913 w 1913"/>
                <a:gd name="T1" fmla="*/ 0 h 936"/>
                <a:gd name="T2" fmla="*/ 1048 w 1913"/>
                <a:gd name="T3" fmla="*/ 0 h 936"/>
                <a:gd name="T4" fmla="*/ 972 w 1913"/>
                <a:gd name="T5" fmla="*/ 0 h 936"/>
                <a:gd name="T6" fmla="*/ 779 w 1913"/>
                <a:gd name="T7" fmla="*/ 0 h 936"/>
                <a:gd name="T8" fmla="*/ 714 w 1913"/>
                <a:gd name="T9" fmla="*/ 37 h 936"/>
                <a:gd name="T10" fmla="*/ 265 w 1913"/>
                <a:gd name="T11" fmla="*/ 812 h 936"/>
                <a:gd name="T12" fmla="*/ 207 w 1913"/>
                <a:gd name="T13" fmla="*/ 845 h 936"/>
                <a:gd name="T14" fmla="*/ 0 w 1913"/>
                <a:gd name="T15" fmla="*/ 845 h 936"/>
                <a:gd name="T16" fmla="*/ 0 w 1913"/>
                <a:gd name="T17" fmla="*/ 936 h 936"/>
                <a:gd name="T18" fmla="*/ 469 w 1913"/>
                <a:gd name="T19" fmla="*/ 936 h 936"/>
                <a:gd name="T20" fmla="*/ 469 w 1913"/>
                <a:gd name="T21" fmla="*/ 933 h 936"/>
                <a:gd name="T22" fmla="*/ 469 w 1913"/>
                <a:gd name="T23" fmla="*/ 933 h 936"/>
                <a:gd name="T24" fmla="*/ 525 w 1913"/>
                <a:gd name="T25" fmla="*/ 901 h 936"/>
                <a:gd name="T26" fmla="*/ 977 w 1913"/>
                <a:gd name="T27" fmla="*/ 121 h 936"/>
                <a:gd name="T28" fmla="*/ 1031 w 1913"/>
                <a:gd name="T29" fmla="*/ 90 h 936"/>
                <a:gd name="T30" fmla="*/ 1913 w 1913"/>
                <a:gd name="T31" fmla="*/ 90 h 936"/>
                <a:gd name="T32" fmla="*/ 1913 w 1913"/>
                <a:gd name="T3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13" h="936">
                  <a:moveTo>
                    <a:pt x="1913" y="0"/>
                  </a:moveTo>
                  <a:cubicBezTo>
                    <a:pt x="1048" y="0"/>
                    <a:pt x="1048" y="0"/>
                    <a:pt x="1048" y="0"/>
                  </a:cubicBezTo>
                  <a:cubicBezTo>
                    <a:pt x="972" y="0"/>
                    <a:pt x="972" y="0"/>
                    <a:pt x="972" y="0"/>
                  </a:cubicBezTo>
                  <a:cubicBezTo>
                    <a:pt x="779" y="0"/>
                    <a:pt x="779" y="0"/>
                    <a:pt x="779" y="0"/>
                  </a:cubicBezTo>
                  <a:cubicBezTo>
                    <a:pt x="752" y="0"/>
                    <a:pt x="728" y="14"/>
                    <a:pt x="714" y="37"/>
                  </a:cubicBezTo>
                  <a:cubicBezTo>
                    <a:pt x="265" y="812"/>
                    <a:pt x="265" y="812"/>
                    <a:pt x="265" y="812"/>
                  </a:cubicBezTo>
                  <a:cubicBezTo>
                    <a:pt x="253" y="832"/>
                    <a:pt x="231" y="845"/>
                    <a:pt x="207" y="845"/>
                  </a:cubicBezTo>
                  <a:cubicBezTo>
                    <a:pt x="0" y="845"/>
                    <a:pt x="0" y="845"/>
                    <a:pt x="0" y="845"/>
                  </a:cubicBezTo>
                  <a:cubicBezTo>
                    <a:pt x="0" y="936"/>
                    <a:pt x="0" y="936"/>
                    <a:pt x="0" y="936"/>
                  </a:cubicBezTo>
                  <a:cubicBezTo>
                    <a:pt x="469" y="936"/>
                    <a:pt x="469" y="936"/>
                    <a:pt x="469" y="936"/>
                  </a:cubicBezTo>
                  <a:cubicBezTo>
                    <a:pt x="469" y="933"/>
                    <a:pt x="469" y="933"/>
                    <a:pt x="469" y="933"/>
                  </a:cubicBezTo>
                  <a:cubicBezTo>
                    <a:pt x="469" y="933"/>
                    <a:pt x="469" y="933"/>
                    <a:pt x="469" y="933"/>
                  </a:cubicBezTo>
                  <a:cubicBezTo>
                    <a:pt x="492" y="933"/>
                    <a:pt x="514" y="921"/>
                    <a:pt x="525" y="901"/>
                  </a:cubicBezTo>
                  <a:cubicBezTo>
                    <a:pt x="977" y="121"/>
                    <a:pt x="977" y="121"/>
                    <a:pt x="977" y="121"/>
                  </a:cubicBezTo>
                  <a:cubicBezTo>
                    <a:pt x="989" y="102"/>
                    <a:pt x="1009" y="90"/>
                    <a:pt x="1031" y="90"/>
                  </a:cubicBezTo>
                  <a:cubicBezTo>
                    <a:pt x="1913" y="90"/>
                    <a:pt x="1913" y="90"/>
                    <a:pt x="1913" y="90"/>
                  </a:cubicBezTo>
                  <a:lnTo>
                    <a:pt x="1913" y="0"/>
                  </a:lnTo>
                  <a:close/>
                </a:path>
              </a:pathLst>
            </a:custGeom>
            <a:solidFill>
              <a:srgbClr val="DD31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22"/>
            <p:cNvSpPr/>
            <p:nvPr/>
          </p:nvSpPr>
          <p:spPr bwMode="auto">
            <a:xfrm>
              <a:off x="4044" y="2752"/>
              <a:ext cx="9239" cy="5632"/>
            </a:xfrm>
            <a:custGeom>
              <a:avLst/>
              <a:gdLst>
                <a:gd name="T0" fmla="*/ 1330 w 1330"/>
                <a:gd name="T1" fmla="*/ 0 h 811"/>
                <a:gd name="T2" fmla="*/ 469 w 1330"/>
                <a:gd name="T3" fmla="*/ 0 h 811"/>
                <a:gd name="T4" fmla="*/ 425 w 1330"/>
                <a:gd name="T5" fmla="*/ 26 h 811"/>
                <a:gd name="T6" fmla="*/ 24 w 1330"/>
                <a:gd name="T7" fmla="*/ 716 h 811"/>
                <a:gd name="T8" fmla="*/ 78 w 1330"/>
                <a:gd name="T9" fmla="*/ 811 h 811"/>
                <a:gd name="T10" fmla="*/ 1330 w 1330"/>
                <a:gd name="T11" fmla="*/ 811 h 811"/>
                <a:gd name="T12" fmla="*/ 1330 w 1330"/>
                <a:gd name="T13" fmla="*/ 0 h 811"/>
              </a:gdLst>
              <a:ahLst/>
              <a:cxnLst>
                <a:cxn ang="0">
                  <a:pos x="T0" y="T1"/>
                </a:cxn>
                <a:cxn ang="0">
                  <a:pos x="T2" y="T3"/>
                </a:cxn>
                <a:cxn ang="0">
                  <a:pos x="T4" y="T5"/>
                </a:cxn>
                <a:cxn ang="0">
                  <a:pos x="T6" y="T7"/>
                </a:cxn>
                <a:cxn ang="0">
                  <a:pos x="T8" y="T9"/>
                </a:cxn>
                <a:cxn ang="0">
                  <a:pos x="T10" y="T11"/>
                </a:cxn>
                <a:cxn ang="0">
                  <a:pos x="T12" y="T13"/>
                </a:cxn>
              </a:cxnLst>
              <a:rect l="0" t="0" r="r" b="b"/>
              <a:pathLst>
                <a:path w="1330" h="811">
                  <a:moveTo>
                    <a:pt x="1330" y="0"/>
                  </a:moveTo>
                  <a:cubicBezTo>
                    <a:pt x="469" y="0"/>
                    <a:pt x="469" y="0"/>
                    <a:pt x="469" y="0"/>
                  </a:cubicBezTo>
                  <a:cubicBezTo>
                    <a:pt x="451" y="0"/>
                    <a:pt x="434" y="10"/>
                    <a:pt x="425" y="26"/>
                  </a:cubicBezTo>
                  <a:cubicBezTo>
                    <a:pt x="24" y="716"/>
                    <a:pt x="24" y="716"/>
                    <a:pt x="24" y="716"/>
                  </a:cubicBezTo>
                  <a:cubicBezTo>
                    <a:pt x="0" y="758"/>
                    <a:pt x="30" y="811"/>
                    <a:pt x="78" y="811"/>
                  </a:cubicBezTo>
                  <a:cubicBezTo>
                    <a:pt x="1330" y="811"/>
                    <a:pt x="1330" y="811"/>
                    <a:pt x="1330" y="811"/>
                  </a:cubicBezTo>
                  <a:lnTo>
                    <a:pt x="1330" y="0"/>
                  </a:lnTo>
                  <a:close/>
                </a:path>
              </a:pathLst>
            </a:custGeom>
            <a:solidFill>
              <a:srgbClr val="32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矩形 9"/>
            <p:cNvSpPr/>
            <p:nvPr/>
          </p:nvSpPr>
          <p:spPr>
            <a:xfrm>
              <a:off x="12894" y="1882"/>
              <a:ext cx="6306" cy="624"/>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2894" y="2752"/>
              <a:ext cx="6306" cy="5632"/>
            </a:xfrm>
            <a:prstGeom prst="rect">
              <a:avLst/>
            </a:prstGeom>
            <a:solidFill>
              <a:srgbClr val="32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3"/>
            </p:custDataLst>
          </p:nvPr>
        </p:nvSpPr>
        <p:spPr>
          <a:xfrm>
            <a:off x="838200" y="365189"/>
            <a:ext cx="10515600" cy="1325795"/>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4"/>
            </p:custDataLst>
          </p:nvPr>
        </p:nvSpPr>
        <p:spPr>
          <a:xfrm>
            <a:off x="838200" y="1825944"/>
            <a:ext cx="10515600" cy="4352099"/>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7461"/>
            <a:ext cx="2743200" cy="365189"/>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7461"/>
            <a:ext cx="4114800" cy="365189"/>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7461"/>
            <a:ext cx="2743200" cy="365189"/>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4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20"/>
          <p:cNvSpPr/>
          <p:nvPr userDrawn="1"/>
        </p:nvSpPr>
        <p:spPr bwMode="auto">
          <a:xfrm>
            <a:off x="1600200" y="1370929"/>
            <a:ext cx="2901951" cy="3581400"/>
          </a:xfrm>
          <a:custGeom>
            <a:avLst/>
            <a:gdLst>
              <a:gd name="T0" fmla="*/ 196 w 658"/>
              <a:gd name="T1" fmla="*/ 812 h 812"/>
              <a:gd name="T2" fmla="*/ 0 w 658"/>
              <a:gd name="T3" fmla="*/ 812 h 812"/>
              <a:gd name="T4" fmla="*/ 0 w 658"/>
              <a:gd name="T5" fmla="*/ 0 h 812"/>
              <a:gd name="T6" fmla="*/ 585 w 658"/>
              <a:gd name="T7" fmla="*/ 0 h 812"/>
              <a:gd name="T8" fmla="*/ 635 w 658"/>
              <a:gd name="T9" fmla="*/ 87 h 812"/>
              <a:gd name="T10" fmla="*/ 234 w 658"/>
              <a:gd name="T11" fmla="*/ 790 h 812"/>
              <a:gd name="T12" fmla="*/ 196 w 658"/>
              <a:gd name="T13" fmla="*/ 812 h 812"/>
            </a:gdLst>
            <a:ahLst/>
            <a:cxnLst>
              <a:cxn ang="0">
                <a:pos x="T0" y="T1"/>
              </a:cxn>
              <a:cxn ang="0">
                <a:pos x="T2" y="T3"/>
              </a:cxn>
              <a:cxn ang="0">
                <a:pos x="T4" y="T5"/>
              </a:cxn>
              <a:cxn ang="0">
                <a:pos x="T6" y="T7"/>
              </a:cxn>
              <a:cxn ang="0">
                <a:pos x="T8" y="T9"/>
              </a:cxn>
              <a:cxn ang="0">
                <a:pos x="T10" y="T11"/>
              </a:cxn>
              <a:cxn ang="0">
                <a:pos x="T12" y="T13"/>
              </a:cxn>
            </a:cxnLst>
            <a:rect l="0" t="0" r="r" b="b"/>
            <a:pathLst>
              <a:path w="658" h="812">
                <a:moveTo>
                  <a:pt x="196" y="812"/>
                </a:moveTo>
                <a:cubicBezTo>
                  <a:pt x="0" y="812"/>
                  <a:pt x="0" y="812"/>
                  <a:pt x="0" y="812"/>
                </a:cubicBezTo>
                <a:cubicBezTo>
                  <a:pt x="0" y="0"/>
                  <a:pt x="0" y="0"/>
                  <a:pt x="0" y="0"/>
                </a:cubicBezTo>
                <a:cubicBezTo>
                  <a:pt x="585" y="0"/>
                  <a:pt x="585" y="0"/>
                  <a:pt x="585" y="0"/>
                </a:cubicBezTo>
                <a:cubicBezTo>
                  <a:pt x="630" y="0"/>
                  <a:pt x="658" y="48"/>
                  <a:pt x="635" y="87"/>
                </a:cubicBezTo>
                <a:cubicBezTo>
                  <a:pt x="234" y="790"/>
                  <a:pt x="234" y="790"/>
                  <a:pt x="234" y="790"/>
                </a:cubicBezTo>
                <a:cubicBezTo>
                  <a:pt x="226" y="804"/>
                  <a:pt x="212" y="812"/>
                  <a:pt x="196" y="812"/>
                </a:cubicBezTo>
                <a:close/>
              </a:path>
            </a:pathLst>
          </a:custGeom>
          <a:solidFill>
            <a:srgbClr val="DE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Freeform 21"/>
          <p:cNvSpPr/>
          <p:nvPr userDrawn="1"/>
        </p:nvSpPr>
        <p:spPr bwMode="auto">
          <a:xfrm>
            <a:off x="1600200" y="1365215"/>
            <a:ext cx="8438515" cy="4128771"/>
          </a:xfrm>
          <a:custGeom>
            <a:avLst/>
            <a:gdLst>
              <a:gd name="T0" fmla="*/ 1913 w 1913"/>
              <a:gd name="T1" fmla="*/ 0 h 936"/>
              <a:gd name="T2" fmla="*/ 1048 w 1913"/>
              <a:gd name="T3" fmla="*/ 0 h 936"/>
              <a:gd name="T4" fmla="*/ 972 w 1913"/>
              <a:gd name="T5" fmla="*/ 0 h 936"/>
              <a:gd name="T6" fmla="*/ 779 w 1913"/>
              <a:gd name="T7" fmla="*/ 0 h 936"/>
              <a:gd name="T8" fmla="*/ 714 w 1913"/>
              <a:gd name="T9" fmla="*/ 37 h 936"/>
              <a:gd name="T10" fmla="*/ 265 w 1913"/>
              <a:gd name="T11" fmla="*/ 812 h 936"/>
              <a:gd name="T12" fmla="*/ 207 w 1913"/>
              <a:gd name="T13" fmla="*/ 845 h 936"/>
              <a:gd name="T14" fmla="*/ 0 w 1913"/>
              <a:gd name="T15" fmla="*/ 845 h 936"/>
              <a:gd name="T16" fmla="*/ 0 w 1913"/>
              <a:gd name="T17" fmla="*/ 936 h 936"/>
              <a:gd name="T18" fmla="*/ 469 w 1913"/>
              <a:gd name="T19" fmla="*/ 936 h 936"/>
              <a:gd name="T20" fmla="*/ 469 w 1913"/>
              <a:gd name="T21" fmla="*/ 933 h 936"/>
              <a:gd name="T22" fmla="*/ 469 w 1913"/>
              <a:gd name="T23" fmla="*/ 933 h 936"/>
              <a:gd name="T24" fmla="*/ 525 w 1913"/>
              <a:gd name="T25" fmla="*/ 901 h 936"/>
              <a:gd name="T26" fmla="*/ 977 w 1913"/>
              <a:gd name="T27" fmla="*/ 121 h 936"/>
              <a:gd name="T28" fmla="*/ 1031 w 1913"/>
              <a:gd name="T29" fmla="*/ 90 h 936"/>
              <a:gd name="T30" fmla="*/ 1913 w 1913"/>
              <a:gd name="T31" fmla="*/ 90 h 936"/>
              <a:gd name="T32" fmla="*/ 1913 w 1913"/>
              <a:gd name="T33" fmla="*/ 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13" h="936">
                <a:moveTo>
                  <a:pt x="1913" y="0"/>
                </a:moveTo>
                <a:cubicBezTo>
                  <a:pt x="1048" y="0"/>
                  <a:pt x="1048" y="0"/>
                  <a:pt x="1048" y="0"/>
                </a:cubicBezTo>
                <a:cubicBezTo>
                  <a:pt x="972" y="0"/>
                  <a:pt x="972" y="0"/>
                  <a:pt x="972" y="0"/>
                </a:cubicBezTo>
                <a:cubicBezTo>
                  <a:pt x="779" y="0"/>
                  <a:pt x="779" y="0"/>
                  <a:pt x="779" y="0"/>
                </a:cubicBezTo>
                <a:cubicBezTo>
                  <a:pt x="752" y="0"/>
                  <a:pt x="728" y="14"/>
                  <a:pt x="714" y="37"/>
                </a:cubicBezTo>
                <a:cubicBezTo>
                  <a:pt x="265" y="812"/>
                  <a:pt x="265" y="812"/>
                  <a:pt x="265" y="812"/>
                </a:cubicBezTo>
                <a:cubicBezTo>
                  <a:pt x="253" y="832"/>
                  <a:pt x="231" y="845"/>
                  <a:pt x="207" y="845"/>
                </a:cubicBezTo>
                <a:cubicBezTo>
                  <a:pt x="0" y="845"/>
                  <a:pt x="0" y="845"/>
                  <a:pt x="0" y="845"/>
                </a:cubicBezTo>
                <a:cubicBezTo>
                  <a:pt x="0" y="936"/>
                  <a:pt x="0" y="936"/>
                  <a:pt x="0" y="936"/>
                </a:cubicBezTo>
                <a:cubicBezTo>
                  <a:pt x="469" y="936"/>
                  <a:pt x="469" y="936"/>
                  <a:pt x="469" y="936"/>
                </a:cubicBezTo>
                <a:cubicBezTo>
                  <a:pt x="469" y="933"/>
                  <a:pt x="469" y="933"/>
                  <a:pt x="469" y="933"/>
                </a:cubicBezTo>
                <a:cubicBezTo>
                  <a:pt x="469" y="933"/>
                  <a:pt x="469" y="933"/>
                  <a:pt x="469" y="933"/>
                </a:cubicBezTo>
                <a:cubicBezTo>
                  <a:pt x="492" y="933"/>
                  <a:pt x="514" y="921"/>
                  <a:pt x="525" y="901"/>
                </a:cubicBezTo>
                <a:cubicBezTo>
                  <a:pt x="977" y="121"/>
                  <a:pt x="977" y="121"/>
                  <a:pt x="977" y="121"/>
                </a:cubicBezTo>
                <a:cubicBezTo>
                  <a:pt x="989" y="102"/>
                  <a:pt x="1009" y="90"/>
                  <a:pt x="1031" y="90"/>
                </a:cubicBezTo>
                <a:cubicBezTo>
                  <a:pt x="1913" y="90"/>
                  <a:pt x="1913" y="90"/>
                  <a:pt x="1913" y="90"/>
                </a:cubicBezTo>
                <a:lnTo>
                  <a:pt x="1913" y="0"/>
                </a:lnTo>
                <a:close/>
              </a:path>
            </a:pathLst>
          </a:custGeom>
          <a:solidFill>
            <a:srgbClr val="DD31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22"/>
          <p:cNvSpPr/>
          <p:nvPr userDrawn="1"/>
        </p:nvSpPr>
        <p:spPr bwMode="auto">
          <a:xfrm>
            <a:off x="4171951" y="1917665"/>
            <a:ext cx="5866765" cy="3576320"/>
          </a:xfrm>
          <a:custGeom>
            <a:avLst/>
            <a:gdLst>
              <a:gd name="T0" fmla="*/ 1330 w 1330"/>
              <a:gd name="T1" fmla="*/ 0 h 811"/>
              <a:gd name="T2" fmla="*/ 469 w 1330"/>
              <a:gd name="T3" fmla="*/ 0 h 811"/>
              <a:gd name="T4" fmla="*/ 425 w 1330"/>
              <a:gd name="T5" fmla="*/ 26 h 811"/>
              <a:gd name="T6" fmla="*/ 24 w 1330"/>
              <a:gd name="T7" fmla="*/ 716 h 811"/>
              <a:gd name="T8" fmla="*/ 78 w 1330"/>
              <a:gd name="T9" fmla="*/ 811 h 811"/>
              <a:gd name="T10" fmla="*/ 1330 w 1330"/>
              <a:gd name="T11" fmla="*/ 811 h 811"/>
              <a:gd name="T12" fmla="*/ 1330 w 1330"/>
              <a:gd name="T13" fmla="*/ 0 h 811"/>
            </a:gdLst>
            <a:ahLst/>
            <a:cxnLst>
              <a:cxn ang="0">
                <a:pos x="T0" y="T1"/>
              </a:cxn>
              <a:cxn ang="0">
                <a:pos x="T2" y="T3"/>
              </a:cxn>
              <a:cxn ang="0">
                <a:pos x="T4" y="T5"/>
              </a:cxn>
              <a:cxn ang="0">
                <a:pos x="T6" y="T7"/>
              </a:cxn>
              <a:cxn ang="0">
                <a:pos x="T8" y="T9"/>
              </a:cxn>
              <a:cxn ang="0">
                <a:pos x="T10" y="T11"/>
              </a:cxn>
              <a:cxn ang="0">
                <a:pos x="T12" y="T13"/>
              </a:cxn>
            </a:cxnLst>
            <a:rect l="0" t="0" r="r" b="b"/>
            <a:pathLst>
              <a:path w="1330" h="811">
                <a:moveTo>
                  <a:pt x="1330" y="0"/>
                </a:moveTo>
                <a:cubicBezTo>
                  <a:pt x="469" y="0"/>
                  <a:pt x="469" y="0"/>
                  <a:pt x="469" y="0"/>
                </a:cubicBezTo>
                <a:cubicBezTo>
                  <a:pt x="451" y="0"/>
                  <a:pt x="434" y="10"/>
                  <a:pt x="425" y="26"/>
                </a:cubicBezTo>
                <a:cubicBezTo>
                  <a:pt x="24" y="716"/>
                  <a:pt x="24" y="716"/>
                  <a:pt x="24" y="716"/>
                </a:cubicBezTo>
                <a:cubicBezTo>
                  <a:pt x="0" y="758"/>
                  <a:pt x="30" y="811"/>
                  <a:pt x="78" y="811"/>
                </a:cubicBezTo>
                <a:cubicBezTo>
                  <a:pt x="1330" y="811"/>
                  <a:pt x="1330" y="811"/>
                  <a:pt x="1330" y="811"/>
                </a:cubicBezTo>
                <a:lnTo>
                  <a:pt x="1330" y="0"/>
                </a:lnTo>
                <a:close/>
              </a:path>
            </a:pathLst>
          </a:custGeom>
          <a:solidFill>
            <a:srgbClr val="DEDE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矩形 9"/>
          <p:cNvSpPr/>
          <p:nvPr userDrawn="1"/>
        </p:nvSpPr>
        <p:spPr>
          <a:xfrm>
            <a:off x="9735185" y="1365215"/>
            <a:ext cx="2456815" cy="396240"/>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userDrawn="1"/>
        </p:nvSpPr>
        <p:spPr>
          <a:xfrm>
            <a:off x="9735185" y="1917665"/>
            <a:ext cx="2456815" cy="3576320"/>
          </a:xfrm>
          <a:prstGeom prst="rect">
            <a:avLst/>
          </a:prstGeom>
          <a:solidFill>
            <a:srgbClr val="DED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 13"/>
          <p:cNvSpPr txBox="1"/>
          <p:nvPr userDrawn="1">
            <p:custDataLst>
              <p:tags r:id="rId12"/>
            </p:custDataLst>
          </p:nvPr>
        </p:nvSpPr>
        <p:spPr>
          <a:xfrm>
            <a:off x="727710" y="2209765"/>
            <a:ext cx="872490" cy="768350"/>
          </a:xfrm>
          <a:prstGeom prst="rect">
            <a:avLst/>
          </a:prstGeom>
          <a:noFill/>
        </p:spPr>
        <p:txBody>
          <a:bodyPr wrap="none" rtlCol="0">
            <a:spAutoFit/>
          </a:bodyPr>
          <a:lstStyle/>
          <a:p>
            <a:pPr algn="r"/>
            <a:r>
              <a:rPr lang="en-US" altLang="zh-CN" sz="4400" b="1" dirty="0" smtClean="0">
                <a:solidFill>
                  <a:schemeClr val="bg1"/>
                </a:solidFill>
                <a:latin typeface="微软雅黑" panose="020B0503020204020204" pitchFamily="34" charset="-122"/>
                <a:ea typeface="微软雅黑" panose="020B0503020204020204" pitchFamily="34" charset="-122"/>
              </a:rPr>
              <a:t>01</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12" name="矩形 11"/>
          <p:cNvSpPr/>
          <p:nvPr userDrawn="1"/>
        </p:nvSpPr>
        <p:spPr>
          <a:xfrm>
            <a:off x="0" y="5097745"/>
            <a:ext cx="1715771" cy="396240"/>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0" y="1370929"/>
            <a:ext cx="1997711" cy="3582027"/>
          </a:xfrm>
          <a:prstGeom prst="rect">
            <a:avLst/>
          </a:prstGeom>
          <a:solidFill>
            <a:srgbClr val="DED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2.xml"/><Relationship Id="rId2" Type="http://schemas.openxmlformats.org/officeDocument/2006/relationships/tags" Target="../tags/tag68.xml"/><Relationship Id="rId1" Type="http://schemas.openxmlformats.org/officeDocument/2006/relationships/tags" Target="../tags/tag67.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69.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7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7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7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tags" Target="../tags/tag74.xml"/><Relationship Id="rId1" Type="http://schemas.openxmlformats.org/officeDocument/2006/relationships/tags" Target="../tags/tag73.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3.xml"/><Relationship Id="rId3" Type="http://schemas.openxmlformats.org/officeDocument/2006/relationships/tags" Target="../tags/tag75.xml"/><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3.xml"/><Relationship Id="rId2" Type="http://schemas.openxmlformats.org/officeDocument/2006/relationships/tags" Target="../tags/tag76.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3.xml"/><Relationship Id="rId2" Type="http://schemas.openxmlformats.org/officeDocument/2006/relationships/tags" Target="../tags/tag77.xml"/><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tags" Target="../tags/tag7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tags" Target="../tags/tag7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tags" Target="../tags/tag81.xml"/><Relationship Id="rId1" Type="http://schemas.openxmlformats.org/officeDocument/2006/relationships/tags" Target="../tags/tag80.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3.xml"/><Relationship Id="rId2" Type="http://schemas.openxmlformats.org/officeDocument/2006/relationships/tags" Target="../tags/tag82.xm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3.xml"/><Relationship Id="rId2" Type="http://schemas.openxmlformats.org/officeDocument/2006/relationships/tags" Target="../tags/tag83.xml"/><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3.xml"/><Relationship Id="rId2" Type="http://schemas.openxmlformats.org/officeDocument/2006/relationships/tags" Target="../tags/tag84.xm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3.xml"/><Relationship Id="rId2" Type="http://schemas.openxmlformats.org/officeDocument/2006/relationships/tags" Target="../tags/tag85.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3.xml"/><Relationship Id="rId2" Type="http://schemas.openxmlformats.org/officeDocument/2006/relationships/tags" Target="../tags/tag86.xml"/><Relationship Id="rId1" Type="http://schemas.openxmlformats.org/officeDocument/2006/relationships/image" Target="../media/image13.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3.xml"/><Relationship Id="rId2" Type="http://schemas.openxmlformats.org/officeDocument/2006/relationships/tags" Target="../tags/tag87.xml"/><Relationship Id="rId1" Type="http://schemas.openxmlformats.org/officeDocument/2006/relationships/image" Target="../media/image14.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3.xml"/><Relationship Id="rId2" Type="http://schemas.openxmlformats.org/officeDocument/2006/relationships/tags" Target="../tags/tag88.xml"/><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3.xml"/><Relationship Id="rId2" Type="http://schemas.openxmlformats.org/officeDocument/2006/relationships/tags" Target="../tags/tag89.xml"/><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tags" Target="../tags/tag91.xml"/><Relationship Id="rId1" Type="http://schemas.openxmlformats.org/officeDocument/2006/relationships/tags" Target="../tags/tag90.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3.xml"/><Relationship Id="rId2" Type="http://schemas.openxmlformats.org/officeDocument/2006/relationships/tags" Target="../tags/tag92.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3.xml"/><Relationship Id="rId2" Type="http://schemas.openxmlformats.org/officeDocument/2006/relationships/tags" Target="../tags/tag93.xml"/><Relationship Id="rId1" Type="http://schemas.openxmlformats.org/officeDocument/2006/relationships/image" Target="../media/image18.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3.xml"/><Relationship Id="rId2" Type="http://schemas.openxmlformats.org/officeDocument/2006/relationships/tags" Target="../tags/tag94.xml"/><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3.xml"/><Relationship Id="rId1" Type="http://schemas.openxmlformats.org/officeDocument/2006/relationships/tags" Target="../tags/tag9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3.xml"/><Relationship Id="rId1" Type="http://schemas.openxmlformats.org/officeDocument/2006/relationships/tags" Target="../tags/tag9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3.xml"/><Relationship Id="rId1" Type="http://schemas.openxmlformats.org/officeDocument/2006/relationships/tags" Target="../tags/tag9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3.xml"/><Relationship Id="rId1" Type="http://schemas.openxmlformats.org/officeDocument/2006/relationships/tags" Target="../tags/tag9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99.xml"/><Relationship Id="rId1"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0.xml"/><Relationship Id="rId1"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1.xml"/><Relationship Id="rId1"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2.xml"/><Relationship Id="rId1"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3.xml"/><Relationship Id="rId1"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4.xml"/><Relationship Id="rId1" Type="http://schemas.openxmlformats.org/officeDocument/2006/relationships/image" Target="../media/image20.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105.xml"/><Relationship Id="rId2" Type="http://schemas.openxmlformats.org/officeDocument/2006/relationships/image" Target="../media/image4.png"/><Relationship Id="rId1"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6.xml"/><Relationship Id="rId1"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5" name="PA_ 13"/>
          <p:cNvSpPr txBox="1"/>
          <p:nvPr>
            <p:custDataLst>
              <p:tags r:id="rId1"/>
            </p:custDataLst>
          </p:nvPr>
        </p:nvSpPr>
        <p:spPr>
          <a:xfrm>
            <a:off x="2400935" y="1212850"/>
            <a:ext cx="7802880" cy="1938020"/>
          </a:xfrm>
          <a:prstGeom prst="rect">
            <a:avLst/>
          </a:prstGeom>
          <a:noFill/>
        </p:spPr>
        <p:txBody>
          <a:bodyPr wrap="none" rtlCol="0">
            <a:spAutoFit/>
            <a:scene3d>
              <a:camera prst="orthographicFront"/>
              <a:lightRig rig="threePt" dir="t"/>
            </a:scene3d>
          </a:bodyPr>
          <a:lstStyle/>
          <a:p>
            <a:pPr algn="ctr"/>
            <a:r>
              <a:rPr lang="en-US" altLang="zh-CN" sz="6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2023年</a:t>
            </a:r>
            <a:r>
              <a:rPr lang="zh-CN" altLang="en-US" sz="6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开工第一课</a:t>
            </a:r>
            <a:endParaRPr lang="zh-CN" altLang="en-US" sz="6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gn="r"/>
            <a:r>
              <a:rPr lang="zh-CN" altLang="en-US" sz="6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复工复产安全教育培训</a:t>
            </a:r>
            <a:endParaRPr lang="zh-CN" altLang="en-US" sz="6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0" y="4001770"/>
            <a:ext cx="12192000" cy="2856230"/>
          </a:xfrm>
          <a:prstGeom prst="rect">
            <a:avLst/>
          </a:prstGeom>
          <a:gradFill>
            <a:gsLst>
              <a:gs pos="0">
                <a:schemeClr val="accent1">
                  <a:lumMod val="5000"/>
                  <a:lumOff val="95000"/>
                  <a:alpha val="0"/>
                </a:schemeClr>
              </a:gs>
              <a:gs pos="78000">
                <a:schemeClr val="accent5"/>
              </a:gs>
            </a:gsLst>
            <a:lin ang="10800000" scaled="0"/>
          </a:gra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p>
            <a:pPr algn="ctr"/>
            <a:endParaRPr lang="zh-CN" altLang="en-US" sz="32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32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3200" b="1">
                <a:solidFill>
                  <a:schemeClr val="tx1"/>
                </a:solidFill>
                <a:latin typeface="Arial" panose="020B0604020202020204" pitchFamily="34" charset="0"/>
                <a:ea typeface="微软雅黑" panose="020B0503020204020204" pitchFamily="34" charset="-122"/>
                <a:sym typeface="Arial" panose="020B0604020202020204" pitchFamily="34" charset="0"/>
              </a:rPr>
              <a:t>xxxx</a:t>
            </a:r>
            <a:r>
              <a:rPr lang="zh-CN" altLang="en-US" sz="3200" b="1">
                <a:solidFill>
                  <a:schemeClr val="tx1"/>
                </a:solidFill>
                <a:latin typeface="Arial" panose="020B0604020202020204" pitchFamily="34" charset="0"/>
                <a:ea typeface="微软雅黑" panose="020B0503020204020204" pitchFamily="34" charset="-122"/>
                <a:sym typeface="Arial" panose="020B0604020202020204" pitchFamily="34" charset="0"/>
              </a:rPr>
              <a:t>有限公司</a:t>
            </a:r>
            <a:endParaRPr lang="zh-CN" altLang="en-US" sz="32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600" b="1">
                <a:solidFill>
                  <a:schemeClr val="tx1"/>
                </a:solidFill>
                <a:latin typeface="Arial" panose="020B0604020202020204" pitchFamily="34" charset="0"/>
                <a:ea typeface="微软雅黑" panose="020B0503020204020204" pitchFamily="34" charset="-122"/>
                <a:sym typeface="Arial" panose="020B0604020202020204" pitchFamily="34" charset="0"/>
              </a:rPr>
              <a:t>   </a:t>
            </a: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a:p>
            <a:pPr algn="ctr"/>
            <a:endParaRPr lang="zh-CN" altLang="en-US" sz="2600" b="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6050280" y="1380913"/>
            <a:ext cx="5167207" cy="2861310"/>
          </a:xfrm>
          <a:prstGeom prst="rect">
            <a:avLst/>
          </a:prstGeom>
          <a:noFill/>
        </p:spPr>
        <p:txBody>
          <a:bodyPr wrap="square" rtlCol="0" anchor="t">
            <a:spAutoFit/>
          </a:bodyPr>
          <a:lstStyle/>
          <a:p>
            <a:pPr lvl="0" algn="just" defTabSz="914400">
              <a:lnSpc>
                <a:spcPts val="2400"/>
              </a:lnSpc>
            </a:pPr>
            <a:r>
              <a:rPr lang="en-US" altLang="zh-CN">
                <a:solidFill>
                  <a:schemeClr val="tx1">
                    <a:lumMod val="75000"/>
                    <a:lumOff val="25000"/>
                  </a:schemeClr>
                </a:solidFill>
                <a:latin typeface="微软雅黑" panose="020B0503020204020204" pitchFamily="34" charset="-122"/>
                <a:ea typeface="微软雅黑" panose="020B0503020204020204" pitchFamily="34" charset="-122"/>
                <a:sym typeface="+mn-ea"/>
              </a:rPr>
              <a:t>       </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刚过完幸福、热闹的春节</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假期，许多</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人还沉浸在节日的气氛</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之中，</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生活节奏还没有调整</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过来，在外</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驰骋的心还没有</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回来，今天</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是节后上班</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第一天，大量</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企业将陆续复工复</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产，很多</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员工返回工作</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岗位。</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a:p>
            <a:pPr lvl="0" algn="just" defTabSz="914400">
              <a:lnSpc>
                <a:spcPts val="2400"/>
              </a:lnSpc>
            </a:pP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       据相关数据</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统计，节后</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是事故高发</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时段，一些</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生产设备停产后重新</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启动，容易</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发生</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机械故障；部分</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员工节后思想</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松懈，安全生产</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意识</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弱化，很</a:t>
            </a:r>
            <a:r>
              <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rPr>
              <a:t>容易发生意外</a:t>
            </a:r>
            <a:r>
              <a:rPr lang="zh-CN" altLang="en-US" smtClean="0">
                <a:solidFill>
                  <a:schemeClr val="tx1">
                    <a:lumMod val="75000"/>
                    <a:lumOff val="25000"/>
                  </a:schemeClr>
                </a:solidFill>
                <a:latin typeface="微软雅黑" panose="020B0503020204020204" pitchFamily="34" charset="-122"/>
                <a:ea typeface="微软雅黑" panose="020B0503020204020204" pitchFamily="34" charset="-122"/>
                <a:sym typeface="+mn-ea"/>
              </a:rPr>
              <a:t>事故。</a:t>
            </a:r>
            <a:endParaRPr lang="zh-CN" altLang="en-US"/>
          </a:p>
        </p:txBody>
      </p:sp>
      <p:grpSp>
        <p:nvGrpSpPr>
          <p:cNvPr id="27652" name="ïŝḷid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bwMode="auto">
          <a:xfrm flipH="1">
            <a:off x="949148" y="2321803"/>
            <a:ext cx="4199396" cy="3185499"/>
            <a:chOff x="3022600" y="1092200"/>
            <a:chExt cx="6153150" cy="4667250"/>
          </a:xfrm>
        </p:grpSpPr>
        <p:sp>
          <p:nvSpPr>
            <p:cNvPr id="50" name="íṣļíde"/>
            <p:cNvSpPr/>
            <p:nvPr/>
          </p:nvSpPr>
          <p:spPr bwMode="auto">
            <a:xfrm>
              <a:off x="3023325" y="5579656"/>
              <a:ext cx="6153254" cy="179872"/>
            </a:xfrm>
            <a:prstGeom prst="ellipse">
              <a:avLst/>
            </a:prstGeom>
            <a:solidFill>
              <a:srgbClr val="E7E7E7"/>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defRPr/>
              </a:pPr>
              <a:endParaRPr sz="2400"/>
            </a:p>
          </p:txBody>
        </p:sp>
        <p:sp>
          <p:nvSpPr>
            <p:cNvPr id="4" name="íŝļîďe"/>
            <p:cNvSpPr/>
            <p:nvPr/>
          </p:nvSpPr>
          <p:spPr bwMode="auto">
            <a:xfrm>
              <a:off x="6155777" y="3545239"/>
              <a:ext cx="1097909" cy="86835"/>
            </a:xfrm>
            <a:custGeom>
              <a:avLst/>
              <a:gdLst>
                <a:gd name="T0" fmla="*/ 292 w 292"/>
                <a:gd name="T1" fmla="*/ 23 h 23"/>
                <a:gd name="T2" fmla="*/ 290 w 292"/>
                <a:gd name="T3" fmla="*/ 19 h 23"/>
                <a:gd name="T4" fmla="*/ 254 w 292"/>
                <a:gd name="T5" fmla="*/ 0 h 23"/>
                <a:gd name="T6" fmla="*/ 39 w 292"/>
                <a:gd name="T7" fmla="*/ 0 h 23"/>
                <a:gd name="T8" fmla="*/ 2 w 292"/>
                <a:gd name="T9" fmla="*/ 21 h 23"/>
                <a:gd name="T10" fmla="*/ 0 w 292"/>
                <a:gd name="T11" fmla="*/ 23 h 23"/>
                <a:gd name="T12" fmla="*/ 292 w 292"/>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92" h="23">
                  <a:moveTo>
                    <a:pt x="292" y="23"/>
                  </a:moveTo>
                  <a:cubicBezTo>
                    <a:pt x="290" y="19"/>
                    <a:pt x="290" y="19"/>
                    <a:pt x="290" y="19"/>
                  </a:cubicBezTo>
                  <a:cubicBezTo>
                    <a:pt x="282" y="7"/>
                    <a:pt x="268" y="0"/>
                    <a:pt x="254" y="0"/>
                  </a:cubicBezTo>
                  <a:cubicBezTo>
                    <a:pt x="39" y="0"/>
                    <a:pt x="39" y="0"/>
                    <a:pt x="39" y="0"/>
                  </a:cubicBezTo>
                  <a:cubicBezTo>
                    <a:pt x="23" y="0"/>
                    <a:pt x="9" y="8"/>
                    <a:pt x="2" y="21"/>
                  </a:cubicBezTo>
                  <a:cubicBezTo>
                    <a:pt x="0" y="23"/>
                    <a:pt x="0" y="23"/>
                    <a:pt x="0" y="23"/>
                  </a:cubicBezTo>
                  <a:lnTo>
                    <a:pt x="292" y="23"/>
                  </a:lnTo>
                  <a:close/>
                </a:path>
              </a:pathLst>
            </a:custGeom>
            <a:solidFill>
              <a:srgbClr val="989A9E"/>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defRPr/>
              </a:pPr>
              <a:endParaRPr sz="2400"/>
            </a:p>
          </p:txBody>
        </p:sp>
        <p:sp>
          <p:nvSpPr>
            <p:cNvPr id="27702" name="ïš1iḑè"/>
            <p:cNvSpPr/>
            <p:nvPr/>
          </p:nvSpPr>
          <p:spPr bwMode="auto">
            <a:xfrm>
              <a:off x="5287963" y="1092200"/>
              <a:ext cx="2897188" cy="1982788"/>
            </a:xfrm>
            <a:custGeom>
              <a:avLst/>
              <a:gdLst>
                <a:gd name="T0" fmla="*/ 2147483647 w 771"/>
                <a:gd name="T1" fmla="*/ 2147483647 h 528"/>
                <a:gd name="T2" fmla="*/ 2147483647 w 771"/>
                <a:gd name="T3" fmla="*/ 2147483647 h 528"/>
                <a:gd name="T4" fmla="*/ 2147483647 w 771"/>
                <a:gd name="T5" fmla="*/ 2147483647 h 528"/>
                <a:gd name="T6" fmla="*/ 2147483647 w 771"/>
                <a:gd name="T7" fmla="*/ 2147483647 h 528"/>
                <a:gd name="T8" fmla="*/ 2147483647 w 771"/>
                <a:gd name="T9" fmla="*/ 0 h 528"/>
                <a:gd name="T10" fmla="*/ 2147483647 w 771"/>
                <a:gd name="T11" fmla="*/ 0 h 528"/>
                <a:gd name="T12" fmla="*/ 0 w 771"/>
                <a:gd name="T13" fmla="*/ 2147483647 h 528"/>
                <a:gd name="T14" fmla="*/ 0 w 771"/>
                <a:gd name="T15" fmla="*/ 2147483647 h 528"/>
                <a:gd name="T16" fmla="*/ 2147483647 w 771"/>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1"/>
                <a:gd name="T28" fmla="*/ 0 h 528"/>
                <a:gd name="T29" fmla="*/ 771 w 771"/>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1" h="528">
                  <a:moveTo>
                    <a:pt x="18" y="528"/>
                  </a:moveTo>
                  <a:cubicBezTo>
                    <a:pt x="753" y="528"/>
                    <a:pt x="753" y="528"/>
                    <a:pt x="753" y="528"/>
                  </a:cubicBezTo>
                  <a:cubicBezTo>
                    <a:pt x="763" y="528"/>
                    <a:pt x="771" y="520"/>
                    <a:pt x="771" y="510"/>
                  </a:cubicBezTo>
                  <a:cubicBezTo>
                    <a:pt x="771" y="25"/>
                    <a:pt x="771" y="25"/>
                    <a:pt x="771" y="25"/>
                  </a:cubicBezTo>
                  <a:cubicBezTo>
                    <a:pt x="771" y="11"/>
                    <a:pt x="759" y="0"/>
                    <a:pt x="745" y="0"/>
                  </a:cubicBezTo>
                  <a:cubicBezTo>
                    <a:pt x="26" y="0"/>
                    <a:pt x="26" y="0"/>
                    <a:pt x="26" y="0"/>
                  </a:cubicBezTo>
                  <a:cubicBezTo>
                    <a:pt x="12" y="0"/>
                    <a:pt x="0" y="11"/>
                    <a:pt x="0" y="25"/>
                  </a:cubicBezTo>
                  <a:cubicBezTo>
                    <a:pt x="0" y="510"/>
                    <a:pt x="0" y="510"/>
                    <a:pt x="0" y="510"/>
                  </a:cubicBezTo>
                  <a:cubicBezTo>
                    <a:pt x="0" y="520"/>
                    <a:pt x="8" y="528"/>
                    <a:pt x="18" y="528"/>
                  </a:cubicBezTo>
                  <a:close/>
                </a:path>
              </a:pathLst>
            </a:custGeom>
            <a:solidFill>
              <a:srgbClr val="989A9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03" name="ïS1íḑé"/>
            <p:cNvSpPr/>
            <p:nvPr/>
          </p:nvSpPr>
          <p:spPr bwMode="auto">
            <a:xfrm>
              <a:off x="5287963" y="1092200"/>
              <a:ext cx="2897188" cy="1611313"/>
            </a:xfrm>
            <a:custGeom>
              <a:avLst/>
              <a:gdLst>
                <a:gd name="T0" fmla="*/ 2147483647 w 771"/>
                <a:gd name="T1" fmla="*/ 2147483647 h 429"/>
                <a:gd name="T2" fmla="*/ 2147483647 w 771"/>
                <a:gd name="T3" fmla="*/ 2147483647 h 429"/>
                <a:gd name="T4" fmla="*/ 0 w 771"/>
                <a:gd name="T5" fmla="*/ 2147483647 h 429"/>
                <a:gd name="T6" fmla="*/ 0 w 771"/>
                <a:gd name="T7" fmla="*/ 2147483647 h 429"/>
                <a:gd name="T8" fmla="*/ 2147483647 w 771"/>
                <a:gd name="T9" fmla="*/ 0 h 429"/>
                <a:gd name="T10" fmla="*/ 2147483647 w 771"/>
                <a:gd name="T11" fmla="*/ 0 h 429"/>
                <a:gd name="T12" fmla="*/ 2147483647 w 771"/>
                <a:gd name="T13" fmla="*/ 2147483647 h 429"/>
                <a:gd name="T14" fmla="*/ 0 60000 65536"/>
                <a:gd name="T15" fmla="*/ 0 60000 65536"/>
                <a:gd name="T16" fmla="*/ 0 60000 65536"/>
                <a:gd name="T17" fmla="*/ 0 60000 65536"/>
                <a:gd name="T18" fmla="*/ 0 60000 65536"/>
                <a:gd name="T19" fmla="*/ 0 60000 65536"/>
                <a:gd name="T20" fmla="*/ 0 60000 65536"/>
                <a:gd name="T21" fmla="*/ 0 w 771"/>
                <a:gd name="T22" fmla="*/ 0 h 429"/>
                <a:gd name="T23" fmla="*/ 771 w 771"/>
                <a:gd name="T24" fmla="*/ 429 h 4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1" h="429">
                  <a:moveTo>
                    <a:pt x="771" y="26"/>
                  </a:moveTo>
                  <a:cubicBezTo>
                    <a:pt x="771" y="429"/>
                    <a:pt x="771" y="429"/>
                    <a:pt x="771" y="429"/>
                  </a:cubicBezTo>
                  <a:cubicBezTo>
                    <a:pt x="0" y="429"/>
                    <a:pt x="0" y="429"/>
                    <a:pt x="0" y="429"/>
                  </a:cubicBezTo>
                  <a:cubicBezTo>
                    <a:pt x="0" y="26"/>
                    <a:pt x="0" y="26"/>
                    <a:pt x="0" y="26"/>
                  </a:cubicBezTo>
                  <a:cubicBezTo>
                    <a:pt x="0" y="12"/>
                    <a:pt x="12" y="0"/>
                    <a:pt x="26" y="0"/>
                  </a:cubicBezTo>
                  <a:cubicBezTo>
                    <a:pt x="745" y="0"/>
                    <a:pt x="745" y="0"/>
                    <a:pt x="745" y="0"/>
                  </a:cubicBezTo>
                  <a:cubicBezTo>
                    <a:pt x="759" y="0"/>
                    <a:pt x="771" y="12"/>
                    <a:pt x="771" y="26"/>
                  </a:cubicBezTo>
                  <a:close/>
                </a:path>
              </a:pathLst>
            </a:custGeom>
            <a:solidFill>
              <a:srgbClr val="161F29"/>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04" name="íşļîḑê"/>
            <p:cNvSpPr/>
            <p:nvPr/>
          </p:nvSpPr>
          <p:spPr bwMode="auto">
            <a:xfrm>
              <a:off x="5194300" y="1092200"/>
              <a:ext cx="2892425" cy="1982788"/>
            </a:xfrm>
            <a:custGeom>
              <a:avLst/>
              <a:gdLst>
                <a:gd name="T0" fmla="*/ 2147483647 w 770"/>
                <a:gd name="T1" fmla="*/ 2147483647 h 528"/>
                <a:gd name="T2" fmla="*/ 2147483647 w 770"/>
                <a:gd name="T3" fmla="*/ 2147483647 h 528"/>
                <a:gd name="T4" fmla="*/ 2147483647 w 770"/>
                <a:gd name="T5" fmla="*/ 2147483647 h 528"/>
                <a:gd name="T6" fmla="*/ 2147483647 w 770"/>
                <a:gd name="T7" fmla="*/ 2147483647 h 528"/>
                <a:gd name="T8" fmla="*/ 2147483647 w 770"/>
                <a:gd name="T9" fmla="*/ 0 h 528"/>
                <a:gd name="T10" fmla="*/ 2147483647 w 770"/>
                <a:gd name="T11" fmla="*/ 0 h 528"/>
                <a:gd name="T12" fmla="*/ 0 w 770"/>
                <a:gd name="T13" fmla="*/ 2147483647 h 528"/>
                <a:gd name="T14" fmla="*/ 0 w 770"/>
                <a:gd name="T15" fmla="*/ 2147483647 h 528"/>
                <a:gd name="T16" fmla="*/ 2147483647 w 770"/>
                <a:gd name="T17" fmla="*/ 2147483647 h 5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70"/>
                <a:gd name="T28" fmla="*/ 0 h 528"/>
                <a:gd name="T29" fmla="*/ 770 w 770"/>
                <a:gd name="T30" fmla="*/ 528 h 5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70" h="528">
                  <a:moveTo>
                    <a:pt x="17" y="528"/>
                  </a:moveTo>
                  <a:cubicBezTo>
                    <a:pt x="752" y="528"/>
                    <a:pt x="752" y="528"/>
                    <a:pt x="752" y="528"/>
                  </a:cubicBezTo>
                  <a:cubicBezTo>
                    <a:pt x="762" y="528"/>
                    <a:pt x="770" y="520"/>
                    <a:pt x="770" y="510"/>
                  </a:cubicBezTo>
                  <a:cubicBezTo>
                    <a:pt x="770" y="25"/>
                    <a:pt x="770" y="25"/>
                    <a:pt x="770" y="25"/>
                  </a:cubicBezTo>
                  <a:cubicBezTo>
                    <a:pt x="770" y="11"/>
                    <a:pt x="758" y="0"/>
                    <a:pt x="744" y="0"/>
                  </a:cubicBezTo>
                  <a:cubicBezTo>
                    <a:pt x="25" y="0"/>
                    <a:pt x="25" y="0"/>
                    <a:pt x="25" y="0"/>
                  </a:cubicBezTo>
                  <a:cubicBezTo>
                    <a:pt x="11" y="0"/>
                    <a:pt x="0" y="11"/>
                    <a:pt x="0" y="25"/>
                  </a:cubicBezTo>
                  <a:cubicBezTo>
                    <a:pt x="0" y="510"/>
                    <a:pt x="0" y="510"/>
                    <a:pt x="0" y="510"/>
                  </a:cubicBezTo>
                  <a:cubicBezTo>
                    <a:pt x="0" y="520"/>
                    <a:pt x="7" y="528"/>
                    <a:pt x="17" y="528"/>
                  </a:cubicBezTo>
                  <a:close/>
                </a:path>
              </a:pathLst>
            </a:custGeom>
            <a:solidFill>
              <a:srgbClr val="FFFFF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 name="íŝḷïďé"/>
            <p:cNvSpPr/>
            <p:nvPr/>
          </p:nvSpPr>
          <p:spPr bwMode="auto">
            <a:xfrm>
              <a:off x="6518645" y="2794738"/>
              <a:ext cx="192289" cy="192277"/>
            </a:xfrm>
            <a:custGeom>
              <a:avLst/>
              <a:gdLst>
                <a:gd name="T0" fmla="*/ 8 w 51"/>
                <a:gd name="T1" fmla="*/ 38 h 51"/>
                <a:gd name="T2" fmla="*/ 13 w 51"/>
                <a:gd name="T3" fmla="*/ 7 h 51"/>
                <a:gd name="T4" fmla="*/ 44 w 51"/>
                <a:gd name="T5" fmla="*/ 12 h 51"/>
                <a:gd name="T6" fmla="*/ 39 w 51"/>
                <a:gd name="T7" fmla="*/ 44 h 51"/>
                <a:gd name="T8" fmla="*/ 8 w 51"/>
                <a:gd name="T9" fmla="*/ 38 h 51"/>
              </a:gdLst>
              <a:ahLst/>
              <a:cxnLst>
                <a:cxn ang="0">
                  <a:pos x="T0" y="T1"/>
                </a:cxn>
                <a:cxn ang="0">
                  <a:pos x="T2" y="T3"/>
                </a:cxn>
                <a:cxn ang="0">
                  <a:pos x="T4" y="T5"/>
                </a:cxn>
                <a:cxn ang="0">
                  <a:pos x="T6" y="T7"/>
                </a:cxn>
                <a:cxn ang="0">
                  <a:pos x="T8" y="T9"/>
                </a:cxn>
              </a:cxnLst>
              <a:rect l="0" t="0" r="r" b="b"/>
              <a:pathLst>
                <a:path w="51" h="51">
                  <a:moveTo>
                    <a:pt x="8" y="38"/>
                  </a:moveTo>
                  <a:cubicBezTo>
                    <a:pt x="0" y="28"/>
                    <a:pt x="3" y="14"/>
                    <a:pt x="13" y="7"/>
                  </a:cubicBezTo>
                  <a:cubicBezTo>
                    <a:pt x="23" y="0"/>
                    <a:pt x="37" y="2"/>
                    <a:pt x="44" y="12"/>
                  </a:cubicBezTo>
                  <a:cubicBezTo>
                    <a:pt x="51" y="22"/>
                    <a:pt x="49" y="36"/>
                    <a:pt x="39" y="44"/>
                  </a:cubicBezTo>
                  <a:cubicBezTo>
                    <a:pt x="29" y="51"/>
                    <a:pt x="15" y="48"/>
                    <a:pt x="8" y="38"/>
                  </a:cubicBezTo>
                  <a:close/>
                </a:path>
              </a:pathLst>
            </a:custGeom>
            <a:solidFill>
              <a:srgbClr val="E0E0E0"/>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defRPr/>
              </a:pPr>
              <a:endParaRPr sz="2400"/>
            </a:p>
          </p:txBody>
        </p:sp>
        <p:sp>
          <p:nvSpPr>
            <p:cNvPr id="6" name="îṩ1îḋè"/>
            <p:cNvSpPr/>
            <p:nvPr/>
          </p:nvSpPr>
          <p:spPr bwMode="auto">
            <a:xfrm>
              <a:off x="6062734" y="3545239"/>
              <a:ext cx="1097909" cy="86835"/>
            </a:xfrm>
            <a:custGeom>
              <a:avLst/>
              <a:gdLst>
                <a:gd name="T0" fmla="*/ 292 w 292"/>
                <a:gd name="T1" fmla="*/ 23 h 23"/>
                <a:gd name="T2" fmla="*/ 290 w 292"/>
                <a:gd name="T3" fmla="*/ 19 h 23"/>
                <a:gd name="T4" fmla="*/ 254 w 292"/>
                <a:gd name="T5" fmla="*/ 0 h 23"/>
                <a:gd name="T6" fmla="*/ 38 w 292"/>
                <a:gd name="T7" fmla="*/ 0 h 23"/>
                <a:gd name="T8" fmla="*/ 1 w 292"/>
                <a:gd name="T9" fmla="*/ 21 h 23"/>
                <a:gd name="T10" fmla="*/ 0 w 292"/>
                <a:gd name="T11" fmla="*/ 23 h 23"/>
                <a:gd name="T12" fmla="*/ 292 w 292"/>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92" h="23">
                  <a:moveTo>
                    <a:pt x="292" y="23"/>
                  </a:moveTo>
                  <a:cubicBezTo>
                    <a:pt x="290" y="19"/>
                    <a:pt x="290" y="19"/>
                    <a:pt x="290" y="19"/>
                  </a:cubicBezTo>
                  <a:cubicBezTo>
                    <a:pt x="282" y="7"/>
                    <a:pt x="268" y="0"/>
                    <a:pt x="254" y="0"/>
                  </a:cubicBezTo>
                  <a:cubicBezTo>
                    <a:pt x="38" y="0"/>
                    <a:pt x="38" y="0"/>
                    <a:pt x="38" y="0"/>
                  </a:cubicBezTo>
                  <a:cubicBezTo>
                    <a:pt x="23" y="0"/>
                    <a:pt x="9" y="8"/>
                    <a:pt x="1" y="21"/>
                  </a:cubicBezTo>
                  <a:cubicBezTo>
                    <a:pt x="0" y="23"/>
                    <a:pt x="0" y="23"/>
                    <a:pt x="0" y="23"/>
                  </a:cubicBezTo>
                  <a:lnTo>
                    <a:pt x="292" y="23"/>
                  </a:lnTo>
                  <a:close/>
                </a:path>
              </a:pathLst>
            </a:custGeom>
            <a:solidFill>
              <a:srgbClr val="FFFFFF"/>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defRPr/>
              </a:pPr>
              <a:endParaRPr sz="2400"/>
            </a:p>
          </p:txBody>
        </p:sp>
        <p:sp>
          <p:nvSpPr>
            <p:cNvPr id="27707" name="íš1íďè"/>
            <p:cNvSpPr/>
            <p:nvPr/>
          </p:nvSpPr>
          <p:spPr bwMode="auto">
            <a:xfrm>
              <a:off x="5194300" y="1092200"/>
              <a:ext cx="2892425" cy="1611313"/>
            </a:xfrm>
            <a:custGeom>
              <a:avLst/>
              <a:gdLst>
                <a:gd name="T0" fmla="*/ 2147483647 w 770"/>
                <a:gd name="T1" fmla="*/ 2147483647 h 429"/>
                <a:gd name="T2" fmla="*/ 2147483647 w 770"/>
                <a:gd name="T3" fmla="*/ 2147483647 h 429"/>
                <a:gd name="T4" fmla="*/ 0 w 770"/>
                <a:gd name="T5" fmla="*/ 2147483647 h 429"/>
                <a:gd name="T6" fmla="*/ 0 w 770"/>
                <a:gd name="T7" fmla="*/ 2147483647 h 429"/>
                <a:gd name="T8" fmla="*/ 2147483647 w 770"/>
                <a:gd name="T9" fmla="*/ 0 h 429"/>
                <a:gd name="T10" fmla="*/ 2147483647 w 770"/>
                <a:gd name="T11" fmla="*/ 0 h 429"/>
                <a:gd name="T12" fmla="*/ 2147483647 w 770"/>
                <a:gd name="T13" fmla="*/ 2147483647 h 429"/>
                <a:gd name="T14" fmla="*/ 0 60000 65536"/>
                <a:gd name="T15" fmla="*/ 0 60000 65536"/>
                <a:gd name="T16" fmla="*/ 0 60000 65536"/>
                <a:gd name="T17" fmla="*/ 0 60000 65536"/>
                <a:gd name="T18" fmla="*/ 0 60000 65536"/>
                <a:gd name="T19" fmla="*/ 0 60000 65536"/>
                <a:gd name="T20" fmla="*/ 0 60000 65536"/>
                <a:gd name="T21" fmla="*/ 0 w 770"/>
                <a:gd name="T22" fmla="*/ 0 h 429"/>
                <a:gd name="T23" fmla="*/ 770 w 770"/>
                <a:gd name="T24" fmla="*/ 429 h 4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0" h="429">
                  <a:moveTo>
                    <a:pt x="770" y="25"/>
                  </a:moveTo>
                  <a:cubicBezTo>
                    <a:pt x="770" y="429"/>
                    <a:pt x="770" y="429"/>
                    <a:pt x="770" y="429"/>
                  </a:cubicBezTo>
                  <a:cubicBezTo>
                    <a:pt x="0" y="429"/>
                    <a:pt x="0" y="429"/>
                    <a:pt x="0" y="429"/>
                  </a:cubicBezTo>
                  <a:cubicBezTo>
                    <a:pt x="0" y="25"/>
                    <a:pt x="0" y="25"/>
                    <a:pt x="0" y="25"/>
                  </a:cubicBezTo>
                  <a:cubicBezTo>
                    <a:pt x="0" y="11"/>
                    <a:pt x="11" y="0"/>
                    <a:pt x="25" y="0"/>
                  </a:cubicBezTo>
                  <a:cubicBezTo>
                    <a:pt x="745" y="0"/>
                    <a:pt x="745" y="0"/>
                    <a:pt x="745" y="0"/>
                  </a:cubicBezTo>
                  <a:cubicBezTo>
                    <a:pt x="759" y="0"/>
                    <a:pt x="770" y="11"/>
                    <a:pt x="770" y="25"/>
                  </a:cubicBezTo>
                  <a:close/>
                </a:path>
              </a:pathLst>
            </a:custGeom>
            <a:solidFill>
              <a:srgbClr val="253747"/>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08" name="ïşľiḍè"/>
            <p:cNvSpPr>
              <a:spLocks noChangeArrowheads="1"/>
            </p:cNvSpPr>
            <p:nvPr/>
          </p:nvSpPr>
          <p:spPr bwMode="auto">
            <a:xfrm>
              <a:off x="7523163" y="1227138"/>
              <a:ext cx="71438" cy="74613"/>
            </a:xfrm>
            <a:prstGeom prst="ellipse">
              <a:avLst/>
            </a:prstGeom>
            <a:solidFill>
              <a:srgbClr val="8EBAE8"/>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09" name="ïš1ïďe"/>
            <p:cNvSpPr>
              <a:spLocks noChangeArrowheads="1"/>
            </p:cNvSpPr>
            <p:nvPr/>
          </p:nvSpPr>
          <p:spPr bwMode="auto">
            <a:xfrm>
              <a:off x="7673975" y="1227138"/>
              <a:ext cx="74613" cy="74613"/>
            </a:xfrm>
            <a:prstGeom prst="ellipse">
              <a:avLst/>
            </a:prstGeom>
            <a:solidFill>
              <a:srgbClr val="8EBAE8"/>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10" name="îş1ïḋè"/>
            <p:cNvSpPr>
              <a:spLocks noChangeArrowheads="1"/>
            </p:cNvSpPr>
            <p:nvPr/>
          </p:nvSpPr>
          <p:spPr bwMode="auto">
            <a:xfrm>
              <a:off x="7827963" y="1227138"/>
              <a:ext cx="71438" cy="74613"/>
            </a:xfrm>
            <a:prstGeom prst="ellipse">
              <a:avLst/>
            </a:prstGeom>
            <a:solidFill>
              <a:srgbClr val="8EBAE8"/>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7" name="î$ḻíḑe"/>
            <p:cNvSpPr/>
            <p:nvPr/>
          </p:nvSpPr>
          <p:spPr bwMode="auto">
            <a:xfrm>
              <a:off x="5268766" y="1188293"/>
              <a:ext cx="2726163" cy="1429675"/>
            </a:xfrm>
            <a:custGeom>
              <a:avLst/>
              <a:gdLst>
                <a:gd name="T0" fmla="*/ 0 w 725"/>
                <a:gd name="T1" fmla="*/ 0 h 380"/>
                <a:gd name="T2" fmla="*/ 142 w 725"/>
                <a:gd name="T3" fmla="*/ 0 h 380"/>
                <a:gd name="T4" fmla="*/ 186 w 725"/>
                <a:gd name="T5" fmla="*/ 20 h 380"/>
                <a:gd name="T6" fmla="*/ 234 w 725"/>
                <a:gd name="T7" fmla="*/ 42 h 380"/>
                <a:gd name="T8" fmla="*/ 725 w 725"/>
                <a:gd name="T9" fmla="*/ 42 h 380"/>
                <a:gd name="T10" fmla="*/ 725 w 725"/>
                <a:gd name="T11" fmla="*/ 380 h 380"/>
                <a:gd name="T12" fmla="*/ 0 w 725"/>
                <a:gd name="T13" fmla="*/ 380 h 380"/>
                <a:gd name="T14" fmla="*/ 0 w 725"/>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5" h="380">
                  <a:moveTo>
                    <a:pt x="0" y="0"/>
                  </a:moveTo>
                  <a:cubicBezTo>
                    <a:pt x="142" y="0"/>
                    <a:pt x="142" y="0"/>
                    <a:pt x="142" y="0"/>
                  </a:cubicBezTo>
                  <a:cubicBezTo>
                    <a:pt x="159" y="0"/>
                    <a:pt x="175" y="7"/>
                    <a:pt x="186" y="20"/>
                  </a:cubicBezTo>
                  <a:cubicBezTo>
                    <a:pt x="198" y="34"/>
                    <a:pt x="215" y="42"/>
                    <a:pt x="234" y="42"/>
                  </a:cubicBezTo>
                  <a:cubicBezTo>
                    <a:pt x="725" y="42"/>
                    <a:pt x="725" y="42"/>
                    <a:pt x="725" y="42"/>
                  </a:cubicBezTo>
                  <a:cubicBezTo>
                    <a:pt x="725" y="380"/>
                    <a:pt x="725" y="380"/>
                    <a:pt x="725" y="380"/>
                  </a:cubicBezTo>
                  <a:cubicBezTo>
                    <a:pt x="0" y="380"/>
                    <a:pt x="0" y="380"/>
                    <a:pt x="0" y="380"/>
                  </a:cubicBezTo>
                  <a:lnTo>
                    <a:pt x="0" y="0"/>
                  </a:lnTo>
                  <a:close/>
                </a:path>
              </a:pathLst>
            </a:custGeom>
            <a:pattFill prst="pct5">
              <a:fgClr>
                <a:srgbClr val="E4E6EA"/>
              </a:fgClr>
              <a:bgClr>
                <a:srgbClr val="ADB5BF"/>
              </a:bgClr>
            </a:patt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sz="2400"/>
            </a:p>
          </p:txBody>
        </p:sp>
        <p:sp>
          <p:nvSpPr>
            <p:cNvPr id="27712" name="íśḷîdé"/>
            <p:cNvSpPr/>
            <p:nvPr/>
          </p:nvSpPr>
          <p:spPr bwMode="auto">
            <a:xfrm>
              <a:off x="6486525" y="3074988"/>
              <a:ext cx="458788" cy="469900"/>
            </a:xfrm>
            <a:custGeom>
              <a:avLst/>
              <a:gdLst>
                <a:gd name="T0" fmla="*/ 0 w 122"/>
                <a:gd name="T1" fmla="*/ 2147483647 h 125"/>
                <a:gd name="T2" fmla="*/ 2147483647 w 122"/>
                <a:gd name="T3" fmla="*/ 2147483647 h 125"/>
                <a:gd name="T4" fmla="*/ 2147483647 w 122"/>
                <a:gd name="T5" fmla="*/ 0 h 125"/>
                <a:gd name="T6" fmla="*/ 0 w 122"/>
                <a:gd name="T7" fmla="*/ 0 h 125"/>
                <a:gd name="T8" fmla="*/ 0 w 122"/>
                <a:gd name="T9" fmla="*/ 2147483647 h 125"/>
                <a:gd name="T10" fmla="*/ 0 60000 65536"/>
                <a:gd name="T11" fmla="*/ 0 60000 65536"/>
                <a:gd name="T12" fmla="*/ 0 60000 65536"/>
                <a:gd name="T13" fmla="*/ 0 60000 65536"/>
                <a:gd name="T14" fmla="*/ 0 60000 65536"/>
                <a:gd name="T15" fmla="*/ 0 w 122"/>
                <a:gd name="T16" fmla="*/ 0 h 125"/>
                <a:gd name="T17" fmla="*/ 122 w 122"/>
                <a:gd name="T18" fmla="*/ 125 h 125"/>
              </a:gdLst>
              <a:ahLst/>
              <a:cxnLst>
                <a:cxn ang="T10">
                  <a:pos x="T0" y="T1"/>
                </a:cxn>
                <a:cxn ang="T11">
                  <a:pos x="T2" y="T3"/>
                </a:cxn>
                <a:cxn ang="T12">
                  <a:pos x="T4" y="T5"/>
                </a:cxn>
                <a:cxn ang="T13">
                  <a:pos x="T6" y="T7"/>
                </a:cxn>
                <a:cxn ang="T14">
                  <a:pos x="T8" y="T9"/>
                </a:cxn>
              </a:cxnLst>
              <a:rect l="T15" t="T16" r="T17" b="T18"/>
              <a:pathLst>
                <a:path w="122" h="125">
                  <a:moveTo>
                    <a:pt x="0" y="125"/>
                  </a:moveTo>
                  <a:cubicBezTo>
                    <a:pt x="101" y="125"/>
                    <a:pt x="101" y="125"/>
                    <a:pt x="101" y="125"/>
                  </a:cubicBezTo>
                  <a:cubicBezTo>
                    <a:pt x="122" y="86"/>
                    <a:pt x="122" y="39"/>
                    <a:pt x="101" y="0"/>
                  </a:cubicBezTo>
                  <a:cubicBezTo>
                    <a:pt x="0" y="0"/>
                    <a:pt x="0" y="0"/>
                    <a:pt x="0" y="0"/>
                  </a:cubicBezTo>
                  <a:cubicBezTo>
                    <a:pt x="21" y="39"/>
                    <a:pt x="21" y="86"/>
                    <a:pt x="0" y="125"/>
                  </a:cubicBezTo>
                  <a:close/>
                </a:path>
              </a:pathLst>
            </a:custGeom>
            <a:solidFill>
              <a:srgbClr val="989A9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3" name="î$1íḑé"/>
            <p:cNvSpPr/>
            <p:nvPr/>
          </p:nvSpPr>
          <p:spPr bwMode="auto">
            <a:xfrm>
              <a:off x="6384925" y="3074988"/>
              <a:ext cx="458788" cy="469900"/>
            </a:xfrm>
            <a:custGeom>
              <a:avLst/>
              <a:gdLst>
                <a:gd name="T0" fmla="*/ 0 w 122"/>
                <a:gd name="T1" fmla="*/ 2147483647 h 125"/>
                <a:gd name="T2" fmla="*/ 2147483647 w 122"/>
                <a:gd name="T3" fmla="*/ 2147483647 h 125"/>
                <a:gd name="T4" fmla="*/ 2147483647 w 122"/>
                <a:gd name="T5" fmla="*/ 0 h 125"/>
                <a:gd name="T6" fmla="*/ 0 w 122"/>
                <a:gd name="T7" fmla="*/ 0 h 125"/>
                <a:gd name="T8" fmla="*/ 0 w 122"/>
                <a:gd name="T9" fmla="*/ 2147483647 h 125"/>
                <a:gd name="T10" fmla="*/ 0 60000 65536"/>
                <a:gd name="T11" fmla="*/ 0 60000 65536"/>
                <a:gd name="T12" fmla="*/ 0 60000 65536"/>
                <a:gd name="T13" fmla="*/ 0 60000 65536"/>
                <a:gd name="T14" fmla="*/ 0 60000 65536"/>
                <a:gd name="T15" fmla="*/ 0 w 122"/>
                <a:gd name="T16" fmla="*/ 0 h 125"/>
                <a:gd name="T17" fmla="*/ 122 w 122"/>
                <a:gd name="T18" fmla="*/ 125 h 125"/>
              </a:gdLst>
              <a:ahLst/>
              <a:cxnLst>
                <a:cxn ang="T10">
                  <a:pos x="T0" y="T1"/>
                </a:cxn>
                <a:cxn ang="T11">
                  <a:pos x="T2" y="T3"/>
                </a:cxn>
                <a:cxn ang="T12">
                  <a:pos x="T4" y="T5"/>
                </a:cxn>
                <a:cxn ang="T13">
                  <a:pos x="T6" y="T7"/>
                </a:cxn>
                <a:cxn ang="T14">
                  <a:pos x="T8" y="T9"/>
                </a:cxn>
              </a:cxnLst>
              <a:rect l="T15" t="T16" r="T17" b="T18"/>
              <a:pathLst>
                <a:path w="122" h="125">
                  <a:moveTo>
                    <a:pt x="0" y="125"/>
                  </a:moveTo>
                  <a:cubicBezTo>
                    <a:pt x="101" y="125"/>
                    <a:pt x="101" y="125"/>
                    <a:pt x="101" y="125"/>
                  </a:cubicBezTo>
                  <a:cubicBezTo>
                    <a:pt x="122" y="86"/>
                    <a:pt x="122" y="39"/>
                    <a:pt x="101" y="0"/>
                  </a:cubicBezTo>
                  <a:cubicBezTo>
                    <a:pt x="0" y="0"/>
                    <a:pt x="0" y="0"/>
                    <a:pt x="0" y="0"/>
                  </a:cubicBezTo>
                  <a:cubicBezTo>
                    <a:pt x="21" y="39"/>
                    <a:pt x="21" y="86"/>
                    <a:pt x="0" y="125"/>
                  </a:cubicBezTo>
                  <a:close/>
                </a:path>
              </a:pathLst>
            </a:custGeom>
            <a:solidFill>
              <a:srgbClr val="B7BAB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4" name="íṩľíďê"/>
            <p:cNvSpPr/>
            <p:nvPr/>
          </p:nvSpPr>
          <p:spPr bwMode="auto">
            <a:xfrm>
              <a:off x="4427538" y="3948113"/>
              <a:ext cx="384175" cy="1720850"/>
            </a:xfrm>
            <a:custGeom>
              <a:avLst/>
              <a:gdLst>
                <a:gd name="T0" fmla="*/ 2147483647 w 242"/>
                <a:gd name="T1" fmla="*/ 2147483647 h 1084"/>
                <a:gd name="T2" fmla="*/ 0 w 242"/>
                <a:gd name="T3" fmla="*/ 2147483647 h 1084"/>
                <a:gd name="T4" fmla="*/ 2147483647 w 242"/>
                <a:gd name="T5" fmla="*/ 0 h 1084"/>
                <a:gd name="T6" fmla="*/ 2147483647 w 242"/>
                <a:gd name="T7" fmla="*/ 0 h 1084"/>
                <a:gd name="T8" fmla="*/ 2147483647 w 242"/>
                <a:gd name="T9" fmla="*/ 2147483647 h 1084"/>
                <a:gd name="T10" fmla="*/ 0 60000 65536"/>
                <a:gd name="T11" fmla="*/ 0 60000 65536"/>
                <a:gd name="T12" fmla="*/ 0 60000 65536"/>
                <a:gd name="T13" fmla="*/ 0 60000 65536"/>
                <a:gd name="T14" fmla="*/ 0 60000 65536"/>
                <a:gd name="T15" fmla="*/ 0 w 242"/>
                <a:gd name="T16" fmla="*/ 0 h 1084"/>
                <a:gd name="T17" fmla="*/ 242 w 242"/>
                <a:gd name="T18" fmla="*/ 1084 h 1084"/>
              </a:gdLst>
              <a:ahLst/>
              <a:cxnLst>
                <a:cxn ang="T10">
                  <a:pos x="T0" y="T1"/>
                </a:cxn>
                <a:cxn ang="T11">
                  <a:pos x="T2" y="T3"/>
                </a:cxn>
                <a:cxn ang="T12">
                  <a:pos x="T4" y="T5"/>
                </a:cxn>
                <a:cxn ang="T13">
                  <a:pos x="T6" y="T7"/>
                </a:cxn>
                <a:cxn ang="T14">
                  <a:pos x="T8" y="T9"/>
                </a:cxn>
              </a:cxnLst>
              <a:rect l="T15" t="T16" r="T17" b="T18"/>
              <a:pathLst>
                <a:path w="242" h="1084">
                  <a:moveTo>
                    <a:pt x="100" y="1084"/>
                  </a:moveTo>
                  <a:lnTo>
                    <a:pt x="0" y="1084"/>
                  </a:lnTo>
                  <a:lnTo>
                    <a:pt x="142" y="0"/>
                  </a:lnTo>
                  <a:lnTo>
                    <a:pt x="242" y="0"/>
                  </a:lnTo>
                  <a:lnTo>
                    <a:pt x="100" y="1084"/>
                  </a:lnTo>
                  <a:close/>
                </a:path>
              </a:pathLst>
            </a:custGeom>
            <a:solidFill>
              <a:srgbClr val="B8A58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5" name="îŝļïdè"/>
            <p:cNvSpPr/>
            <p:nvPr/>
          </p:nvSpPr>
          <p:spPr bwMode="auto">
            <a:xfrm>
              <a:off x="4360863" y="3948113"/>
              <a:ext cx="382588" cy="1720850"/>
            </a:xfrm>
            <a:custGeom>
              <a:avLst/>
              <a:gdLst>
                <a:gd name="T0" fmla="*/ 2147483647 w 241"/>
                <a:gd name="T1" fmla="*/ 2147483647 h 1084"/>
                <a:gd name="T2" fmla="*/ 0 w 241"/>
                <a:gd name="T3" fmla="*/ 2147483647 h 1084"/>
                <a:gd name="T4" fmla="*/ 2147483647 w 241"/>
                <a:gd name="T5" fmla="*/ 0 h 1084"/>
                <a:gd name="T6" fmla="*/ 2147483647 w 241"/>
                <a:gd name="T7" fmla="*/ 0 h 1084"/>
                <a:gd name="T8" fmla="*/ 2147483647 w 241"/>
                <a:gd name="T9" fmla="*/ 2147483647 h 1084"/>
                <a:gd name="T10" fmla="*/ 0 60000 65536"/>
                <a:gd name="T11" fmla="*/ 0 60000 65536"/>
                <a:gd name="T12" fmla="*/ 0 60000 65536"/>
                <a:gd name="T13" fmla="*/ 0 60000 65536"/>
                <a:gd name="T14" fmla="*/ 0 60000 65536"/>
                <a:gd name="T15" fmla="*/ 0 w 241"/>
                <a:gd name="T16" fmla="*/ 0 h 1084"/>
                <a:gd name="T17" fmla="*/ 241 w 241"/>
                <a:gd name="T18" fmla="*/ 1084 h 1084"/>
              </a:gdLst>
              <a:ahLst/>
              <a:cxnLst>
                <a:cxn ang="T10">
                  <a:pos x="T0" y="T1"/>
                </a:cxn>
                <a:cxn ang="T11">
                  <a:pos x="T2" y="T3"/>
                </a:cxn>
                <a:cxn ang="T12">
                  <a:pos x="T4" y="T5"/>
                </a:cxn>
                <a:cxn ang="T13">
                  <a:pos x="T6" y="T7"/>
                </a:cxn>
                <a:cxn ang="T14">
                  <a:pos x="T8" y="T9"/>
                </a:cxn>
              </a:cxnLst>
              <a:rect l="T15" t="T16" r="T17" b="T18"/>
              <a:pathLst>
                <a:path w="241" h="1084">
                  <a:moveTo>
                    <a:pt x="99" y="1084"/>
                  </a:moveTo>
                  <a:lnTo>
                    <a:pt x="0" y="1084"/>
                  </a:lnTo>
                  <a:lnTo>
                    <a:pt x="142" y="0"/>
                  </a:lnTo>
                  <a:lnTo>
                    <a:pt x="241" y="0"/>
                  </a:lnTo>
                  <a:lnTo>
                    <a:pt x="99" y="1084"/>
                  </a:lnTo>
                  <a:close/>
                </a:path>
              </a:pathLst>
            </a:custGeom>
            <a:solidFill>
              <a:srgbClr val="D0BAA2"/>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6" name="íṣļïḓé"/>
            <p:cNvSpPr/>
            <p:nvPr/>
          </p:nvSpPr>
          <p:spPr bwMode="auto">
            <a:xfrm>
              <a:off x="3717925" y="5199063"/>
              <a:ext cx="815975" cy="104775"/>
            </a:xfrm>
            <a:custGeom>
              <a:avLst/>
              <a:gdLst>
                <a:gd name="T0" fmla="*/ 2147483647 w 217"/>
                <a:gd name="T1" fmla="*/ 2147483647 h 28"/>
                <a:gd name="T2" fmla="*/ 0 w 217"/>
                <a:gd name="T3" fmla="*/ 2147483647 h 28"/>
                <a:gd name="T4" fmla="*/ 0 w 217"/>
                <a:gd name="T5" fmla="*/ 0 h 28"/>
                <a:gd name="T6" fmla="*/ 2147483647 w 217"/>
                <a:gd name="T7" fmla="*/ 0 h 28"/>
                <a:gd name="T8" fmla="*/ 2147483647 w 217"/>
                <a:gd name="T9" fmla="*/ 2147483647 h 28"/>
                <a:gd name="T10" fmla="*/ 2147483647 w 217"/>
                <a:gd name="T11" fmla="*/ 2147483647 h 28"/>
                <a:gd name="T12" fmla="*/ 0 60000 65536"/>
                <a:gd name="T13" fmla="*/ 0 60000 65536"/>
                <a:gd name="T14" fmla="*/ 0 60000 65536"/>
                <a:gd name="T15" fmla="*/ 0 60000 65536"/>
                <a:gd name="T16" fmla="*/ 0 60000 65536"/>
                <a:gd name="T17" fmla="*/ 0 60000 65536"/>
                <a:gd name="T18" fmla="*/ 0 w 217"/>
                <a:gd name="T19" fmla="*/ 0 h 28"/>
                <a:gd name="T20" fmla="*/ 217 w 217"/>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17" h="28">
                  <a:moveTo>
                    <a:pt x="202" y="28"/>
                  </a:moveTo>
                  <a:cubicBezTo>
                    <a:pt x="0" y="28"/>
                    <a:pt x="0" y="28"/>
                    <a:pt x="0" y="28"/>
                  </a:cubicBezTo>
                  <a:cubicBezTo>
                    <a:pt x="0" y="0"/>
                    <a:pt x="0" y="0"/>
                    <a:pt x="0" y="0"/>
                  </a:cubicBezTo>
                  <a:cubicBezTo>
                    <a:pt x="202" y="0"/>
                    <a:pt x="202" y="0"/>
                    <a:pt x="202" y="0"/>
                  </a:cubicBezTo>
                  <a:cubicBezTo>
                    <a:pt x="211" y="0"/>
                    <a:pt x="217" y="7"/>
                    <a:pt x="216" y="15"/>
                  </a:cubicBezTo>
                  <a:cubicBezTo>
                    <a:pt x="215" y="22"/>
                    <a:pt x="209" y="28"/>
                    <a:pt x="202" y="28"/>
                  </a:cubicBezTo>
                  <a:close/>
                </a:path>
              </a:pathLst>
            </a:custGeom>
            <a:solidFill>
              <a:srgbClr val="B8A58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7" name="íṩľíḓe"/>
            <p:cNvSpPr/>
            <p:nvPr/>
          </p:nvSpPr>
          <p:spPr bwMode="auto">
            <a:xfrm>
              <a:off x="3668713" y="3948113"/>
              <a:ext cx="384175" cy="1720850"/>
            </a:xfrm>
            <a:custGeom>
              <a:avLst/>
              <a:gdLst>
                <a:gd name="T0" fmla="*/ 2147483647 w 242"/>
                <a:gd name="T1" fmla="*/ 2147483647 h 1084"/>
                <a:gd name="T2" fmla="*/ 0 w 242"/>
                <a:gd name="T3" fmla="*/ 2147483647 h 1084"/>
                <a:gd name="T4" fmla="*/ 2147483647 w 242"/>
                <a:gd name="T5" fmla="*/ 0 h 1084"/>
                <a:gd name="T6" fmla="*/ 2147483647 w 242"/>
                <a:gd name="T7" fmla="*/ 0 h 1084"/>
                <a:gd name="T8" fmla="*/ 2147483647 w 242"/>
                <a:gd name="T9" fmla="*/ 2147483647 h 1084"/>
                <a:gd name="T10" fmla="*/ 0 60000 65536"/>
                <a:gd name="T11" fmla="*/ 0 60000 65536"/>
                <a:gd name="T12" fmla="*/ 0 60000 65536"/>
                <a:gd name="T13" fmla="*/ 0 60000 65536"/>
                <a:gd name="T14" fmla="*/ 0 60000 65536"/>
                <a:gd name="T15" fmla="*/ 0 w 242"/>
                <a:gd name="T16" fmla="*/ 0 h 1084"/>
                <a:gd name="T17" fmla="*/ 242 w 242"/>
                <a:gd name="T18" fmla="*/ 1084 h 1084"/>
              </a:gdLst>
              <a:ahLst/>
              <a:cxnLst>
                <a:cxn ang="T10">
                  <a:pos x="T0" y="T1"/>
                </a:cxn>
                <a:cxn ang="T11">
                  <a:pos x="T2" y="T3"/>
                </a:cxn>
                <a:cxn ang="T12">
                  <a:pos x="T4" y="T5"/>
                </a:cxn>
                <a:cxn ang="T13">
                  <a:pos x="T6" y="T7"/>
                </a:cxn>
                <a:cxn ang="T14">
                  <a:pos x="T8" y="T9"/>
                </a:cxn>
              </a:cxnLst>
              <a:rect l="T15" t="T16" r="T17" b="T18"/>
              <a:pathLst>
                <a:path w="242" h="1084">
                  <a:moveTo>
                    <a:pt x="100" y="1084"/>
                  </a:moveTo>
                  <a:lnTo>
                    <a:pt x="0" y="1084"/>
                  </a:lnTo>
                  <a:lnTo>
                    <a:pt x="142" y="0"/>
                  </a:lnTo>
                  <a:lnTo>
                    <a:pt x="242" y="0"/>
                  </a:lnTo>
                  <a:lnTo>
                    <a:pt x="100" y="1084"/>
                  </a:lnTo>
                  <a:close/>
                </a:path>
              </a:pathLst>
            </a:custGeom>
            <a:solidFill>
              <a:srgbClr val="D0BAA2"/>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18" name="îsḷíḋé"/>
            <p:cNvSpPr>
              <a:spLocks noChangeArrowheads="1"/>
            </p:cNvSpPr>
            <p:nvPr/>
          </p:nvSpPr>
          <p:spPr bwMode="auto">
            <a:xfrm>
              <a:off x="3432175" y="3632200"/>
              <a:ext cx="3840163" cy="131763"/>
            </a:xfrm>
            <a:prstGeom prst="rect">
              <a:avLst/>
            </a:prstGeom>
            <a:solidFill>
              <a:srgbClr val="F3F0E9"/>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19" name="iśľíḍê"/>
            <p:cNvSpPr>
              <a:spLocks noChangeArrowheads="1"/>
            </p:cNvSpPr>
            <p:nvPr/>
          </p:nvSpPr>
          <p:spPr bwMode="auto">
            <a:xfrm>
              <a:off x="3432175" y="3632200"/>
              <a:ext cx="3840163" cy="131763"/>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0" name="ïślïďê"/>
            <p:cNvSpPr>
              <a:spLocks noChangeArrowheads="1"/>
            </p:cNvSpPr>
            <p:nvPr/>
          </p:nvSpPr>
          <p:spPr bwMode="auto">
            <a:xfrm>
              <a:off x="7272338" y="3632200"/>
              <a:ext cx="957263" cy="131763"/>
            </a:xfrm>
            <a:prstGeom prst="rect">
              <a:avLst/>
            </a:prstGeom>
            <a:solidFill>
              <a:srgbClr val="E8E6E4"/>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1" name="íṥ1íḍè"/>
            <p:cNvSpPr>
              <a:spLocks noChangeArrowheads="1"/>
            </p:cNvSpPr>
            <p:nvPr/>
          </p:nvSpPr>
          <p:spPr bwMode="auto">
            <a:xfrm>
              <a:off x="7272338" y="3632200"/>
              <a:ext cx="957263" cy="131763"/>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2" name="iṧľíďe"/>
            <p:cNvSpPr>
              <a:spLocks noChangeArrowheads="1"/>
            </p:cNvSpPr>
            <p:nvPr/>
          </p:nvSpPr>
          <p:spPr bwMode="auto">
            <a:xfrm>
              <a:off x="3602038" y="3763963"/>
              <a:ext cx="3497263" cy="184150"/>
            </a:xfrm>
            <a:prstGeom prst="rect">
              <a:avLst/>
            </a:prstGeom>
            <a:solidFill>
              <a:srgbClr val="F3F0E9"/>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3" name="isḷíḑê"/>
            <p:cNvSpPr>
              <a:spLocks noChangeArrowheads="1"/>
            </p:cNvSpPr>
            <p:nvPr/>
          </p:nvSpPr>
          <p:spPr bwMode="auto">
            <a:xfrm>
              <a:off x="3602038" y="3763963"/>
              <a:ext cx="3497263" cy="184150"/>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4" name="iśļïḓê"/>
            <p:cNvSpPr>
              <a:spLocks noChangeArrowheads="1"/>
            </p:cNvSpPr>
            <p:nvPr/>
          </p:nvSpPr>
          <p:spPr bwMode="auto">
            <a:xfrm>
              <a:off x="7099300" y="3763963"/>
              <a:ext cx="946150" cy="184150"/>
            </a:xfrm>
            <a:prstGeom prst="rect">
              <a:avLst/>
            </a:prstGeom>
            <a:solidFill>
              <a:srgbClr val="E8E6E4"/>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5" name="ïşlîďé"/>
            <p:cNvSpPr>
              <a:spLocks noChangeArrowheads="1"/>
            </p:cNvSpPr>
            <p:nvPr/>
          </p:nvSpPr>
          <p:spPr bwMode="auto">
            <a:xfrm>
              <a:off x="7099300" y="3763963"/>
              <a:ext cx="946150" cy="184150"/>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26" name="íṡļîďe"/>
            <p:cNvSpPr/>
            <p:nvPr/>
          </p:nvSpPr>
          <p:spPr bwMode="auto">
            <a:xfrm>
              <a:off x="3602038" y="3948113"/>
              <a:ext cx="382588" cy="1720850"/>
            </a:xfrm>
            <a:custGeom>
              <a:avLst/>
              <a:gdLst>
                <a:gd name="T0" fmla="*/ 2147483647 w 241"/>
                <a:gd name="T1" fmla="*/ 2147483647 h 1084"/>
                <a:gd name="T2" fmla="*/ 0 w 241"/>
                <a:gd name="T3" fmla="*/ 2147483647 h 1084"/>
                <a:gd name="T4" fmla="*/ 2147483647 w 241"/>
                <a:gd name="T5" fmla="*/ 0 h 1084"/>
                <a:gd name="T6" fmla="*/ 2147483647 w 241"/>
                <a:gd name="T7" fmla="*/ 0 h 1084"/>
                <a:gd name="T8" fmla="*/ 2147483647 w 241"/>
                <a:gd name="T9" fmla="*/ 2147483647 h 1084"/>
                <a:gd name="T10" fmla="*/ 0 60000 65536"/>
                <a:gd name="T11" fmla="*/ 0 60000 65536"/>
                <a:gd name="T12" fmla="*/ 0 60000 65536"/>
                <a:gd name="T13" fmla="*/ 0 60000 65536"/>
                <a:gd name="T14" fmla="*/ 0 60000 65536"/>
                <a:gd name="T15" fmla="*/ 0 w 241"/>
                <a:gd name="T16" fmla="*/ 0 h 1084"/>
                <a:gd name="T17" fmla="*/ 241 w 241"/>
                <a:gd name="T18" fmla="*/ 1084 h 1084"/>
              </a:gdLst>
              <a:ahLst/>
              <a:cxnLst>
                <a:cxn ang="T10">
                  <a:pos x="T0" y="T1"/>
                </a:cxn>
                <a:cxn ang="T11">
                  <a:pos x="T2" y="T3"/>
                </a:cxn>
                <a:cxn ang="T12">
                  <a:pos x="T4" y="T5"/>
                </a:cxn>
                <a:cxn ang="T13">
                  <a:pos x="T6" y="T7"/>
                </a:cxn>
                <a:cxn ang="T14">
                  <a:pos x="T8" y="T9"/>
                </a:cxn>
              </a:cxnLst>
              <a:rect l="T15" t="T16" r="T17" b="T18"/>
              <a:pathLst>
                <a:path w="241" h="1084">
                  <a:moveTo>
                    <a:pt x="99" y="1084"/>
                  </a:moveTo>
                  <a:lnTo>
                    <a:pt x="0" y="1084"/>
                  </a:lnTo>
                  <a:lnTo>
                    <a:pt x="142" y="0"/>
                  </a:lnTo>
                  <a:lnTo>
                    <a:pt x="241" y="0"/>
                  </a:lnTo>
                  <a:lnTo>
                    <a:pt x="99" y="1084"/>
                  </a:lnTo>
                  <a:close/>
                </a:path>
              </a:pathLst>
            </a:custGeom>
            <a:solidFill>
              <a:srgbClr val="F2EFE8"/>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27" name="ïśḷídè"/>
            <p:cNvSpPr/>
            <p:nvPr/>
          </p:nvSpPr>
          <p:spPr bwMode="auto">
            <a:xfrm>
              <a:off x="7008813" y="5199063"/>
              <a:ext cx="814388" cy="104775"/>
            </a:xfrm>
            <a:custGeom>
              <a:avLst/>
              <a:gdLst>
                <a:gd name="T0" fmla="*/ 2147483647 w 217"/>
                <a:gd name="T1" fmla="*/ 2147483647 h 28"/>
                <a:gd name="T2" fmla="*/ 0 w 217"/>
                <a:gd name="T3" fmla="*/ 2147483647 h 28"/>
                <a:gd name="T4" fmla="*/ 0 w 217"/>
                <a:gd name="T5" fmla="*/ 0 h 28"/>
                <a:gd name="T6" fmla="*/ 2147483647 w 217"/>
                <a:gd name="T7" fmla="*/ 0 h 28"/>
                <a:gd name="T8" fmla="*/ 2147483647 w 217"/>
                <a:gd name="T9" fmla="*/ 2147483647 h 28"/>
                <a:gd name="T10" fmla="*/ 2147483647 w 217"/>
                <a:gd name="T11" fmla="*/ 2147483647 h 28"/>
                <a:gd name="T12" fmla="*/ 0 60000 65536"/>
                <a:gd name="T13" fmla="*/ 0 60000 65536"/>
                <a:gd name="T14" fmla="*/ 0 60000 65536"/>
                <a:gd name="T15" fmla="*/ 0 60000 65536"/>
                <a:gd name="T16" fmla="*/ 0 60000 65536"/>
                <a:gd name="T17" fmla="*/ 0 60000 65536"/>
                <a:gd name="T18" fmla="*/ 0 w 217"/>
                <a:gd name="T19" fmla="*/ 0 h 28"/>
                <a:gd name="T20" fmla="*/ 217 w 217"/>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217" h="28">
                  <a:moveTo>
                    <a:pt x="202" y="28"/>
                  </a:moveTo>
                  <a:cubicBezTo>
                    <a:pt x="0" y="28"/>
                    <a:pt x="0" y="28"/>
                    <a:pt x="0" y="28"/>
                  </a:cubicBezTo>
                  <a:cubicBezTo>
                    <a:pt x="0" y="0"/>
                    <a:pt x="0" y="0"/>
                    <a:pt x="0" y="0"/>
                  </a:cubicBezTo>
                  <a:cubicBezTo>
                    <a:pt x="202" y="0"/>
                    <a:pt x="202" y="0"/>
                    <a:pt x="202" y="0"/>
                  </a:cubicBezTo>
                  <a:cubicBezTo>
                    <a:pt x="211" y="0"/>
                    <a:pt x="217" y="7"/>
                    <a:pt x="216" y="15"/>
                  </a:cubicBezTo>
                  <a:cubicBezTo>
                    <a:pt x="215" y="22"/>
                    <a:pt x="209" y="28"/>
                    <a:pt x="202" y="28"/>
                  </a:cubicBezTo>
                  <a:close/>
                </a:path>
              </a:pathLst>
            </a:custGeom>
            <a:solidFill>
              <a:srgbClr val="B8A58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28" name="iṧlide"/>
            <p:cNvSpPr/>
            <p:nvPr/>
          </p:nvSpPr>
          <p:spPr bwMode="auto">
            <a:xfrm>
              <a:off x="6648450" y="3948113"/>
              <a:ext cx="382588" cy="1720850"/>
            </a:xfrm>
            <a:custGeom>
              <a:avLst/>
              <a:gdLst>
                <a:gd name="T0" fmla="*/ 2147483647 w 241"/>
                <a:gd name="T1" fmla="*/ 2147483647 h 1084"/>
                <a:gd name="T2" fmla="*/ 2147483647 w 241"/>
                <a:gd name="T3" fmla="*/ 2147483647 h 1084"/>
                <a:gd name="T4" fmla="*/ 2147483647 w 241"/>
                <a:gd name="T5" fmla="*/ 0 h 1084"/>
                <a:gd name="T6" fmla="*/ 0 w 241"/>
                <a:gd name="T7" fmla="*/ 0 h 1084"/>
                <a:gd name="T8" fmla="*/ 2147483647 w 241"/>
                <a:gd name="T9" fmla="*/ 2147483647 h 1084"/>
                <a:gd name="T10" fmla="*/ 0 60000 65536"/>
                <a:gd name="T11" fmla="*/ 0 60000 65536"/>
                <a:gd name="T12" fmla="*/ 0 60000 65536"/>
                <a:gd name="T13" fmla="*/ 0 60000 65536"/>
                <a:gd name="T14" fmla="*/ 0 60000 65536"/>
                <a:gd name="T15" fmla="*/ 0 w 241"/>
                <a:gd name="T16" fmla="*/ 0 h 1084"/>
                <a:gd name="T17" fmla="*/ 241 w 241"/>
                <a:gd name="T18" fmla="*/ 1084 h 1084"/>
              </a:gdLst>
              <a:ahLst/>
              <a:cxnLst>
                <a:cxn ang="T10">
                  <a:pos x="T0" y="T1"/>
                </a:cxn>
                <a:cxn ang="T11">
                  <a:pos x="T2" y="T3"/>
                </a:cxn>
                <a:cxn ang="T12">
                  <a:pos x="T4" y="T5"/>
                </a:cxn>
                <a:cxn ang="T13">
                  <a:pos x="T6" y="T7"/>
                </a:cxn>
                <a:cxn ang="T14">
                  <a:pos x="T8" y="T9"/>
                </a:cxn>
              </a:cxnLst>
              <a:rect l="T15" t="T16" r="T17" b="T18"/>
              <a:pathLst>
                <a:path w="241" h="1084">
                  <a:moveTo>
                    <a:pt x="142" y="1084"/>
                  </a:moveTo>
                  <a:lnTo>
                    <a:pt x="241" y="1084"/>
                  </a:lnTo>
                  <a:lnTo>
                    <a:pt x="99" y="0"/>
                  </a:lnTo>
                  <a:lnTo>
                    <a:pt x="0" y="0"/>
                  </a:lnTo>
                  <a:lnTo>
                    <a:pt x="142" y="1084"/>
                  </a:lnTo>
                  <a:close/>
                </a:path>
              </a:pathLst>
            </a:custGeom>
            <a:solidFill>
              <a:srgbClr val="D0BAA2"/>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29" name="iṣḷíḓé"/>
            <p:cNvSpPr/>
            <p:nvPr/>
          </p:nvSpPr>
          <p:spPr bwMode="auto">
            <a:xfrm>
              <a:off x="6715125" y="3948113"/>
              <a:ext cx="384175" cy="1720850"/>
            </a:xfrm>
            <a:custGeom>
              <a:avLst/>
              <a:gdLst>
                <a:gd name="T0" fmla="*/ 2147483647 w 242"/>
                <a:gd name="T1" fmla="*/ 2147483647 h 1084"/>
                <a:gd name="T2" fmla="*/ 2147483647 w 242"/>
                <a:gd name="T3" fmla="*/ 2147483647 h 1084"/>
                <a:gd name="T4" fmla="*/ 2147483647 w 242"/>
                <a:gd name="T5" fmla="*/ 0 h 1084"/>
                <a:gd name="T6" fmla="*/ 0 w 242"/>
                <a:gd name="T7" fmla="*/ 0 h 1084"/>
                <a:gd name="T8" fmla="*/ 2147483647 w 242"/>
                <a:gd name="T9" fmla="*/ 2147483647 h 1084"/>
                <a:gd name="T10" fmla="*/ 0 60000 65536"/>
                <a:gd name="T11" fmla="*/ 0 60000 65536"/>
                <a:gd name="T12" fmla="*/ 0 60000 65536"/>
                <a:gd name="T13" fmla="*/ 0 60000 65536"/>
                <a:gd name="T14" fmla="*/ 0 60000 65536"/>
                <a:gd name="T15" fmla="*/ 0 w 242"/>
                <a:gd name="T16" fmla="*/ 0 h 1084"/>
                <a:gd name="T17" fmla="*/ 242 w 242"/>
                <a:gd name="T18" fmla="*/ 1084 h 1084"/>
              </a:gdLst>
              <a:ahLst/>
              <a:cxnLst>
                <a:cxn ang="T10">
                  <a:pos x="T0" y="T1"/>
                </a:cxn>
                <a:cxn ang="T11">
                  <a:pos x="T2" y="T3"/>
                </a:cxn>
                <a:cxn ang="T12">
                  <a:pos x="T4" y="T5"/>
                </a:cxn>
                <a:cxn ang="T13">
                  <a:pos x="T6" y="T7"/>
                </a:cxn>
                <a:cxn ang="T14">
                  <a:pos x="T8" y="T9"/>
                </a:cxn>
              </a:cxnLst>
              <a:rect l="T15" t="T16" r="T17" b="T18"/>
              <a:pathLst>
                <a:path w="242" h="1084">
                  <a:moveTo>
                    <a:pt x="142" y="1084"/>
                  </a:moveTo>
                  <a:lnTo>
                    <a:pt x="242" y="1084"/>
                  </a:lnTo>
                  <a:lnTo>
                    <a:pt x="100" y="0"/>
                  </a:lnTo>
                  <a:lnTo>
                    <a:pt x="0" y="0"/>
                  </a:lnTo>
                  <a:lnTo>
                    <a:pt x="142" y="1084"/>
                  </a:lnTo>
                  <a:close/>
                </a:path>
              </a:pathLst>
            </a:custGeom>
            <a:solidFill>
              <a:srgbClr val="F2EFE8"/>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30" name="íṡḷíḍè"/>
            <p:cNvSpPr/>
            <p:nvPr/>
          </p:nvSpPr>
          <p:spPr bwMode="auto">
            <a:xfrm>
              <a:off x="7594600" y="3948113"/>
              <a:ext cx="382588" cy="1720850"/>
            </a:xfrm>
            <a:custGeom>
              <a:avLst/>
              <a:gdLst>
                <a:gd name="T0" fmla="*/ 2147483647 w 241"/>
                <a:gd name="T1" fmla="*/ 2147483647 h 1084"/>
                <a:gd name="T2" fmla="*/ 2147483647 w 241"/>
                <a:gd name="T3" fmla="*/ 2147483647 h 1084"/>
                <a:gd name="T4" fmla="*/ 2147483647 w 241"/>
                <a:gd name="T5" fmla="*/ 0 h 1084"/>
                <a:gd name="T6" fmla="*/ 0 w 241"/>
                <a:gd name="T7" fmla="*/ 0 h 1084"/>
                <a:gd name="T8" fmla="*/ 2147483647 w 241"/>
                <a:gd name="T9" fmla="*/ 2147483647 h 1084"/>
                <a:gd name="T10" fmla="*/ 0 60000 65536"/>
                <a:gd name="T11" fmla="*/ 0 60000 65536"/>
                <a:gd name="T12" fmla="*/ 0 60000 65536"/>
                <a:gd name="T13" fmla="*/ 0 60000 65536"/>
                <a:gd name="T14" fmla="*/ 0 60000 65536"/>
                <a:gd name="T15" fmla="*/ 0 w 241"/>
                <a:gd name="T16" fmla="*/ 0 h 1084"/>
                <a:gd name="T17" fmla="*/ 241 w 241"/>
                <a:gd name="T18" fmla="*/ 1084 h 1084"/>
              </a:gdLst>
              <a:ahLst/>
              <a:cxnLst>
                <a:cxn ang="T10">
                  <a:pos x="T0" y="T1"/>
                </a:cxn>
                <a:cxn ang="T11">
                  <a:pos x="T2" y="T3"/>
                </a:cxn>
                <a:cxn ang="T12">
                  <a:pos x="T4" y="T5"/>
                </a:cxn>
                <a:cxn ang="T13">
                  <a:pos x="T6" y="T7"/>
                </a:cxn>
                <a:cxn ang="T14">
                  <a:pos x="T8" y="T9"/>
                </a:cxn>
              </a:cxnLst>
              <a:rect l="T15" t="T16" r="T17" b="T18"/>
              <a:pathLst>
                <a:path w="241" h="1084">
                  <a:moveTo>
                    <a:pt x="142" y="1084"/>
                  </a:moveTo>
                  <a:lnTo>
                    <a:pt x="241" y="1084"/>
                  </a:lnTo>
                  <a:lnTo>
                    <a:pt x="99" y="0"/>
                  </a:lnTo>
                  <a:lnTo>
                    <a:pt x="0" y="0"/>
                  </a:lnTo>
                  <a:lnTo>
                    <a:pt x="142" y="1084"/>
                  </a:lnTo>
                  <a:close/>
                </a:path>
              </a:pathLst>
            </a:custGeom>
            <a:solidFill>
              <a:srgbClr val="B8A58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31" name="iṩḻïďé"/>
            <p:cNvSpPr/>
            <p:nvPr/>
          </p:nvSpPr>
          <p:spPr bwMode="auto">
            <a:xfrm>
              <a:off x="7662863" y="3948113"/>
              <a:ext cx="382588" cy="1720850"/>
            </a:xfrm>
            <a:custGeom>
              <a:avLst/>
              <a:gdLst>
                <a:gd name="T0" fmla="*/ 2147483647 w 241"/>
                <a:gd name="T1" fmla="*/ 2147483647 h 1084"/>
                <a:gd name="T2" fmla="*/ 2147483647 w 241"/>
                <a:gd name="T3" fmla="*/ 2147483647 h 1084"/>
                <a:gd name="T4" fmla="*/ 2147483647 w 241"/>
                <a:gd name="T5" fmla="*/ 0 h 1084"/>
                <a:gd name="T6" fmla="*/ 0 w 241"/>
                <a:gd name="T7" fmla="*/ 0 h 1084"/>
                <a:gd name="T8" fmla="*/ 2147483647 w 241"/>
                <a:gd name="T9" fmla="*/ 2147483647 h 1084"/>
                <a:gd name="T10" fmla="*/ 0 60000 65536"/>
                <a:gd name="T11" fmla="*/ 0 60000 65536"/>
                <a:gd name="T12" fmla="*/ 0 60000 65536"/>
                <a:gd name="T13" fmla="*/ 0 60000 65536"/>
                <a:gd name="T14" fmla="*/ 0 60000 65536"/>
                <a:gd name="T15" fmla="*/ 0 w 241"/>
                <a:gd name="T16" fmla="*/ 0 h 1084"/>
                <a:gd name="T17" fmla="*/ 241 w 241"/>
                <a:gd name="T18" fmla="*/ 1084 h 1084"/>
              </a:gdLst>
              <a:ahLst/>
              <a:cxnLst>
                <a:cxn ang="T10">
                  <a:pos x="T0" y="T1"/>
                </a:cxn>
                <a:cxn ang="T11">
                  <a:pos x="T2" y="T3"/>
                </a:cxn>
                <a:cxn ang="T12">
                  <a:pos x="T4" y="T5"/>
                </a:cxn>
                <a:cxn ang="T13">
                  <a:pos x="T6" y="T7"/>
                </a:cxn>
                <a:cxn ang="T14">
                  <a:pos x="T8" y="T9"/>
                </a:cxn>
              </a:cxnLst>
              <a:rect l="T15" t="T16" r="T17" b="T18"/>
              <a:pathLst>
                <a:path w="241" h="1084">
                  <a:moveTo>
                    <a:pt x="142" y="1084"/>
                  </a:moveTo>
                  <a:lnTo>
                    <a:pt x="241" y="1084"/>
                  </a:lnTo>
                  <a:lnTo>
                    <a:pt x="99" y="0"/>
                  </a:lnTo>
                  <a:lnTo>
                    <a:pt x="0" y="0"/>
                  </a:lnTo>
                  <a:lnTo>
                    <a:pt x="142" y="1084"/>
                  </a:lnTo>
                  <a:close/>
                </a:path>
              </a:pathLst>
            </a:custGeom>
            <a:solidFill>
              <a:srgbClr val="D0BAA2"/>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32" name="îŝlîḋè"/>
            <p:cNvSpPr>
              <a:spLocks noChangeArrowheads="1"/>
            </p:cNvSpPr>
            <p:nvPr/>
          </p:nvSpPr>
          <p:spPr bwMode="auto">
            <a:xfrm>
              <a:off x="7099300" y="3763963"/>
              <a:ext cx="946150" cy="66675"/>
            </a:xfrm>
            <a:prstGeom prst="rect">
              <a:avLst/>
            </a:prstGeom>
            <a:solidFill>
              <a:srgbClr val="DED9D3"/>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33" name="iṧ1iḓê"/>
            <p:cNvSpPr>
              <a:spLocks noChangeArrowheads="1"/>
            </p:cNvSpPr>
            <p:nvPr/>
          </p:nvSpPr>
          <p:spPr bwMode="auto">
            <a:xfrm>
              <a:off x="7099300" y="3763963"/>
              <a:ext cx="946150" cy="66675"/>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34" name="îŝḻiḑè"/>
            <p:cNvSpPr>
              <a:spLocks noChangeArrowheads="1"/>
            </p:cNvSpPr>
            <p:nvPr/>
          </p:nvSpPr>
          <p:spPr bwMode="auto">
            <a:xfrm>
              <a:off x="3602038" y="3763963"/>
              <a:ext cx="3497263" cy="66675"/>
            </a:xfrm>
            <a:prstGeom prst="rect">
              <a:avLst/>
            </a:prstGeom>
            <a:solidFill>
              <a:srgbClr val="DEDDD8"/>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35" name="ïsļiḋé"/>
            <p:cNvSpPr>
              <a:spLocks noChangeArrowheads="1"/>
            </p:cNvSpPr>
            <p:nvPr/>
          </p:nvSpPr>
          <p:spPr bwMode="auto">
            <a:xfrm>
              <a:off x="3602038" y="3763963"/>
              <a:ext cx="3497263" cy="66675"/>
            </a:xfrm>
            <a:prstGeom prst="rect">
              <a:avLst/>
            </a:prstGeom>
            <a:no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36" name="íŝḷíḋé"/>
            <p:cNvSpPr>
              <a:spLocks noChangeArrowheads="1"/>
            </p:cNvSpPr>
            <p:nvPr/>
          </p:nvSpPr>
          <p:spPr bwMode="auto">
            <a:xfrm>
              <a:off x="5202238" y="4756150"/>
              <a:ext cx="149225" cy="777875"/>
            </a:xfrm>
            <a:prstGeom prst="rect">
              <a:avLst/>
            </a:prstGeom>
            <a:solidFill>
              <a:srgbClr val="131C2B"/>
            </a:solidFill>
            <a:ln w="9525">
              <a:noFill/>
              <a:miter lim="800000"/>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37" name="íśḻîḓè"/>
            <p:cNvSpPr/>
            <p:nvPr/>
          </p:nvSpPr>
          <p:spPr bwMode="auto">
            <a:xfrm>
              <a:off x="4837113" y="3989388"/>
              <a:ext cx="282575" cy="469900"/>
            </a:xfrm>
            <a:custGeom>
              <a:avLst/>
              <a:gdLst>
                <a:gd name="T0" fmla="*/ 2147483647 w 75"/>
                <a:gd name="T1" fmla="*/ 2147483647 h 125"/>
                <a:gd name="T2" fmla="*/ 2147483647 w 75"/>
                <a:gd name="T3" fmla="*/ 2147483647 h 125"/>
                <a:gd name="T4" fmla="*/ 2147483647 w 75"/>
                <a:gd name="T5" fmla="*/ 0 h 125"/>
                <a:gd name="T6" fmla="*/ 2147483647 w 75"/>
                <a:gd name="T7" fmla="*/ 0 h 125"/>
                <a:gd name="T8" fmla="*/ 2147483647 w 75"/>
                <a:gd name="T9" fmla="*/ 2147483647 h 125"/>
                <a:gd name="T10" fmla="*/ 0 60000 65536"/>
                <a:gd name="T11" fmla="*/ 0 60000 65536"/>
                <a:gd name="T12" fmla="*/ 0 60000 65536"/>
                <a:gd name="T13" fmla="*/ 0 60000 65536"/>
                <a:gd name="T14" fmla="*/ 0 60000 65536"/>
                <a:gd name="T15" fmla="*/ 0 w 75"/>
                <a:gd name="T16" fmla="*/ 0 h 125"/>
                <a:gd name="T17" fmla="*/ 75 w 75"/>
                <a:gd name="T18" fmla="*/ 125 h 125"/>
              </a:gdLst>
              <a:ahLst/>
              <a:cxnLst>
                <a:cxn ang="T10">
                  <a:pos x="T0" y="T1"/>
                </a:cxn>
                <a:cxn ang="T11">
                  <a:pos x="T2" y="T3"/>
                </a:cxn>
                <a:cxn ang="T12">
                  <a:pos x="T4" y="T5"/>
                </a:cxn>
                <a:cxn ang="T13">
                  <a:pos x="T6" y="T7"/>
                </a:cxn>
                <a:cxn ang="T14">
                  <a:pos x="T8" y="T9"/>
                </a:cxn>
              </a:cxnLst>
              <a:rect l="T15" t="T16" r="T17" b="T18"/>
              <a:pathLst>
                <a:path w="75" h="125">
                  <a:moveTo>
                    <a:pt x="75" y="125"/>
                  </a:moveTo>
                  <a:cubicBezTo>
                    <a:pt x="21" y="125"/>
                    <a:pt x="21" y="125"/>
                    <a:pt x="21" y="125"/>
                  </a:cubicBezTo>
                  <a:cubicBezTo>
                    <a:pt x="0" y="86"/>
                    <a:pt x="0" y="39"/>
                    <a:pt x="21" y="0"/>
                  </a:cubicBezTo>
                  <a:cubicBezTo>
                    <a:pt x="75" y="0"/>
                    <a:pt x="75" y="0"/>
                    <a:pt x="75" y="0"/>
                  </a:cubicBezTo>
                  <a:cubicBezTo>
                    <a:pt x="54" y="39"/>
                    <a:pt x="54" y="86"/>
                    <a:pt x="75" y="125"/>
                  </a:cubicBezTo>
                  <a:close/>
                </a:path>
              </a:pathLst>
            </a:custGeom>
            <a:solidFill>
              <a:srgbClr val="989A9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38" name="iṥľíḋe"/>
            <p:cNvSpPr/>
            <p:nvPr/>
          </p:nvSpPr>
          <p:spPr bwMode="auto">
            <a:xfrm>
              <a:off x="4886325" y="4025900"/>
              <a:ext cx="214313" cy="34925"/>
            </a:xfrm>
            <a:custGeom>
              <a:avLst/>
              <a:gdLst>
                <a:gd name="T0" fmla="*/ 2147483647 w 57"/>
                <a:gd name="T1" fmla="*/ 0 h 9"/>
                <a:gd name="T2" fmla="*/ 2147483647 w 57"/>
                <a:gd name="T3" fmla="*/ 2147483647 h 9"/>
                <a:gd name="T4" fmla="*/ 0 w 57"/>
                <a:gd name="T5" fmla="*/ 2147483647 h 9"/>
                <a:gd name="T6" fmla="*/ 2147483647 w 57"/>
                <a:gd name="T7" fmla="*/ 0 h 9"/>
                <a:gd name="T8" fmla="*/ 2147483647 w 57"/>
                <a:gd name="T9" fmla="*/ 0 h 9"/>
                <a:gd name="T10" fmla="*/ 0 60000 65536"/>
                <a:gd name="T11" fmla="*/ 0 60000 65536"/>
                <a:gd name="T12" fmla="*/ 0 60000 65536"/>
                <a:gd name="T13" fmla="*/ 0 60000 65536"/>
                <a:gd name="T14" fmla="*/ 0 60000 65536"/>
                <a:gd name="T15" fmla="*/ 0 w 57"/>
                <a:gd name="T16" fmla="*/ 0 h 9"/>
                <a:gd name="T17" fmla="*/ 57 w 57"/>
                <a:gd name="T18" fmla="*/ 9 h 9"/>
              </a:gdLst>
              <a:ahLst/>
              <a:cxnLst>
                <a:cxn ang="T10">
                  <a:pos x="T0" y="T1"/>
                </a:cxn>
                <a:cxn ang="T11">
                  <a:pos x="T2" y="T3"/>
                </a:cxn>
                <a:cxn ang="T12">
                  <a:pos x="T4" y="T5"/>
                </a:cxn>
                <a:cxn ang="T13">
                  <a:pos x="T6" y="T7"/>
                </a:cxn>
                <a:cxn ang="T14">
                  <a:pos x="T8" y="T9"/>
                </a:cxn>
              </a:cxnLst>
              <a:rect l="T15" t="T16" r="T17" b="T18"/>
              <a:pathLst>
                <a:path w="57" h="9">
                  <a:moveTo>
                    <a:pt x="57" y="0"/>
                  </a:moveTo>
                  <a:cubicBezTo>
                    <a:pt x="56" y="3"/>
                    <a:pt x="55" y="6"/>
                    <a:pt x="54" y="9"/>
                  </a:cubicBezTo>
                  <a:cubicBezTo>
                    <a:pt x="0" y="9"/>
                    <a:pt x="0" y="9"/>
                    <a:pt x="0" y="9"/>
                  </a:cubicBezTo>
                  <a:cubicBezTo>
                    <a:pt x="1" y="6"/>
                    <a:pt x="2" y="3"/>
                    <a:pt x="4" y="0"/>
                  </a:cubicBezTo>
                  <a:lnTo>
                    <a:pt x="57" y="0"/>
                  </a:lnTo>
                  <a:close/>
                </a:path>
              </a:pathLst>
            </a:custGeom>
            <a:solidFill>
              <a:srgbClr val="696A6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39" name="í$ļïḓé"/>
            <p:cNvSpPr/>
            <p:nvPr/>
          </p:nvSpPr>
          <p:spPr bwMode="auto">
            <a:xfrm>
              <a:off x="4859338" y="4146550"/>
              <a:ext cx="207963" cy="33338"/>
            </a:xfrm>
            <a:custGeom>
              <a:avLst/>
              <a:gdLst>
                <a:gd name="T0" fmla="*/ 2147483647 w 55"/>
                <a:gd name="T1" fmla="*/ 0 h 9"/>
                <a:gd name="T2" fmla="*/ 2147483647 w 55"/>
                <a:gd name="T3" fmla="*/ 2147483647 h 9"/>
                <a:gd name="T4" fmla="*/ 0 w 55"/>
                <a:gd name="T5" fmla="*/ 2147483647 h 9"/>
                <a:gd name="T6" fmla="*/ 2147483647 w 55"/>
                <a:gd name="T7" fmla="*/ 0 h 9"/>
                <a:gd name="T8" fmla="*/ 2147483647 w 55"/>
                <a:gd name="T9" fmla="*/ 0 h 9"/>
                <a:gd name="T10" fmla="*/ 0 60000 65536"/>
                <a:gd name="T11" fmla="*/ 0 60000 65536"/>
                <a:gd name="T12" fmla="*/ 0 60000 65536"/>
                <a:gd name="T13" fmla="*/ 0 60000 65536"/>
                <a:gd name="T14" fmla="*/ 0 60000 65536"/>
                <a:gd name="T15" fmla="*/ 0 w 55"/>
                <a:gd name="T16" fmla="*/ 0 h 9"/>
                <a:gd name="T17" fmla="*/ 55 w 55"/>
                <a:gd name="T18" fmla="*/ 9 h 9"/>
              </a:gdLst>
              <a:ahLst/>
              <a:cxnLst>
                <a:cxn ang="T10">
                  <a:pos x="T0" y="T1"/>
                </a:cxn>
                <a:cxn ang="T11">
                  <a:pos x="T2" y="T3"/>
                </a:cxn>
                <a:cxn ang="T12">
                  <a:pos x="T4" y="T5"/>
                </a:cxn>
                <a:cxn ang="T13">
                  <a:pos x="T6" y="T7"/>
                </a:cxn>
                <a:cxn ang="T14">
                  <a:pos x="T8" y="T9"/>
                </a:cxn>
              </a:cxnLst>
              <a:rect l="T15" t="T16" r="T17" b="T18"/>
              <a:pathLst>
                <a:path w="55" h="9">
                  <a:moveTo>
                    <a:pt x="55" y="0"/>
                  </a:moveTo>
                  <a:cubicBezTo>
                    <a:pt x="54" y="3"/>
                    <a:pt x="54" y="6"/>
                    <a:pt x="54" y="9"/>
                  </a:cubicBezTo>
                  <a:cubicBezTo>
                    <a:pt x="0" y="9"/>
                    <a:pt x="0" y="9"/>
                    <a:pt x="0" y="9"/>
                  </a:cubicBezTo>
                  <a:cubicBezTo>
                    <a:pt x="0" y="6"/>
                    <a:pt x="1" y="3"/>
                    <a:pt x="1" y="0"/>
                  </a:cubicBezTo>
                  <a:lnTo>
                    <a:pt x="55" y="0"/>
                  </a:lnTo>
                  <a:close/>
                </a:path>
              </a:pathLst>
            </a:custGeom>
            <a:solidFill>
              <a:srgbClr val="696A6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0" name="îsḷîdé"/>
            <p:cNvSpPr/>
            <p:nvPr/>
          </p:nvSpPr>
          <p:spPr bwMode="auto">
            <a:xfrm>
              <a:off x="4859338" y="4267200"/>
              <a:ext cx="207963" cy="33338"/>
            </a:xfrm>
            <a:custGeom>
              <a:avLst/>
              <a:gdLst>
                <a:gd name="T0" fmla="*/ 2147483647 w 55"/>
                <a:gd name="T1" fmla="*/ 2147483647 h 9"/>
                <a:gd name="T2" fmla="*/ 2147483647 w 55"/>
                <a:gd name="T3" fmla="*/ 2147483647 h 9"/>
                <a:gd name="T4" fmla="*/ 0 w 55"/>
                <a:gd name="T5" fmla="*/ 0 h 9"/>
                <a:gd name="T6" fmla="*/ 2147483647 w 55"/>
                <a:gd name="T7" fmla="*/ 0 h 9"/>
                <a:gd name="T8" fmla="*/ 2147483647 w 55"/>
                <a:gd name="T9" fmla="*/ 2147483647 h 9"/>
                <a:gd name="T10" fmla="*/ 0 60000 65536"/>
                <a:gd name="T11" fmla="*/ 0 60000 65536"/>
                <a:gd name="T12" fmla="*/ 0 60000 65536"/>
                <a:gd name="T13" fmla="*/ 0 60000 65536"/>
                <a:gd name="T14" fmla="*/ 0 60000 65536"/>
                <a:gd name="T15" fmla="*/ 0 w 55"/>
                <a:gd name="T16" fmla="*/ 0 h 9"/>
                <a:gd name="T17" fmla="*/ 55 w 55"/>
                <a:gd name="T18" fmla="*/ 9 h 9"/>
              </a:gdLst>
              <a:ahLst/>
              <a:cxnLst>
                <a:cxn ang="T10">
                  <a:pos x="T0" y="T1"/>
                </a:cxn>
                <a:cxn ang="T11">
                  <a:pos x="T2" y="T3"/>
                </a:cxn>
                <a:cxn ang="T12">
                  <a:pos x="T4" y="T5"/>
                </a:cxn>
                <a:cxn ang="T13">
                  <a:pos x="T6" y="T7"/>
                </a:cxn>
                <a:cxn ang="T14">
                  <a:pos x="T8" y="T9"/>
                </a:cxn>
              </a:cxnLst>
              <a:rect l="T15" t="T16" r="T17" b="T18"/>
              <a:pathLst>
                <a:path w="55" h="9">
                  <a:moveTo>
                    <a:pt x="55" y="9"/>
                  </a:moveTo>
                  <a:cubicBezTo>
                    <a:pt x="1" y="9"/>
                    <a:pt x="1" y="9"/>
                    <a:pt x="1" y="9"/>
                  </a:cubicBezTo>
                  <a:cubicBezTo>
                    <a:pt x="1" y="6"/>
                    <a:pt x="0" y="3"/>
                    <a:pt x="0" y="0"/>
                  </a:cubicBezTo>
                  <a:cubicBezTo>
                    <a:pt x="54" y="0"/>
                    <a:pt x="54" y="0"/>
                    <a:pt x="54" y="0"/>
                  </a:cubicBezTo>
                  <a:cubicBezTo>
                    <a:pt x="54" y="3"/>
                    <a:pt x="54" y="6"/>
                    <a:pt x="55" y="9"/>
                  </a:cubicBezTo>
                  <a:close/>
                </a:path>
              </a:pathLst>
            </a:custGeom>
            <a:solidFill>
              <a:srgbClr val="696A6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1" name="iṥľîḋé"/>
            <p:cNvSpPr/>
            <p:nvPr/>
          </p:nvSpPr>
          <p:spPr bwMode="auto">
            <a:xfrm>
              <a:off x="4886325" y="4387850"/>
              <a:ext cx="214313" cy="33338"/>
            </a:xfrm>
            <a:custGeom>
              <a:avLst/>
              <a:gdLst>
                <a:gd name="T0" fmla="*/ 2147483647 w 57"/>
                <a:gd name="T1" fmla="*/ 2147483647 h 9"/>
                <a:gd name="T2" fmla="*/ 2147483647 w 57"/>
                <a:gd name="T3" fmla="*/ 2147483647 h 9"/>
                <a:gd name="T4" fmla="*/ 0 w 57"/>
                <a:gd name="T5" fmla="*/ 0 h 9"/>
                <a:gd name="T6" fmla="*/ 2147483647 w 57"/>
                <a:gd name="T7" fmla="*/ 0 h 9"/>
                <a:gd name="T8" fmla="*/ 2147483647 w 57"/>
                <a:gd name="T9" fmla="*/ 2147483647 h 9"/>
                <a:gd name="T10" fmla="*/ 0 60000 65536"/>
                <a:gd name="T11" fmla="*/ 0 60000 65536"/>
                <a:gd name="T12" fmla="*/ 0 60000 65536"/>
                <a:gd name="T13" fmla="*/ 0 60000 65536"/>
                <a:gd name="T14" fmla="*/ 0 60000 65536"/>
                <a:gd name="T15" fmla="*/ 0 w 57"/>
                <a:gd name="T16" fmla="*/ 0 h 9"/>
                <a:gd name="T17" fmla="*/ 57 w 57"/>
                <a:gd name="T18" fmla="*/ 9 h 9"/>
              </a:gdLst>
              <a:ahLst/>
              <a:cxnLst>
                <a:cxn ang="T10">
                  <a:pos x="T0" y="T1"/>
                </a:cxn>
                <a:cxn ang="T11">
                  <a:pos x="T2" y="T3"/>
                </a:cxn>
                <a:cxn ang="T12">
                  <a:pos x="T4" y="T5"/>
                </a:cxn>
                <a:cxn ang="T13">
                  <a:pos x="T6" y="T7"/>
                </a:cxn>
                <a:cxn ang="T14">
                  <a:pos x="T8" y="T9"/>
                </a:cxn>
              </a:cxnLst>
              <a:rect l="T15" t="T16" r="T17" b="T18"/>
              <a:pathLst>
                <a:path w="57" h="9">
                  <a:moveTo>
                    <a:pt x="57" y="9"/>
                  </a:moveTo>
                  <a:cubicBezTo>
                    <a:pt x="4" y="9"/>
                    <a:pt x="4" y="9"/>
                    <a:pt x="4" y="9"/>
                  </a:cubicBezTo>
                  <a:cubicBezTo>
                    <a:pt x="2" y="6"/>
                    <a:pt x="1" y="3"/>
                    <a:pt x="0" y="0"/>
                  </a:cubicBezTo>
                  <a:cubicBezTo>
                    <a:pt x="54" y="0"/>
                    <a:pt x="54" y="0"/>
                    <a:pt x="54" y="0"/>
                  </a:cubicBezTo>
                  <a:cubicBezTo>
                    <a:pt x="55" y="3"/>
                    <a:pt x="56" y="6"/>
                    <a:pt x="57" y="9"/>
                  </a:cubicBezTo>
                  <a:close/>
                </a:path>
              </a:pathLst>
            </a:custGeom>
            <a:solidFill>
              <a:srgbClr val="696A6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2" name="íṧļíḑè"/>
            <p:cNvSpPr/>
            <p:nvPr/>
          </p:nvSpPr>
          <p:spPr bwMode="auto">
            <a:xfrm>
              <a:off x="4108450" y="2362200"/>
              <a:ext cx="1789113" cy="1627188"/>
            </a:xfrm>
            <a:custGeom>
              <a:avLst/>
              <a:gdLst>
                <a:gd name="T0" fmla="*/ 2147483647 w 476"/>
                <a:gd name="T1" fmla="*/ 2147483647 h 433"/>
                <a:gd name="T2" fmla="*/ 2147483647 w 476"/>
                <a:gd name="T3" fmla="*/ 2147483647 h 433"/>
                <a:gd name="T4" fmla="*/ 2147483647 w 476"/>
                <a:gd name="T5" fmla="*/ 2147483647 h 433"/>
                <a:gd name="T6" fmla="*/ 2147483647 w 476"/>
                <a:gd name="T7" fmla="*/ 2147483647 h 433"/>
                <a:gd name="T8" fmla="*/ 2147483647 w 476"/>
                <a:gd name="T9" fmla="*/ 0 h 433"/>
                <a:gd name="T10" fmla="*/ 2147483647 w 476"/>
                <a:gd name="T11" fmla="*/ 0 h 433"/>
                <a:gd name="T12" fmla="*/ 2147483647 w 476"/>
                <a:gd name="T13" fmla="*/ 2147483647 h 433"/>
                <a:gd name="T14" fmla="*/ 2147483647 w 476"/>
                <a:gd name="T15" fmla="*/ 2147483647 h 433"/>
                <a:gd name="T16" fmla="*/ 2147483647 w 476"/>
                <a:gd name="T17" fmla="*/ 2147483647 h 4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6"/>
                <a:gd name="T28" fmla="*/ 0 h 433"/>
                <a:gd name="T29" fmla="*/ 476 w 476"/>
                <a:gd name="T30" fmla="*/ 433 h 4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6" h="433">
                  <a:moveTo>
                    <a:pt x="408" y="433"/>
                  </a:moveTo>
                  <a:cubicBezTo>
                    <a:pt x="132" y="433"/>
                    <a:pt x="132" y="433"/>
                    <a:pt x="132" y="433"/>
                  </a:cubicBezTo>
                  <a:cubicBezTo>
                    <a:pt x="103" y="433"/>
                    <a:pt x="78" y="413"/>
                    <a:pt x="72" y="384"/>
                  </a:cubicBezTo>
                  <a:cubicBezTo>
                    <a:pt x="8" y="74"/>
                    <a:pt x="8" y="74"/>
                    <a:pt x="8" y="74"/>
                  </a:cubicBezTo>
                  <a:cubicBezTo>
                    <a:pt x="0" y="36"/>
                    <a:pt x="29" y="0"/>
                    <a:pt x="68" y="0"/>
                  </a:cubicBezTo>
                  <a:cubicBezTo>
                    <a:pt x="344" y="0"/>
                    <a:pt x="344" y="0"/>
                    <a:pt x="344" y="0"/>
                  </a:cubicBezTo>
                  <a:cubicBezTo>
                    <a:pt x="373" y="0"/>
                    <a:pt x="398" y="20"/>
                    <a:pt x="404" y="49"/>
                  </a:cubicBezTo>
                  <a:cubicBezTo>
                    <a:pt x="468" y="360"/>
                    <a:pt x="468" y="360"/>
                    <a:pt x="468" y="360"/>
                  </a:cubicBezTo>
                  <a:cubicBezTo>
                    <a:pt x="476" y="398"/>
                    <a:pt x="447" y="433"/>
                    <a:pt x="408" y="433"/>
                  </a:cubicBezTo>
                  <a:close/>
                </a:path>
              </a:pathLst>
            </a:custGeom>
            <a:solidFill>
              <a:srgbClr val="92263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3" name="iş1íde"/>
            <p:cNvSpPr/>
            <p:nvPr/>
          </p:nvSpPr>
          <p:spPr bwMode="auto">
            <a:xfrm>
              <a:off x="3879850" y="2362200"/>
              <a:ext cx="1784350" cy="1627188"/>
            </a:xfrm>
            <a:custGeom>
              <a:avLst/>
              <a:gdLst>
                <a:gd name="T0" fmla="*/ 2147483647 w 475"/>
                <a:gd name="T1" fmla="*/ 2147483647 h 433"/>
                <a:gd name="T2" fmla="*/ 2147483647 w 475"/>
                <a:gd name="T3" fmla="*/ 2147483647 h 433"/>
                <a:gd name="T4" fmla="*/ 2147483647 w 475"/>
                <a:gd name="T5" fmla="*/ 2147483647 h 433"/>
                <a:gd name="T6" fmla="*/ 2147483647 w 475"/>
                <a:gd name="T7" fmla="*/ 2147483647 h 433"/>
                <a:gd name="T8" fmla="*/ 2147483647 w 475"/>
                <a:gd name="T9" fmla="*/ 0 h 433"/>
                <a:gd name="T10" fmla="*/ 2147483647 w 475"/>
                <a:gd name="T11" fmla="*/ 0 h 433"/>
                <a:gd name="T12" fmla="*/ 2147483647 w 475"/>
                <a:gd name="T13" fmla="*/ 2147483647 h 433"/>
                <a:gd name="T14" fmla="*/ 2147483647 w 475"/>
                <a:gd name="T15" fmla="*/ 2147483647 h 433"/>
                <a:gd name="T16" fmla="*/ 2147483647 w 475"/>
                <a:gd name="T17" fmla="*/ 2147483647 h 4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5"/>
                <a:gd name="T28" fmla="*/ 0 h 433"/>
                <a:gd name="T29" fmla="*/ 475 w 475"/>
                <a:gd name="T30" fmla="*/ 433 h 4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5" h="433">
                  <a:moveTo>
                    <a:pt x="407" y="433"/>
                  </a:moveTo>
                  <a:cubicBezTo>
                    <a:pt x="131" y="433"/>
                    <a:pt x="131" y="433"/>
                    <a:pt x="131" y="433"/>
                  </a:cubicBezTo>
                  <a:cubicBezTo>
                    <a:pt x="102" y="433"/>
                    <a:pt x="77" y="413"/>
                    <a:pt x="71" y="384"/>
                  </a:cubicBezTo>
                  <a:cubicBezTo>
                    <a:pt x="8" y="74"/>
                    <a:pt x="8" y="74"/>
                    <a:pt x="8" y="74"/>
                  </a:cubicBezTo>
                  <a:cubicBezTo>
                    <a:pt x="0" y="36"/>
                    <a:pt x="29" y="0"/>
                    <a:pt x="67" y="0"/>
                  </a:cubicBezTo>
                  <a:cubicBezTo>
                    <a:pt x="343" y="0"/>
                    <a:pt x="343" y="0"/>
                    <a:pt x="343" y="0"/>
                  </a:cubicBezTo>
                  <a:cubicBezTo>
                    <a:pt x="372" y="0"/>
                    <a:pt x="397" y="20"/>
                    <a:pt x="403" y="49"/>
                  </a:cubicBezTo>
                  <a:cubicBezTo>
                    <a:pt x="467" y="360"/>
                    <a:pt x="467" y="360"/>
                    <a:pt x="467" y="360"/>
                  </a:cubicBezTo>
                  <a:cubicBezTo>
                    <a:pt x="475" y="398"/>
                    <a:pt x="446" y="433"/>
                    <a:pt x="407" y="433"/>
                  </a:cubicBezTo>
                  <a:close/>
                </a:path>
              </a:pathLst>
            </a:custGeom>
            <a:solidFill>
              <a:srgbClr val="F3585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4" name="ïṩḻîḑe"/>
            <p:cNvSpPr/>
            <p:nvPr/>
          </p:nvSpPr>
          <p:spPr bwMode="auto">
            <a:xfrm>
              <a:off x="4754563" y="4459288"/>
              <a:ext cx="1597025" cy="296863"/>
            </a:xfrm>
            <a:custGeom>
              <a:avLst/>
              <a:gdLst>
                <a:gd name="T0" fmla="*/ 2147483647 w 425"/>
                <a:gd name="T1" fmla="*/ 0 h 79"/>
                <a:gd name="T2" fmla="*/ 2147483647 w 425"/>
                <a:gd name="T3" fmla="*/ 0 h 79"/>
                <a:gd name="T4" fmla="*/ 2147483647 w 425"/>
                <a:gd name="T5" fmla="*/ 2147483647 h 79"/>
                <a:gd name="T6" fmla="*/ 2147483647 w 425"/>
                <a:gd name="T7" fmla="*/ 2147483647 h 79"/>
                <a:gd name="T8" fmla="*/ 2147483647 w 425"/>
                <a:gd name="T9" fmla="*/ 2147483647 h 79"/>
                <a:gd name="T10" fmla="*/ 2147483647 w 425"/>
                <a:gd name="T11" fmla="*/ 2147483647 h 79"/>
                <a:gd name="T12" fmla="*/ 2147483647 w 425"/>
                <a:gd name="T13" fmla="*/ 0 h 79"/>
                <a:gd name="T14" fmla="*/ 0 60000 65536"/>
                <a:gd name="T15" fmla="*/ 0 60000 65536"/>
                <a:gd name="T16" fmla="*/ 0 60000 65536"/>
                <a:gd name="T17" fmla="*/ 0 60000 65536"/>
                <a:gd name="T18" fmla="*/ 0 60000 65536"/>
                <a:gd name="T19" fmla="*/ 0 60000 65536"/>
                <a:gd name="T20" fmla="*/ 0 60000 65536"/>
                <a:gd name="T21" fmla="*/ 0 w 425"/>
                <a:gd name="T22" fmla="*/ 0 h 79"/>
                <a:gd name="T23" fmla="*/ 425 w 425"/>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5" h="79">
                  <a:moveTo>
                    <a:pt x="365" y="0"/>
                  </a:moveTo>
                  <a:cubicBezTo>
                    <a:pt x="60" y="0"/>
                    <a:pt x="60" y="0"/>
                    <a:pt x="60" y="0"/>
                  </a:cubicBezTo>
                  <a:cubicBezTo>
                    <a:pt x="31" y="0"/>
                    <a:pt x="7" y="21"/>
                    <a:pt x="3" y="49"/>
                  </a:cubicBezTo>
                  <a:cubicBezTo>
                    <a:pt x="0" y="65"/>
                    <a:pt x="13" y="79"/>
                    <a:pt x="29" y="79"/>
                  </a:cubicBezTo>
                  <a:cubicBezTo>
                    <a:pt x="396" y="79"/>
                    <a:pt x="396" y="79"/>
                    <a:pt x="396" y="79"/>
                  </a:cubicBezTo>
                  <a:cubicBezTo>
                    <a:pt x="412" y="79"/>
                    <a:pt x="425" y="65"/>
                    <a:pt x="422" y="49"/>
                  </a:cubicBezTo>
                  <a:cubicBezTo>
                    <a:pt x="418" y="21"/>
                    <a:pt x="394" y="0"/>
                    <a:pt x="365" y="0"/>
                  </a:cubicBezTo>
                  <a:close/>
                </a:path>
              </a:pathLst>
            </a:custGeom>
            <a:solidFill>
              <a:srgbClr val="92263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5" name="ïṩḻiḓe"/>
            <p:cNvSpPr/>
            <p:nvPr/>
          </p:nvSpPr>
          <p:spPr bwMode="auto">
            <a:xfrm>
              <a:off x="4479925" y="4459288"/>
              <a:ext cx="1593850" cy="296863"/>
            </a:xfrm>
            <a:custGeom>
              <a:avLst/>
              <a:gdLst>
                <a:gd name="T0" fmla="*/ 2147483647 w 424"/>
                <a:gd name="T1" fmla="*/ 0 h 79"/>
                <a:gd name="T2" fmla="*/ 2147483647 w 424"/>
                <a:gd name="T3" fmla="*/ 0 h 79"/>
                <a:gd name="T4" fmla="*/ 2147483647 w 424"/>
                <a:gd name="T5" fmla="*/ 2147483647 h 79"/>
                <a:gd name="T6" fmla="*/ 2147483647 w 424"/>
                <a:gd name="T7" fmla="*/ 2147483647 h 79"/>
                <a:gd name="T8" fmla="*/ 2147483647 w 424"/>
                <a:gd name="T9" fmla="*/ 2147483647 h 79"/>
                <a:gd name="T10" fmla="*/ 2147483647 w 424"/>
                <a:gd name="T11" fmla="*/ 2147483647 h 79"/>
                <a:gd name="T12" fmla="*/ 2147483647 w 424"/>
                <a:gd name="T13" fmla="*/ 0 h 79"/>
                <a:gd name="T14" fmla="*/ 0 60000 65536"/>
                <a:gd name="T15" fmla="*/ 0 60000 65536"/>
                <a:gd name="T16" fmla="*/ 0 60000 65536"/>
                <a:gd name="T17" fmla="*/ 0 60000 65536"/>
                <a:gd name="T18" fmla="*/ 0 60000 65536"/>
                <a:gd name="T19" fmla="*/ 0 60000 65536"/>
                <a:gd name="T20" fmla="*/ 0 60000 65536"/>
                <a:gd name="T21" fmla="*/ 0 w 424"/>
                <a:gd name="T22" fmla="*/ 0 h 79"/>
                <a:gd name="T23" fmla="*/ 424 w 424"/>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4" h="79">
                  <a:moveTo>
                    <a:pt x="365" y="0"/>
                  </a:moveTo>
                  <a:cubicBezTo>
                    <a:pt x="60" y="0"/>
                    <a:pt x="60" y="0"/>
                    <a:pt x="60" y="0"/>
                  </a:cubicBezTo>
                  <a:cubicBezTo>
                    <a:pt x="31" y="0"/>
                    <a:pt x="7" y="21"/>
                    <a:pt x="3" y="49"/>
                  </a:cubicBezTo>
                  <a:cubicBezTo>
                    <a:pt x="0" y="65"/>
                    <a:pt x="12" y="79"/>
                    <a:pt x="28" y="79"/>
                  </a:cubicBezTo>
                  <a:cubicBezTo>
                    <a:pt x="396" y="79"/>
                    <a:pt x="396" y="79"/>
                    <a:pt x="396" y="79"/>
                  </a:cubicBezTo>
                  <a:cubicBezTo>
                    <a:pt x="412" y="79"/>
                    <a:pt x="424" y="65"/>
                    <a:pt x="422" y="49"/>
                  </a:cubicBezTo>
                  <a:cubicBezTo>
                    <a:pt x="418" y="21"/>
                    <a:pt x="393" y="0"/>
                    <a:pt x="365" y="0"/>
                  </a:cubicBezTo>
                  <a:close/>
                </a:path>
              </a:pathLst>
            </a:custGeom>
            <a:solidFill>
              <a:srgbClr val="F3585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6" name="ïšliḑe"/>
            <p:cNvSpPr/>
            <p:nvPr/>
          </p:nvSpPr>
          <p:spPr bwMode="auto">
            <a:xfrm>
              <a:off x="4806950" y="3989388"/>
              <a:ext cx="260350" cy="469900"/>
            </a:xfrm>
            <a:custGeom>
              <a:avLst/>
              <a:gdLst>
                <a:gd name="T0" fmla="*/ 2147483647 w 69"/>
                <a:gd name="T1" fmla="*/ 2147483647 h 125"/>
                <a:gd name="T2" fmla="*/ 2147483647 w 69"/>
                <a:gd name="T3" fmla="*/ 2147483647 h 125"/>
                <a:gd name="T4" fmla="*/ 2147483647 w 69"/>
                <a:gd name="T5" fmla="*/ 2147483647 h 125"/>
                <a:gd name="T6" fmla="*/ 2147483647 w 69"/>
                <a:gd name="T7" fmla="*/ 2147483647 h 125"/>
                <a:gd name="T8" fmla="*/ 2147483647 w 69"/>
                <a:gd name="T9" fmla="*/ 2147483647 h 125"/>
                <a:gd name="T10" fmla="*/ 2147483647 w 69"/>
                <a:gd name="T11" fmla="*/ 2147483647 h 125"/>
                <a:gd name="T12" fmla="*/ 2147483647 w 69"/>
                <a:gd name="T13" fmla="*/ 2147483647 h 125"/>
                <a:gd name="T14" fmla="*/ 0 w 69"/>
                <a:gd name="T15" fmla="*/ 2147483647 h 125"/>
                <a:gd name="T16" fmla="*/ 2147483647 w 69"/>
                <a:gd name="T17" fmla="*/ 2147483647 h 125"/>
                <a:gd name="T18" fmla="*/ 2147483647 w 69"/>
                <a:gd name="T19" fmla="*/ 2147483647 h 125"/>
                <a:gd name="T20" fmla="*/ 2147483647 w 69"/>
                <a:gd name="T21" fmla="*/ 2147483647 h 125"/>
                <a:gd name="T22" fmla="*/ 2147483647 w 69"/>
                <a:gd name="T23" fmla="*/ 2147483647 h 125"/>
                <a:gd name="T24" fmla="*/ 2147483647 w 69"/>
                <a:gd name="T25" fmla="*/ 0 h 125"/>
                <a:gd name="T26" fmla="*/ 2147483647 w 69"/>
                <a:gd name="T27" fmla="*/ 0 h 125"/>
                <a:gd name="T28" fmla="*/ 2147483647 w 69"/>
                <a:gd name="T29" fmla="*/ 2147483647 h 125"/>
                <a:gd name="T30" fmla="*/ 2147483647 w 69"/>
                <a:gd name="T31" fmla="*/ 2147483647 h 125"/>
                <a:gd name="T32" fmla="*/ 2147483647 w 69"/>
                <a:gd name="T33" fmla="*/ 2147483647 h 125"/>
                <a:gd name="T34" fmla="*/ 2147483647 w 69"/>
                <a:gd name="T35" fmla="*/ 2147483647 h 125"/>
                <a:gd name="T36" fmla="*/ 2147483647 w 69"/>
                <a:gd name="T37" fmla="*/ 2147483647 h 125"/>
                <a:gd name="T38" fmla="*/ 2147483647 w 69"/>
                <a:gd name="T39" fmla="*/ 2147483647 h 125"/>
                <a:gd name="T40" fmla="*/ 2147483647 w 69"/>
                <a:gd name="T41" fmla="*/ 2147483647 h 125"/>
                <a:gd name="T42" fmla="*/ 2147483647 w 69"/>
                <a:gd name="T43" fmla="*/ 2147483647 h 125"/>
                <a:gd name="T44" fmla="*/ 2147483647 w 69"/>
                <a:gd name="T45" fmla="*/ 2147483647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9"/>
                <a:gd name="T70" fmla="*/ 0 h 125"/>
                <a:gd name="T71" fmla="*/ 69 w 69"/>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9" h="125">
                  <a:moveTo>
                    <a:pt x="64" y="115"/>
                  </a:moveTo>
                  <a:cubicBezTo>
                    <a:pt x="66" y="118"/>
                    <a:pt x="67" y="122"/>
                    <a:pt x="69" y="125"/>
                  </a:cubicBezTo>
                  <a:cubicBezTo>
                    <a:pt x="16" y="125"/>
                    <a:pt x="16" y="125"/>
                    <a:pt x="16" y="125"/>
                  </a:cubicBezTo>
                  <a:cubicBezTo>
                    <a:pt x="14" y="122"/>
                    <a:pt x="12" y="118"/>
                    <a:pt x="11" y="115"/>
                  </a:cubicBezTo>
                  <a:cubicBezTo>
                    <a:pt x="10" y="112"/>
                    <a:pt x="9" y="109"/>
                    <a:pt x="8" y="106"/>
                  </a:cubicBezTo>
                  <a:cubicBezTo>
                    <a:pt x="5" y="99"/>
                    <a:pt x="3" y="91"/>
                    <a:pt x="2" y="83"/>
                  </a:cubicBezTo>
                  <a:cubicBezTo>
                    <a:pt x="1" y="80"/>
                    <a:pt x="1" y="77"/>
                    <a:pt x="1" y="74"/>
                  </a:cubicBezTo>
                  <a:cubicBezTo>
                    <a:pt x="0" y="70"/>
                    <a:pt x="0" y="67"/>
                    <a:pt x="0" y="63"/>
                  </a:cubicBezTo>
                  <a:cubicBezTo>
                    <a:pt x="0" y="59"/>
                    <a:pt x="0" y="55"/>
                    <a:pt x="1" y="51"/>
                  </a:cubicBezTo>
                  <a:cubicBezTo>
                    <a:pt x="1" y="48"/>
                    <a:pt x="1" y="45"/>
                    <a:pt x="2" y="42"/>
                  </a:cubicBezTo>
                  <a:cubicBezTo>
                    <a:pt x="3" y="34"/>
                    <a:pt x="5" y="27"/>
                    <a:pt x="8" y="19"/>
                  </a:cubicBezTo>
                  <a:cubicBezTo>
                    <a:pt x="9" y="16"/>
                    <a:pt x="10" y="13"/>
                    <a:pt x="11" y="10"/>
                  </a:cubicBezTo>
                  <a:cubicBezTo>
                    <a:pt x="12" y="7"/>
                    <a:pt x="14" y="3"/>
                    <a:pt x="16" y="0"/>
                  </a:cubicBezTo>
                  <a:cubicBezTo>
                    <a:pt x="69" y="0"/>
                    <a:pt x="69" y="0"/>
                    <a:pt x="69" y="0"/>
                  </a:cubicBezTo>
                  <a:cubicBezTo>
                    <a:pt x="67" y="3"/>
                    <a:pt x="66" y="7"/>
                    <a:pt x="64" y="10"/>
                  </a:cubicBezTo>
                  <a:cubicBezTo>
                    <a:pt x="63" y="13"/>
                    <a:pt x="62" y="16"/>
                    <a:pt x="61" y="19"/>
                  </a:cubicBezTo>
                  <a:cubicBezTo>
                    <a:pt x="58" y="27"/>
                    <a:pt x="56" y="34"/>
                    <a:pt x="55" y="42"/>
                  </a:cubicBezTo>
                  <a:cubicBezTo>
                    <a:pt x="55" y="45"/>
                    <a:pt x="54" y="48"/>
                    <a:pt x="54" y="51"/>
                  </a:cubicBezTo>
                  <a:cubicBezTo>
                    <a:pt x="54" y="55"/>
                    <a:pt x="53" y="59"/>
                    <a:pt x="53" y="63"/>
                  </a:cubicBezTo>
                  <a:cubicBezTo>
                    <a:pt x="53" y="67"/>
                    <a:pt x="54" y="70"/>
                    <a:pt x="54" y="74"/>
                  </a:cubicBezTo>
                  <a:cubicBezTo>
                    <a:pt x="54" y="77"/>
                    <a:pt x="55" y="80"/>
                    <a:pt x="55" y="83"/>
                  </a:cubicBezTo>
                  <a:cubicBezTo>
                    <a:pt x="56" y="91"/>
                    <a:pt x="58" y="99"/>
                    <a:pt x="61" y="106"/>
                  </a:cubicBezTo>
                  <a:cubicBezTo>
                    <a:pt x="62" y="109"/>
                    <a:pt x="63" y="112"/>
                    <a:pt x="64" y="115"/>
                  </a:cubicBezTo>
                  <a:close/>
                </a:path>
              </a:pathLst>
            </a:custGeom>
            <a:solidFill>
              <a:srgbClr val="B7BAB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7" name="iślïďè"/>
            <p:cNvSpPr/>
            <p:nvPr/>
          </p:nvSpPr>
          <p:spPr bwMode="auto">
            <a:xfrm>
              <a:off x="4979988" y="4756150"/>
              <a:ext cx="596900" cy="168275"/>
            </a:xfrm>
            <a:custGeom>
              <a:avLst/>
              <a:gdLst>
                <a:gd name="T0" fmla="*/ 2147483647 w 159"/>
                <a:gd name="T1" fmla="*/ 2147483647 h 45"/>
                <a:gd name="T2" fmla="*/ 2147483647 w 159"/>
                <a:gd name="T3" fmla="*/ 2147483647 h 45"/>
                <a:gd name="T4" fmla="*/ 0 w 159"/>
                <a:gd name="T5" fmla="*/ 0 h 45"/>
                <a:gd name="T6" fmla="*/ 2147483647 w 159"/>
                <a:gd name="T7" fmla="*/ 0 h 45"/>
                <a:gd name="T8" fmla="*/ 2147483647 w 159"/>
                <a:gd name="T9" fmla="*/ 2147483647 h 45"/>
                <a:gd name="T10" fmla="*/ 0 60000 65536"/>
                <a:gd name="T11" fmla="*/ 0 60000 65536"/>
                <a:gd name="T12" fmla="*/ 0 60000 65536"/>
                <a:gd name="T13" fmla="*/ 0 60000 65536"/>
                <a:gd name="T14" fmla="*/ 0 60000 65536"/>
                <a:gd name="T15" fmla="*/ 0 w 159"/>
                <a:gd name="T16" fmla="*/ 0 h 45"/>
                <a:gd name="T17" fmla="*/ 159 w 159"/>
                <a:gd name="T18" fmla="*/ 45 h 45"/>
              </a:gdLst>
              <a:ahLst/>
              <a:cxnLst>
                <a:cxn ang="T10">
                  <a:pos x="T0" y="T1"/>
                </a:cxn>
                <a:cxn ang="T11">
                  <a:pos x="T2" y="T3"/>
                </a:cxn>
                <a:cxn ang="T12">
                  <a:pos x="T4" y="T5"/>
                </a:cxn>
                <a:cxn ang="T13">
                  <a:pos x="T6" y="T7"/>
                </a:cxn>
                <a:cxn ang="T14">
                  <a:pos x="T8" y="T9"/>
                </a:cxn>
              </a:cxnLst>
              <a:rect l="T15" t="T16" r="T17" b="T18"/>
              <a:pathLst>
                <a:path w="159" h="45">
                  <a:moveTo>
                    <a:pt x="114" y="45"/>
                  </a:moveTo>
                  <a:cubicBezTo>
                    <a:pt x="44" y="45"/>
                    <a:pt x="44" y="45"/>
                    <a:pt x="44" y="45"/>
                  </a:cubicBezTo>
                  <a:cubicBezTo>
                    <a:pt x="20" y="45"/>
                    <a:pt x="0" y="25"/>
                    <a:pt x="0" y="0"/>
                  </a:cubicBezTo>
                  <a:cubicBezTo>
                    <a:pt x="159" y="0"/>
                    <a:pt x="159" y="0"/>
                    <a:pt x="159" y="0"/>
                  </a:cubicBezTo>
                  <a:cubicBezTo>
                    <a:pt x="159" y="25"/>
                    <a:pt x="139" y="45"/>
                    <a:pt x="114" y="45"/>
                  </a:cubicBezTo>
                  <a:close/>
                </a:path>
              </a:pathLst>
            </a:cu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48" name="íşļiďê"/>
            <p:cNvSpPr>
              <a:spLocks noChangeArrowheads="1"/>
            </p:cNvSpPr>
            <p:nvPr/>
          </p:nvSpPr>
          <p:spPr bwMode="auto">
            <a:xfrm>
              <a:off x="4559300" y="5510213"/>
              <a:ext cx="158750" cy="158750"/>
            </a:xfrm>
            <a:prstGeom prst="ellipse">
              <a:avLst/>
            </a:prstGeom>
            <a:solidFill>
              <a:srgbClr val="28364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49" name="î$1îḓé"/>
            <p:cNvSpPr>
              <a:spLocks noChangeArrowheads="1"/>
            </p:cNvSpPr>
            <p:nvPr/>
          </p:nvSpPr>
          <p:spPr bwMode="auto">
            <a:xfrm>
              <a:off x="4605338" y="5551488"/>
              <a:ext cx="69850" cy="76200"/>
            </a:xfrm>
            <a:prstGeom prst="ellipse">
              <a:avLst/>
            </a:pr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50" name="ïṥḻíḓé"/>
            <p:cNvSpPr/>
            <p:nvPr/>
          </p:nvSpPr>
          <p:spPr bwMode="auto">
            <a:xfrm>
              <a:off x="4540250" y="5487988"/>
              <a:ext cx="200025" cy="101600"/>
            </a:xfrm>
            <a:custGeom>
              <a:avLst/>
              <a:gdLst>
                <a:gd name="T0" fmla="*/ 2147483647 w 53"/>
                <a:gd name="T1" fmla="*/ 0 h 27"/>
                <a:gd name="T2" fmla="*/ 0 w 53"/>
                <a:gd name="T3" fmla="*/ 2147483647 h 27"/>
                <a:gd name="T4" fmla="*/ 2147483647 w 53"/>
                <a:gd name="T5" fmla="*/ 2147483647 h 27"/>
                <a:gd name="T6" fmla="*/ 2147483647 w 53"/>
                <a:gd name="T7" fmla="*/ 0 h 27"/>
                <a:gd name="T8" fmla="*/ 0 60000 65536"/>
                <a:gd name="T9" fmla="*/ 0 60000 65536"/>
                <a:gd name="T10" fmla="*/ 0 60000 65536"/>
                <a:gd name="T11" fmla="*/ 0 60000 65536"/>
                <a:gd name="T12" fmla="*/ 0 w 53"/>
                <a:gd name="T13" fmla="*/ 0 h 27"/>
                <a:gd name="T14" fmla="*/ 53 w 53"/>
                <a:gd name="T15" fmla="*/ 27 h 27"/>
              </a:gdLst>
              <a:ahLst/>
              <a:cxnLst>
                <a:cxn ang="T8">
                  <a:pos x="T0" y="T1"/>
                </a:cxn>
                <a:cxn ang="T9">
                  <a:pos x="T2" y="T3"/>
                </a:cxn>
                <a:cxn ang="T10">
                  <a:pos x="T4" y="T5"/>
                </a:cxn>
                <a:cxn ang="T11">
                  <a:pos x="T6" y="T7"/>
                </a:cxn>
              </a:cxnLst>
              <a:rect l="T12" t="T13" r="T14" b="T15"/>
              <a:pathLst>
                <a:path w="53" h="27">
                  <a:moveTo>
                    <a:pt x="26" y="0"/>
                  </a:moveTo>
                  <a:cubicBezTo>
                    <a:pt x="12" y="0"/>
                    <a:pt x="0" y="12"/>
                    <a:pt x="0" y="27"/>
                  </a:cubicBezTo>
                  <a:cubicBezTo>
                    <a:pt x="53" y="27"/>
                    <a:pt x="53" y="27"/>
                    <a:pt x="53" y="27"/>
                  </a:cubicBezTo>
                  <a:cubicBezTo>
                    <a:pt x="53" y="12"/>
                    <a:pt x="41" y="0"/>
                    <a:pt x="26" y="0"/>
                  </a:cubicBezTo>
                  <a:close/>
                </a:path>
              </a:pathLst>
            </a:custGeom>
            <a:solidFill>
              <a:srgbClr val="989A9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51" name="îś1íḑê"/>
            <p:cNvSpPr>
              <a:spLocks noChangeArrowheads="1"/>
            </p:cNvSpPr>
            <p:nvPr/>
          </p:nvSpPr>
          <p:spPr bwMode="auto">
            <a:xfrm>
              <a:off x="5837238" y="5510213"/>
              <a:ext cx="157163" cy="158750"/>
            </a:xfrm>
            <a:prstGeom prst="ellipse">
              <a:avLst/>
            </a:prstGeom>
            <a:solidFill>
              <a:srgbClr val="28364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52" name="iṧľïḍé"/>
            <p:cNvSpPr>
              <a:spLocks noChangeArrowheads="1"/>
            </p:cNvSpPr>
            <p:nvPr/>
          </p:nvSpPr>
          <p:spPr bwMode="auto">
            <a:xfrm>
              <a:off x="5878513" y="5551488"/>
              <a:ext cx="74613" cy="76200"/>
            </a:xfrm>
            <a:prstGeom prst="ellipse">
              <a:avLst/>
            </a:pr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53" name="ïsļídé"/>
            <p:cNvSpPr/>
            <p:nvPr/>
          </p:nvSpPr>
          <p:spPr bwMode="auto">
            <a:xfrm>
              <a:off x="5813425" y="5487988"/>
              <a:ext cx="203200" cy="101600"/>
            </a:xfrm>
            <a:custGeom>
              <a:avLst/>
              <a:gdLst>
                <a:gd name="T0" fmla="*/ 2147483647 w 54"/>
                <a:gd name="T1" fmla="*/ 0 h 27"/>
                <a:gd name="T2" fmla="*/ 0 w 54"/>
                <a:gd name="T3" fmla="*/ 2147483647 h 27"/>
                <a:gd name="T4" fmla="*/ 2147483647 w 54"/>
                <a:gd name="T5" fmla="*/ 2147483647 h 27"/>
                <a:gd name="T6" fmla="*/ 2147483647 w 54"/>
                <a:gd name="T7" fmla="*/ 0 h 27"/>
                <a:gd name="T8" fmla="*/ 0 60000 65536"/>
                <a:gd name="T9" fmla="*/ 0 60000 65536"/>
                <a:gd name="T10" fmla="*/ 0 60000 65536"/>
                <a:gd name="T11" fmla="*/ 0 60000 65536"/>
                <a:gd name="T12" fmla="*/ 0 w 54"/>
                <a:gd name="T13" fmla="*/ 0 h 27"/>
                <a:gd name="T14" fmla="*/ 54 w 54"/>
                <a:gd name="T15" fmla="*/ 27 h 27"/>
              </a:gdLst>
              <a:ahLst/>
              <a:cxnLst>
                <a:cxn ang="T8">
                  <a:pos x="T0" y="T1"/>
                </a:cxn>
                <a:cxn ang="T9">
                  <a:pos x="T2" y="T3"/>
                </a:cxn>
                <a:cxn ang="T10">
                  <a:pos x="T4" y="T5"/>
                </a:cxn>
                <a:cxn ang="T11">
                  <a:pos x="T6" y="T7"/>
                </a:cxn>
              </a:cxnLst>
              <a:rect l="T12" t="T13" r="T14" b="T15"/>
              <a:pathLst>
                <a:path w="54" h="27">
                  <a:moveTo>
                    <a:pt x="27" y="0"/>
                  </a:moveTo>
                  <a:cubicBezTo>
                    <a:pt x="12" y="0"/>
                    <a:pt x="0" y="12"/>
                    <a:pt x="0" y="27"/>
                  </a:cubicBezTo>
                  <a:cubicBezTo>
                    <a:pt x="54" y="27"/>
                    <a:pt x="54" y="27"/>
                    <a:pt x="54" y="27"/>
                  </a:cubicBezTo>
                  <a:cubicBezTo>
                    <a:pt x="54" y="12"/>
                    <a:pt x="42" y="0"/>
                    <a:pt x="27" y="0"/>
                  </a:cubicBezTo>
                  <a:close/>
                </a:path>
              </a:pathLst>
            </a:custGeom>
            <a:solidFill>
              <a:srgbClr val="989A9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54" name="îṣļiḍé"/>
            <p:cNvSpPr>
              <a:spLocks noChangeArrowheads="1"/>
            </p:cNvSpPr>
            <p:nvPr/>
          </p:nvSpPr>
          <p:spPr bwMode="auto">
            <a:xfrm>
              <a:off x="5202238" y="5510213"/>
              <a:ext cx="157163" cy="158750"/>
            </a:xfrm>
            <a:prstGeom prst="ellipse">
              <a:avLst/>
            </a:prstGeom>
            <a:solidFill>
              <a:srgbClr val="28364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55" name="ï$lîḍê"/>
            <p:cNvSpPr>
              <a:spLocks noChangeArrowheads="1"/>
            </p:cNvSpPr>
            <p:nvPr/>
          </p:nvSpPr>
          <p:spPr bwMode="auto">
            <a:xfrm>
              <a:off x="5243513" y="5551488"/>
              <a:ext cx="74613" cy="76200"/>
            </a:xfrm>
            <a:prstGeom prst="ellipse">
              <a:avLst/>
            </a:pr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sz="2400"/>
            </a:p>
          </p:txBody>
        </p:sp>
        <p:sp>
          <p:nvSpPr>
            <p:cNvPr id="27756" name="íṣľîḋé"/>
            <p:cNvSpPr/>
            <p:nvPr/>
          </p:nvSpPr>
          <p:spPr bwMode="auto">
            <a:xfrm>
              <a:off x="5180013" y="5487988"/>
              <a:ext cx="201613" cy="101600"/>
            </a:xfrm>
            <a:custGeom>
              <a:avLst/>
              <a:gdLst>
                <a:gd name="T0" fmla="*/ 2147483647 w 54"/>
                <a:gd name="T1" fmla="*/ 0 h 27"/>
                <a:gd name="T2" fmla="*/ 0 w 54"/>
                <a:gd name="T3" fmla="*/ 2147483647 h 27"/>
                <a:gd name="T4" fmla="*/ 2147483647 w 54"/>
                <a:gd name="T5" fmla="*/ 2147483647 h 27"/>
                <a:gd name="T6" fmla="*/ 2147483647 w 54"/>
                <a:gd name="T7" fmla="*/ 0 h 27"/>
                <a:gd name="T8" fmla="*/ 0 60000 65536"/>
                <a:gd name="T9" fmla="*/ 0 60000 65536"/>
                <a:gd name="T10" fmla="*/ 0 60000 65536"/>
                <a:gd name="T11" fmla="*/ 0 60000 65536"/>
                <a:gd name="T12" fmla="*/ 0 w 54"/>
                <a:gd name="T13" fmla="*/ 0 h 27"/>
                <a:gd name="T14" fmla="*/ 54 w 54"/>
                <a:gd name="T15" fmla="*/ 27 h 27"/>
              </a:gdLst>
              <a:ahLst/>
              <a:cxnLst>
                <a:cxn ang="T8">
                  <a:pos x="T0" y="T1"/>
                </a:cxn>
                <a:cxn ang="T9">
                  <a:pos x="T2" y="T3"/>
                </a:cxn>
                <a:cxn ang="T10">
                  <a:pos x="T4" y="T5"/>
                </a:cxn>
                <a:cxn ang="T11">
                  <a:pos x="T6" y="T7"/>
                </a:cxn>
              </a:cxnLst>
              <a:rect l="T12" t="T13" r="T14" b="T15"/>
              <a:pathLst>
                <a:path w="54" h="27">
                  <a:moveTo>
                    <a:pt x="27" y="0"/>
                  </a:moveTo>
                  <a:cubicBezTo>
                    <a:pt x="12" y="0"/>
                    <a:pt x="0" y="12"/>
                    <a:pt x="0" y="27"/>
                  </a:cubicBezTo>
                  <a:cubicBezTo>
                    <a:pt x="54" y="27"/>
                    <a:pt x="54" y="27"/>
                    <a:pt x="54" y="27"/>
                  </a:cubicBezTo>
                  <a:cubicBezTo>
                    <a:pt x="54" y="12"/>
                    <a:pt x="42" y="0"/>
                    <a:pt x="27" y="0"/>
                  </a:cubicBezTo>
                  <a:close/>
                </a:path>
              </a:pathLst>
            </a:custGeom>
            <a:solidFill>
              <a:srgbClr val="B7BAB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57" name="íşľïde"/>
            <p:cNvSpPr/>
            <p:nvPr/>
          </p:nvSpPr>
          <p:spPr bwMode="auto">
            <a:xfrm>
              <a:off x="4479925" y="5438775"/>
              <a:ext cx="1597025" cy="95250"/>
            </a:xfrm>
            <a:custGeom>
              <a:avLst/>
              <a:gdLst>
                <a:gd name="T0" fmla="*/ 2147483647 w 425"/>
                <a:gd name="T1" fmla="*/ 2147483647 h 25"/>
                <a:gd name="T2" fmla="*/ 0 w 425"/>
                <a:gd name="T3" fmla="*/ 2147483647 h 25"/>
                <a:gd name="T4" fmla="*/ 2147483647 w 425"/>
                <a:gd name="T5" fmla="*/ 0 h 25"/>
                <a:gd name="T6" fmla="*/ 2147483647 w 425"/>
                <a:gd name="T7" fmla="*/ 0 h 25"/>
                <a:gd name="T8" fmla="*/ 2147483647 w 425"/>
                <a:gd name="T9" fmla="*/ 2147483647 h 25"/>
                <a:gd name="T10" fmla="*/ 0 60000 65536"/>
                <a:gd name="T11" fmla="*/ 0 60000 65536"/>
                <a:gd name="T12" fmla="*/ 0 60000 65536"/>
                <a:gd name="T13" fmla="*/ 0 60000 65536"/>
                <a:gd name="T14" fmla="*/ 0 60000 65536"/>
                <a:gd name="T15" fmla="*/ 0 w 425"/>
                <a:gd name="T16" fmla="*/ 0 h 25"/>
                <a:gd name="T17" fmla="*/ 425 w 425"/>
                <a:gd name="T18" fmla="*/ 25 h 25"/>
              </a:gdLst>
              <a:ahLst/>
              <a:cxnLst>
                <a:cxn ang="T10">
                  <a:pos x="T0" y="T1"/>
                </a:cxn>
                <a:cxn ang="T11">
                  <a:pos x="T2" y="T3"/>
                </a:cxn>
                <a:cxn ang="T12">
                  <a:pos x="T4" y="T5"/>
                </a:cxn>
                <a:cxn ang="T13">
                  <a:pos x="T6" y="T7"/>
                </a:cxn>
                <a:cxn ang="T14">
                  <a:pos x="T8" y="T9"/>
                </a:cxn>
              </a:cxnLst>
              <a:rect l="T15" t="T16" r="T17" b="T18"/>
              <a:pathLst>
                <a:path w="425" h="25">
                  <a:moveTo>
                    <a:pt x="425" y="25"/>
                  </a:moveTo>
                  <a:cubicBezTo>
                    <a:pt x="0" y="25"/>
                    <a:pt x="0" y="25"/>
                    <a:pt x="0" y="25"/>
                  </a:cubicBezTo>
                  <a:cubicBezTo>
                    <a:pt x="0" y="11"/>
                    <a:pt x="11" y="0"/>
                    <a:pt x="24" y="0"/>
                  </a:cubicBezTo>
                  <a:cubicBezTo>
                    <a:pt x="400" y="0"/>
                    <a:pt x="400" y="0"/>
                    <a:pt x="400" y="0"/>
                  </a:cubicBezTo>
                  <a:cubicBezTo>
                    <a:pt x="414" y="0"/>
                    <a:pt x="425" y="11"/>
                    <a:pt x="425" y="25"/>
                  </a:cubicBezTo>
                  <a:close/>
                </a:path>
              </a:pathLst>
            </a:cu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58" name="íṧḷíďé"/>
            <p:cNvSpPr/>
            <p:nvPr/>
          </p:nvSpPr>
          <p:spPr bwMode="auto">
            <a:xfrm>
              <a:off x="5167313" y="5273675"/>
              <a:ext cx="222250" cy="260350"/>
            </a:xfrm>
            <a:custGeom>
              <a:avLst/>
              <a:gdLst>
                <a:gd name="T0" fmla="*/ 2147483647 w 59"/>
                <a:gd name="T1" fmla="*/ 0 h 69"/>
                <a:gd name="T2" fmla="*/ 2147483647 w 59"/>
                <a:gd name="T3" fmla="*/ 0 h 69"/>
                <a:gd name="T4" fmla="*/ 0 w 59"/>
                <a:gd name="T5" fmla="*/ 2147483647 h 69"/>
                <a:gd name="T6" fmla="*/ 0 w 59"/>
                <a:gd name="T7" fmla="*/ 2147483647 h 69"/>
                <a:gd name="T8" fmla="*/ 2147483647 w 59"/>
                <a:gd name="T9" fmla="*/ 2147483647 h 69"/>
                <a:gd name="T10" fmla="*/ 2147483647 w 59"/>
                <a:gd name="T11" fmla="*/ 2147483647 h 69"/>
                <a:gd name="T12" fmla="*/ 2147483647 w 59"/>
                <a:gd name="T13" fmla="*/ 0 h 69"/>
                <a:gd name="T14" fmla="*/ 0 60000 65536"/>
                <a:gd name="T15" fmla="*/ 0 60000 65536"/>
                <a:gd name="T16" fmla="*/ 0 60000 65536"/>
                <a:gd name="T17" fmla="*/ 0 60000 65536"/>
                <a:gd name="T18" fmla="*/ 0 60000 65536"/>
                <a:gd name="T19" fmla="*/ 0 60000 65536"/>
                <a:gd name="T20" fmla="*/ 0 60000 65536"/>
                <a:gd name="T21" fmla="*/ 0 w 59"/>
                <a:gd name="T22" fmla="*/ 0 h 69"/>
                <a:gd name="T23" fmla="*/ 59 w 59"/>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69">
                  <a:moveTo>
                    <a:pt x="49" y="0"/>
                  </a:moveTo>
                  <a:cubicBezTo>
                    <a:pt x="10" y="0"/>
                    <a:pt x="10" y="0"/>
                    <a:pt x="10" y="0"/>
                  </a:cubicBezTo>
                  <a:cubicBezTo>
                    <a:pt x="4" y="0"/>
                    <a:pt x="0" y="4"/>
                    <a:pt x="0" y="10"/>
                  </a:cubicBezTo>
                  <a:cubicBezTo>
                    <a:pt x="0" y="69"/>
                    <a:pt x="0" y="69"/>
                    <a:pt x="0" y="69"/>
                  </a:cubicBezTo>
                  <a:cubicBezTo>
                    <a:pt x="59" y="69"/>
                    <a:pt x="59" y="69"/>
                    <a:pt x="59" y="69"/>
                  </a:cubicBezTo>
                  <a:cubicBezTo>
                    <a:pt x="59" y="10"/>
                    <a:pt x="59" y="10"/>
                    <a:pt x="59" y="10"/>
                  </a:cubicBezTo>
                  <a:cubicBezTo>
                    <a:pt x="59" y="4"/>
                    <a:pt x="54" y="0"/>
                    <a:pt x="49" y="0"/>
                  </a:cubicBezTo>
                  <a:close/>
                </a:path>
              </a:pathLst>
            </a:custGeom>
            <a:solidFill>
              <a:srgbClr val="1B243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59" name="iśļíďe"/>
            <p:cNvSpPr/>
            <p:nvPr/>
          </p:nvSpPr>
          <p:spPr bwMode="auto">
            <a:xfrm>
              <a:off x="5167313" y="5438775"/>
              <a:ext cx="222250" cy="95250"/>
            </a:xfrm>
            <a:custGeom>
              <a:avLst/>
              <a:gdLst>
                <a:gd name="T0" fmla="*/ 2147483647 w 59"/>
                <a:gd name="T1" fmla="*/ 0 h 25"/>
                <a:gd name="T2" fmla="*/ 2147483647 w 59"/>
                <a:gd name="T3" fmla="*/ 0 h 25"/>
                <a:gd name="T4" fmla="*/ 0 w 59"/>
                <a:gd name="T5" fmla="*/ 2147483647 h 25"/>
                <a:gd name="T6" fmla="*/ 2147483647 w 59"/>
                <a:gd name="T7" fmla="*/ 2147483647 h 25"/>
                <a:gd name="T8" fmla="*/ 2147483647 w 59"/>
                <a:gd name="T9" fmla="*/ 0 h 25"/>
                <a:gd name="T10" fmla="*/ 0 60000 65536"/>
                <a:gd name="T11" fmla="*/ 0 60000 65536"/>
                <a:gd name="T12" fmla="*/ 0 60000 65536"/>
                <a:gd name="T13" fmla="*/ 0 60000 65536"/>
                <a:gd name="T14" fmla="*/ 0 60000 65536"/>
                <a:gd name="T15" fmla="*/ 0 w 59"/>
                <a:gd name="T16" fmla="*/ 0 h 25"/>
                <a:gd name="T17" fmla="*/ 59 w 59"/>
                <a:gd name="T18" fmla="*/ 25 h 25"/>
              </a:gdLst>
              <a:ahLst/>
              <a:cxnLst>
                <a:cxn ang="T10">
                  <a:pos x="T0" y="T1"/>
                </a:cxn>
                <a:cxn ang="T11">
                  <a:pos x="T2" y="T3"/>
                </a:cxn>
                <a:cxn ang="T12">
                  <a:pos x="T4" y="T5"/>
                </a:cxn>
                <a:cxn ang="T13">
                  <a:pos x="T6" y="T7"/>
                </a:cxn>
                <a:cxn ang="T14">
                  <a:pos x="T8" y="T9"/>
                </a:cxn>
              </a:cxnLst>
              <a:rect l="T15" t="T16" r="T17" b="T18"/>
              <a:pathLst>
                <a:path w="59" h="25">
                  <a:moveTo>
                    <a:pt x="34" y="0"/>
                  </a:moveTo>
                  <a:cubicBezTo>
                    <a:pt x="24" y="0"/>
                    <a:pt x="24" y="0"/>
                    <a:pt x="24" y="0"/>
                  </a:cubicBezTo>
                  <a:cubicBezTo>
                    <a:pt x="11" y="0"/>
                    <a:pt x="0" y="11"/>
                    <a:pt x="0" y="25"/>
                  </a:cubicBezTo>
                  <a:cubicBezTo>
                    <a:pt x="59" y="25"/>
                    <a:pt x="59" y="25"/>
                    <a:pt x="59" y="25"/>
                  </a:cubicBezTo>
                  <a:cubicBezTo>
                    <a:pt x="59" y="11"/>
                    <a:pt x="48" y="0"/>
                    <a:pt x="34" y="0"/>
                  </a:cubicBezTo>
                  <a:close/>
                </a:path>
              </a:pathLst>
            </a:custGeom>
            <a:solidFill>
              <a:srgbClr val="222E4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0" name="iṡḻíḍè"/>
            <p:cNvSpPr/>
            <p:nvPr/>
          </p:nvSpPr>
          <p:spPr bwMode="auto">
            <a:xfrm>
              <a:off x="7693025" y="2903538"/>
              <a:ext cx="127000" cy="415925"/>
            </a:xfrm>
            <a:custGeom>
              <a:avLst/>
              <a:gdLst>
                <a:gd name="T0" fmla="*/ 2147483647 w 34"/>
                <a:gd name="T1" fmla="*/ 0 h 111"/>
                <a:gd name="T2" fmla="*/ 0 w 34"/>
                <a:gd name="T3" fmla="*/ 2147483647 h 111"/>
                <a:gd name="T4" fmla="*/ 2147483647 w 34"/>
                <a:gd name="T5" fmla="*/ 2147483647 h 111"/>
                <a:gd name="T6" fmla="*/ 2147483647 w 34"/>
                <a:gd name="T7" fmla="*/ 2147483647 h 111"/>
                <a:gd name="T8" fmla="*/ 2147483647 w 34"/>
                <a:gd name="T9" fmla="*/ 0 h 111"/>
                <a:gd name="T10" fmla="*/ 0 60000 65536"/>
                <a:gd name="T11" fmla="*/ 0 60000 65536"/>
                <a:gd name="T12" fmla="*/ 0 60000 65536"/>
                <a:gd name="T13" fmla="*/ 0 60000 65536"/>
                <a:gd name="T14" fmla="*/ 0 60000 65536"/>
                <a:gd name="T15" fmla="*/ 0 w 34"/>
                <a:gd name="T16" fmla="*/ 0 h 111"/>
                <a:gd name="T17" fmla="*/ 34 w 34"/>
                <a:gd name="T18" fmla="*/ 111 h 111"/>
              </a:gdLst>
              <a:ahLst/>
              <a:cxnLst>
                <a:cxn ang="T10">
                  <a:pos x="T0" y="T1"/>
                </a:cxn>
                <a:cxn ang="T11">
                  <a:pos x="T2" y="T3"/>
                </a:cxn>
                <a:cxn ang="T12">
                  <a:pos x="T4" y="T5"/>
                </a:cxn>
                <a:cxn ang="T13">
                  <a:pos x="T6" y="T7"/>
                </a:cxn>
                <a:cxn ang="T14">
                  <a:pos x="T8" y="T9"/>
                </a:cxn>
              </a:cxnLst>
              <a:rect l="T15" t="T16" r="T17" b="T18"/>
              <a:pathLst>
                <a:path w="34" h="111">
                  <a:moveTo>
                    <a:pt x="17" y="0"/>
                  </a:moveTo>
                  <a:cubicBezTo>
                    <a:pt x="7" y="9"/>
                    <a:pt x="0" y="30"/>
                    <a:pt x="0" y="55"/>
                  </a:cubicBezTo>
                  <a:cubicBezTo>
                    <a:pt x="0" y="80"/>
                    <a:pt x="7" y="102"/>
                    <a:pt x="17" y="111"/>
                  </a:cubicBezTo>
                  <a:cubicBezTo>
                    <a:pt x="27" y="102"/>
                    <a:pt x="34" y="80"/>
                    <a:pt x="34" y="55"/>
                  </a:cubicBezTo>
                  <a:cubicBezTo>
                    <a:pt x="34" y="30"/>
                    <a:pt x="27" y="9"/>
                    <a:pt x="17" y="0"/>
                  </a:cubicBezTo>
                  <a:close/>
                </a:path>
              </a:pathLst>
            </a:custGeom>
            <a:solidFill>
              <a:srgbClr val="1F525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1" name="îṥľíḑé"/>
            <p:cNvSpPr/>
            <p:nvPr/>
          </p:nvSpPr>
          <p:spPr bwMode="auto">
            <a:xfrm>
              <a:off x="7459663" y="3022600"/>
              <a:ext cx="300038" cy="296863"/>
            </a:xfrm>
            <a:custGeom>
              <a:avLst/>
              <a:gdLst>
                <a:gd name="T0" fmla="*/ 0 w 80"/>
                <a:gd name="T1" fmla="*/ 0 h 79"/>
                <a:gd name="T2" fmla="*/ 2147483647 w 80"/>
                <a:gd name="T3" fmla="*/ 2147483647 h 79"/>
                <a:gd name="T4" fmla="*/ 2147483647 w 80"/>
                <a:gd name="T5" fmla="*/ 2147483647 h 79"/>
                <a:gd name="T6" fmla="*/ 2147483647 w 80"/>
                <a:gd name="T7" fmla="*/ 2147483647 h 79"/>
                <a:gd name="T8" fmla="*/ 0 w 80"/>
                <a:gd name="T9" fmla="*/ 0 h 79"/>
                <a:gd name="T10" fmla="*/ 0 60000 65536"/>
                <a:gd name="T11" fmla="*/ 0 60000 65536"/>
                <a:gd name="T12" fmla="*/ 0 60000 65536"/>
                <a:gd name="T13" fmla="*/ 0 60000 65536"/>
                <a:gd name="T14" fmla="*/ 0 60000 65536"/>
                <a:gd name="T15" fmla="*/ 0 w 80"/>
                <a:gd name="T16" fmla="*/ 0 h 79"/>
                <a:gd name="T17" fmla="*/ 80 w 80"/>
                <a:gd name="T18" fmla="*/ 79 h 79"/>
              </a:gdLst>
              <a:ahLst/>
              <a:cxnLst>
                <a:cxn ang="T10">
                  <a:pos x="T0" y="T1"/>
                </a:cxn>
                <a:cxn ang="T11">
                  <a:pos x="T2" y="T3"/>
                </a:cxn>
                <a:cxn ang="T12">
                  <a:pos x="T4" y="T5"/>
                </a:cxn>
                <a:cxn ang="T13">
                  <a:pos x="T6" y="T7"/>
                </a:cxn>
                <a:cxn ang="T14">
                  <a:pos x="T8" y="T9"/>
                </a:cxn>
              </a:cxnLst>
              <a:rect l="T15" t="T16" r="T17" b="T18"/>
              <a:pathLst>
                <a:path w="80" h="79">
                  <a:moveTo>
                    <a:pt x="0" y="0"/>
                  </a:moveTo>
                  <a:cubicBezTo>
                    <a:pt x="0" y="13"/>
                    <a:pt x="10" y="34"/>
                    <a:pt x="28" y="51"/>
                  </a:cubicBezTo>
                  <a:cubicBezTo>
                    <a:pt x="45" y="69"/>
                    <a:pt x="66" y="79"/>
                    <a:pt x="79" y="79"/>
                  </a:cubicBezTo>
                  <a:cubicBezTo>
                    <a:pt x="80" y="65"/>
                    <a:pt x="69" y="45"/>
                    <a:pt x="52" y="27"/>
                  </a:cubicBezTo>
                  <a:cubicBezTo>
                    <a:pt x="34" y="10"/>
                    <a:pt x="14" y="0"/>
                    <a:pt x="0" y="0"/>
                  </a:cubicBezTo>
                  <a:close/>
                </a:path>
              </a:pathLst>
            </a:custGeom>
            <a:solidFill>
              <a:srgbClr val="1F525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2" name="iśḻïde"/>
            <p:cNvSpPr/>
            <p:nvPr/>
          </p:nvSpPr>
          <p:spPr bwMode="auto">
            <a:xfrm>
              <a:off x="7693025" y="2903538"/>
              <a:ext cx="127000" cy="415925"/>
            </a:xfrm>
            <a:custGeom>
              <a:avLst/>
              <a:gdLst>
                <a:gd name="T0" fmla="*/ 2147483647 w 34"/>
                <a:gd name="T1" fmla="*/ 0 h 111"/>
                <a:gd name="T2" fmla="*/ 0 w 34"/>
                <a:gd name="T3" fmla="*/ 2147483647 h 111"/>
                <a:gd name="T4" fmla="*/ 2147483647 w 34"/>
                <a:gd name="T5" fmla="*/ 2147483647 h 111"/>
                <a:gd name="T6" fmla="*/ 2147483647 w 34"/>
                <a:gd name="T7" fmla="*/ 2147483647 h 111"/>
                <a:gd name="T8" fmla="*/ 2147483647 w 34"/>
                <a:gd name="T9" fmla="*/ 0 h 111"/>
                <a:gd name="T10" fmla="*/ 0 60000 65536"/>
                <a:gd name="T11" fmla="*/ 0 60000 65536"/>
                <a:gd name="T12" fmla="*/ 0 60000 65536"/>
                <a:gd name="T13" fmla="*/ 0 60000 65536"/>
                <a:gd name="T14" fmla="*/ 0 60000 65536"/>
                <a:gd name="T15" fmla="*/ 0 w 34"/>
                <a:gd name="T16" fmla="*/ 0 h 111"/>
                <a:gd name="T17" fmla="*/ 34 w 34"/>
                <a:gd name="T18" fmla="*/ 111 h 111"/>
              </a:gdLst>
              <a:ahLst/>
              <a:cxnLst>
                <a:cxn ang="T10">
                  <a:pos x="T0" y="T1"/>
                </a:cxn>
                <a:cxn ang="T11">
                  <a:pos x="T2" y="T3"/>
                </a:cxn>
                <a:cxn ang="T12">
                  <a:pos x="T4" y="T5"/>
                </a:cxn>
                <a:cxn ang="T13">
                  <a:pos x="T6" y="T7"/>
                </a:cxn>
                <a:cxn ang="T14">
                  <a:pos x="T8" y="T9"/>
                </a:cxn>
              </a:cxnLst>
              <a:rect l="T15" t="T16" r="T17" b="T18"/>
              <a:pathLst>
                <a:path w="34" h="111">
                  <a:moveTo>
                    <a:pt x="17" y="0"/>
                  </a:moveTo>
                  <a:cubicBezTo>
                    <a:pt x="7" y="9"/>
                    <a:pt x="0" y="30"/>
                    <a:pt x="0" y="55"/>
                  </a:cubicBezTo>
                  <a:cubicBezTo>
                    <a:pt x="0" y="80"/>
                    <a:pt x="7" y="102"/>
                    <a:pt x="17" y="111"/>
                  </a:cubicBezTo>
                  <a:cubicBezTo>
                    <a:pt x="27" y="102"/>
                    <a:pt x="34" y="80"/>
                    <a:pt x="34" y="55"/>
                  </a:cubicBezTo>
                  <a:cubicBezTo>
                    <a:pt x="34" y="30"/>
                    <a:pt x="27" y="9"/>
                    <a:pt x="17" y="0"/>
                  </a:cubicBezTo>
                  <a:close/>
                </a:path>
              </a:pathLst>
            </a:custGeom>
            <a:solidFill>
              <a:srgbClr val="1F525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3" name="iŝļîḓé"/>
            <p:cNvSpPr/>
            <p:nvPr/>
          </p:nvSpPr>
          <p:spPr bwMode="auto">
            <a:xfrm>
              <a:off x="7751763" y="3022600"/>
              <a:ext cx="301625" cy="296863"/>
            </a:xfrm>
            <a:custGeom>
              <a:avLst/>
              <a:gdLst>
                <a:gd name="T0" fmla="*/ 2147483647 w 80"/>
                <a:gd name="T1" fmla="*/ 0 h 79"/>
                <a:gd name="T2" fmla="*/ 2147483647 w 80"/>
                <a:gd name="T3" fmla="*/ 2147483647 h 79"/>
                <a:gd name="T4" fmla="*/ 2147483647 w 80"/>
                <a:gd name="T5" fmla="*/ 2147483647 h 79"/>
                <a:gd name="T6" fmla="*/ 2147483647 w 80"/>
                <a:gd name="T7" fmla="*/ 2147483647 h 79"/>
                <a:gd name="T8" fmla="*/ 2147483647 w 80"/>
                <a:gd name="T9" fmla="*/ 0 h 79"/>
                <a:gd name="T10" fmla="*/ 0 60000 65536"/>
                <a:gd name="T11" fmla="*/ 0 60000 65536"/>
                <a:gd name="T12" fmla="*/ 0 60000 65536"/>
                <a:gd name="T13" fmla="*/ 0 60000 65536"/>
                <a:gd name="T14" fmla="*/ 0 60000 65536"/>
                <a:gd name="T15" fmla="*/ 0 w 80"/>
                <a:gd name="T16" fmla="*/ 0 h 79"/>
                <a:gd name="T17" fmla="*/ 80 w 80"/>
                <a:gd name="T18" fmla="*/ 79 h 79"/>
              </a:gdLst>
              <a:ahLst/>
              <a:cxnLst>
                <a:cxn ang="T10">
                  <a:pos x="T0" y="T1"/>
                </a:cxn>
                <a:cxn ang="T11">
                  <a:pos x="T2" y="T3"/>
                </a:cxn>
                <a:cxn ang="T12">
                  <a:pos x="T4" y="T5"/>
                </a:cxn>
                <a:cxn ang="T13">
                  <a:pos x="T6" y="T7"/>
                </a:cxn>
                <a:cxn ang="T14">
                  <a:pos x="T8" y="T9"/>
                </a:cxn>
              </a:cxnLst>
              <a:rect l="T15" t="T16" r="T17" b="T18"/>
              <a:pathLst>
                <a:path w="80" h="79">
                  <a:moveTo>
                    <a:pt x="79" y="0"/>
                  </a:moveTo>
                  <a:cubicBezTo>
                    <a:pt x="66" y="0"/>
                    <a:pt x="46" y="10"/>
                    <a:pt x="28" y="27"/>
                  </a:cubicBezTo>
                  <a:cubicBezTo>
                    <a:pt x="10" y="45"/>
                    <a:pt x="0" y="65"/>
                    <a:pt x="1" y="79"/>
                  </a:cubicBezTo>
                  <a:cubicBezTo>
                    <a:pt x="14" y="79"/>
                    <a:pt x="34" y="69"/>
                    <a:pt x="52" y="51"/>
                  </a:cubicBezTo>
                  <a:cubicBezTo>
                    <a:pt x="70" y="34"/>
                    <a:pt x="80" y="13"/>
                    <a:pt x="79" y="0"/>
                  </a:cubicBezTo>
                  <a:close/>
                </a:path>
              </a:pathLst>
            </a:custGeom>
            <a:solidFill>
              <a:srgbClr val="1F525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4" name="ïṣľîḑe"/>
            <p:cNvSpPr/>
            <p:nvPr/>
          </p:nvSpPr>
          <p:spPr bwMode="auto">
            <a:xfrm>
              <a:off x="7523163" y="3263900"/>
              <a:ext cx="461963" cy="107950"/>
            </a:xfrm>
            <a:custGeom>
              <a:avLst/>
              <a:gdLst>
                <a:gd name="T0" fmla="*/ 2147483647 w 291"/>
                <a:gd name="T1" fmla="*/ 2147483647 h 68"/>
                <a:gd name="T2" fmla="*/ 2147483647 w 291"/>
                <a:gd name="T3" fmla="*/ 2147483647 h 68"/>
                <a:gd name="T4" fmla="*/ 0 w 291"/>
                <a:gd name="T5" fmla="*/ 0 h 68"/>
                <a:gd name="T6" fmla="*/ 2147483647 w 291"/>
                <a:gd name="T7" fmla="*/ 0 h 68"/>
                <a:gd name="T8" fmla="*/ 2147483647 w 291"/>
                <a:gd name="T9" fmla="*/ 2147483647 h 68"/>
                <a:gd name="T10" fmla="*/ 0 60000 65536"/>
                <a:gd name="T11" fmla="*/ 0 60000 65536"/>
                <a:gd name="T12" fmla="*/ 0 60000 65536"/>
                <a:gd name="T13" fmla="*/ 0 60000 65536"/>
                <a:gd name="T14" fmla="*/ 0 60000 65536"/>
                <a:gd name="T15" fmla="*/ 0 w 291"/>
                <a:gd name="T16" fmla="*/ 0 h 68"/>
                <a:gd name="T17" fmla="*/ 291 w 291"/>
                <a:gd name="T18" fmla="*/ 68 h 68"/>
              </a:gdLst>
              <a:ahLst/>
              <a:cxnLst>
                <a:cxn ang="T10">
                  <a:pos x="T0" y="T1"/>
                </a:cxn>
                <a:cxn ang="T11">
                  <a:pos x="T2" y="T3"/>
                </a:cxn>
                <a:cxn ang="T12">
                  <a:pos x="T4" y="T5"/>
                </a:cxn>
                <a:cxn ang="T13">
                  <a:pos x="T6" y="T7"/>
                </a:cxn>
                <a:cxn ang="T14">
                  <a:pos x="T8" y="T9"/>
                </a:cxn>
              </a:cxnLst>
              <a:rect l="T15" t="T16" r="T17" b="T18"/>
              <a:pathLst>
                <a:path w="291" h="68">
                  <a:moveTo>
                    <a:pt x="286" y="68"/>
                  </a:moveTo>
                  <a:lnTo>
                    <a:pt x="7" y="68"/>
                  </a:lnTo>
                  <a:lnTo>
                    <a:pt x="0" y="0"/>
                  </a:lnTo>
                  <a:lnTo>
                    <a:pt x="291" y="0"/>
                  </a:lnTo>
                  <a:lnTo>
                    <a:pt x="286" y="68"/>
                  </a:lnTo>
                  <a:close/>
                </a:path>
              </a:pathLst>
            </a:custGeom>
            <a:solidFill>
              <a:srgbClr val="915E1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5" name="íşḷíḍê"/>
            <p:cNvSpPr/>
            <p:nvPr/>
          </p:nvSpPr>
          <p:spPr bwMode="auto">
            <a:xfrm>
              <a:off x="7523163" y="3263900"/>
              <a:ext cx="461963" cy="107950"/>
            </a:xfrm>
            <a:custGeom>
              <a:avLst/>
              <a:gdLst>
                <a:gd name="T0" fmla="*/ 2147483647 w 291"/>
                <a:gd name="T1" fmla="*/ 2147483647 h 68"/>
                <a:gd name="T2" fmla="*/ 2147483647 w 291"/>
                <a:gd name="T3" fmla="*/ 2147483647 h 68"/>
                <a:gd name="T4" fmla="*/ 0 w 291"/>
                <a:gd name="T5" fmla="*/ 0 h 68"/>
                <a:gd name="T6" fmla="*/ 2147483647 w 291"/>
                <a:gd name="T7" fmla="*/ 0 h 68"/>
                <a:gd name="T8" fmla="*/ 2147483647 w 291"/>
                <a:gd name="T9" fmla="*/ 2147483647 h 68"/>
                <a:gd name="T10" fmla="*/ 0 60000 65536"/>
                <a:gd name="T11" fmla="*/ 0 60000 65536"/>
                <a:gd name="T12" fmla="*/ 0 60000 65536"/>
                <a:gd name="T13" fmla="*/ 0 60000 65536"/>
                <a:gd name="T14" fmla="*/ 0 60000 65536"/>
                <a:gd name="T15" fmla="*/ 0 w 291"/>
                <a:gd name="T16" fmla="*/ 0 h 68"/>
                <a:gd name="T17" fmla="*/ 291 w 291"/>
                <a:gd name="T18" fmla="*/ 68 h 68"/>
              </a:gdLst>
              <a:ahLst/>
              <a:cxnLst>
                <a:cxn ang="T10">
                  <a:pos x="T0" y="T1"/>
                </a:cxn>
                <a:cxn ang="T11">
                  <a:pos x="T2" y="T3"/>
                </a:cxn>
                <a:cxn ang="T12">
                  <a:pos x="T4" y="T5"/>
                </a:cxn>
                <a:cxn ang="T13">
                  <a:pos x="T6" y="T7"/>
                </a:cxn>
                <a:cxn ang="T14">
                  <a:pos x="T8" y="T9"/>
                </a:cxn>
              </a:cxnLst>
              <a:rect l="T15" t="T16" r="T17" b="T18"/>
              <a:pathLst>
                <a:path w="291" h="68">
                  <a:moveTo>
                    <a:pt x="286" y="68"/>
                  </a:moveTo>
                  <a:lnTo>
                    <a:pt x="7" y="68"/>
                  </a:lnTo>
                  <a:lnTo>
                    <a:pt x="0" y="0"/>
                  </a:lnTo>
                  <a:lnTo>
                    <a:pt x="291" y="0"/>
                  </a:lnTo>
                  <a:lnTo>
                    <a:pt x="286" y="68"/>
                  </a:lnTo>
                </a:path>
              </a:pathLst>
            </a:custGeom>
            <a:no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6" name="îšľiḋè"/>
            <p:cNvSpPr/>
            <p:nvPr/>
          </p:nvSpPr>
          <p:spPr bwMode="auto">
            <a:xfrm>
              <a:off x="7572375" y="3371850"/>
              <a:ext cx="368300" cy="260350"/>
            </a:xfrm>
            <a:custGeom>
              <a:avLst/>
              <a:gdLst>
                <a:gd name="T0" fmla="*/ 2147483647 w 232"/>
                <a:gd name="T1" fmla="*/ 2147483647 h 164"/>
                <a:gd name="T2" fmla="*/ 2147483647 w 232"/>
                <a:gd name="T3" fmla="*/ 2147483647 h 164"/>
                <a:gd name="T4" fmla="*/ 0 w 232"/>
                <a:gd name="T5" fmla="*/ 0 h 164"/>
                <a:gd name="T6" fmla="*/ 2147483647 w 232"/>
                <a:gd name="T7" fmla="*/ 0 h 164"/>
                <a:gd name="T8" fmla="*/ 2147483647 w 232"/>
                <a:gd name="T9" fmla="*/ 2147483647 h 164"/>
                <a:gd name="T10" fmla="*/ 0 60000 65536"/>
                <a:gd name="T11" fmla="*/ 0 60000 65536"/>
                <a:gd name="T12" fmla="*/ 0 60000 65536"/>
                <a:gd name="T13" fmla="*/ 0 60000 65536"/>
                <a:gd name="T14" fmla="*/ 0 60000 65536"/>
                <a:gd name="T15" fmla="*/ 0 w 232"/>
                <a:gd name="T16" fmla="*/ 0 h 164"/>
                <a:gd name="T17" fmla="*/ 232 w 232"/>
                <a:gd name="T18" fmla="*/ 164 h 164"/>
              </a:gdLst>
              <a:ahLst/>
              <a:cxnLst>
                <a:cxn ang="T10">
                  <a:pos x="T0" y="T1"/>
                </a:cxn>
                <a:cxn ang="T11">
                  <a:pos x="T2" y="T3"/>
                </a:cxn>
                <a:cxn ang="T12">
                  <a:pos x="T4" y="T5"/>
                </a:cxn>
                <a:cxn ang="T13">
                  <a:pos x="T6" y="T7"/>
                </a:cxn>
                <a:cxn ang="T14">
                  <a:pos x="T8" y="T9"/>
                </a:cxn>
              </a:cxnLst>
              <a:rect l="T15" t="T16" r="T17" b="T18"/>
              <a:pathLst>
                <a:path w="232" h="164">
                  <a:moveTo>
                    <a:pt x="220" y="164"/>
                  </a:moveTo>
                  <a:lnTo>
                    <a:pt x="12" y="164"/>
                  </a:lnTo>
                  <a:lnTo>
                    <a:pt x="0" y="0"/>
                  </a:lnTo>
                  <a:lnTo>
                    <a:pt x="232" y="0"/>
                  </a:lnTo>
                  <a:lnTo>
                    <a:pt x="220" y="164"/>
                  </a:lnTo>
                  <a:close/>
                </a:path>
              </a:pathLst>
            </a:custGeom>
            <a:solidFill>
              <a:srgbClr val="915E1F"/>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7" name="îSlidé"/>
            <p:cNvSpPr/>
            <p:nvPr/>
          </p:nvSpPr>
          <p:spPr bwMode="auto">
            <a:xfrm>
              <a:off x="7572375" y="3371850"/>
              <a:ext cx="368300" cy="260350"/>
            </a:xfrm>
            <a:custGeom>
              <a:avLst/>
              <a:gdLst>
                <a:gd name="T0" fmla="*/ 2147483647 w 232"/>
                <a:gd name="T1" fmla="*/ 2147483647 h 164"/>
                <a:gd name="T2" fmla="*/ 2147483647 w 232"/>
                <a:gd name="T3" fmla="*/ 2147483647 h 164"/>
                <a:gd name="T4" fmla="*/ 0 w 232"/>
                <a:gd name="T5" fmla="*/ 0 h 164"/>
                <a:gd name="T6" fmla="*/ 2147483647 w 232"/>
                <a:gd name="T7" fmla="*/ 0 h 164"/>
                <a:gd name="T8" fmla="*/ 2147483647 w 232"/>
                <a:gd name="T9" fmla="*/ 2147483647 h 164"/>
                <a:gd name="T10" fmla="*/ 0 60000 65536"/>
                <a:gd name="T11" fmla="*/ 0 60000 65536"/>
                <a:gd name="T12" fmla="*/ 0 60000 65536"/>
                <a:gd name="T13" fmla="*/ 0 60000 65536"/>
                <a:gd name="T14" fmla="*/ 0 60000 65536"/>
                <a:gd name="T15" fmla="*/ 0 w 232"/>
                <a:gd name="T16" fmla="*/ 0 h 164"/>
                <a:gd name="T17" fmla="*/ 232 w 232"/>
                <a:gd name="T18" fmla="*/ 164 h 164"/>
              </a:gdLst>
              <a:ahLst/>
              <a:cxnLst>
                <a:cxn ang="T10">
                  <a:pos x="T0" y="T1"/>
                </a:cxn>
                <a:cxn ang="T11">
                  <a:pos x="T2" y="T3"/>
                </a:cxn>
                <a:cxn ang="T12">
                  <a:pos x="T4" y="T5"/>
                </a:cxn>
                <a:cxn ang="T13">
                  <a:pos x="T6" y="T7"/>
                </a:cxn>
                <a:cxn ang="T14">
                  <a:pos x="T8" y="T9"/>
                </a:cxn>
              </a:cxnLst>
              <a:rect l="T15" t="T16" r="T17" b="T18"/>
              <a:pathLst>
                <a:path w="232" h="164">
                  <a:moveTo>
                    <a:pt x="220" y="164"/>
                  </a:moveTo>
                  <a:lnTo>
                    <a:pt x="12" y="164"/>
                  </a:lnTo>
                  <a:lnTo>
                    <a:pt x="0" y="0"/>
                  </a:lnTo>
                  <a:lnTo>
                    <a:pt x="232" y="0"/>
                  </a:lnTo>
                  <a:lnTo>
                    <a:pt x="220" y="164"/>
                  </a:lnTo>
                </a:path>
              </a:pathLst>
            </a:custGeom>
            <a:no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8" name="îSlíde"/>
            <p:cNvSpPr/>
            <p:nvPr/>
          </p:nvSpPr>
          <p:spPr bwMode="auto">
            <a:xfrm>
              <a:off x="7572375" y="3371850"/>
              <a:ext cx="368300" cy="49213"/>
            </a:xfrm>
            <a:custGeom>
              <a:avLst/>
              <a:gdLst>
                <a:gd name="T0" fmla="*/ 0 w 232"/>
                <a:gd name="T1" fmla="*/ 0 h 31"/>
                <a:gd name="T2" fmla="*/ 2147483647 w 232"/>
                <a:gd name="T3" fmla="*/ 2147483647 h 31"/>
                <a:gd name="T4" fmla="*/ 0 w 232"/>
                <a:gd name="T5" fmla="*/ 0 h 31"/>
                <a:gd name="T6" fmla="*/ 2147483647 w 232"/>
                <a:gd name="T7" fmla="*/ 0 h 31"/>
                <a:gd name="T8" fmla="*/ 2147483647 w 232"/>
                <a:gd name="T9" fmla="*/ 2147483647 h 31"/>
                <a:gd name="T10" fmla="*/ 2147483647 w 232"/>
                <a:gd name="T11" fmla="*/ 2147483647 h 31"/>
                <a:gd name="T12" fmla="*/ 2147483647 w 232"/>
                <a:gd name="T13" fmla="*/ 0 h 31"/>
                <a:gd name="T14" fmla="*/ 0 60000 65536"/>
                <a:gd name="T15" fmla="*/ 0 60000 65536"/>
                <a:gd name="T16" fmla="*/ 0 60000 65536"/>
                <a:gd name="T17" fmla="*/ 0 60000 65536"/>
                <a:gd name="T18" fmla="*/ 0 60000 65536"/>
                <a:gd name="T19" fmla="*/ 0 60000 65536"/>
                <a:gd name="T20" fmla="*/ 0 60000 65536"/>
                <a:gd name="T21" fmla="*/ 0 w 232"/>
                <a:gd name="T22" fmla="*/ 0 h 31"/>
                <a:gd name="T23" fmla="*/ 232 w 232"/>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2" h="31">
                  <a:moveTo>
                    <a:pt x="0" y="0"/>
                  </a:moveTo>
                  <a:lnTo>
                    <a:pt x="2" y="31"/>
                  </a:lnTo>
                  <a:lnTo>
                    <a:pt x="0" y="0"/>
                  </a:lnTo>
                  <a:close/>
                  <a:moveTo>
                    <a:pt x="232" y="0"/>
                  </a:moveTo>
                  <a:lnTo>
                    <a:pt x="229" y="31"/>
                  </a:lnTo>
                  <a:lnTo>
                    <a:pt x="232" y="0"/>
                  </a:lnTo>
                  <a:close/>
                </a:path>
              </a:pathLst>
            </a:custGeom>
            <a:solidFill>
              <a:srgbClr val="D4D1C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69" name="îṥļiḓê"/>
            <p:cNvSpPr/>
            <p:nvPr/>
          </p:nvSpPr>
          <p:spPr bwMode="auto">
            <a:xfrm>
              <a:off x="7572375" y="3371850"/>
              <a:ext cx="368300" cy="49213"/>
            </a:xfrm>
            <a:custGeom>
              <a:avLst/>
              <a:gdLst>
                <a:gd name="T0" fmla="*/ 0 w 232"/>
                <a:gd name="T1" fmla="*/ 0 h 31"/>
                <a:gd name="T2" fmla="*/ 2147483647 w 232"/>
                <a:gd name="T3" fmla="*/ 2147483647 h 31"/>
                <a:gd name="T4" fmla="*/ 0 w 232"/>
                <a:gd name="T5" fmla="*/ 0 h 31"/>
                <a:gd name="T6" fmla="*/ 2147483647 w 232"/>
                <a:gd name="T7" fmla="*/ 0 h 31"/>
                <a:gd name="T8" fmla="*/ 2147483647 w 232"/>
                <a:gd name="T9" fmla="*/ 2147483647 h 31"/>
                <a:gd name="T10" fmla="*/ 2147483647 w 232"/>
                <a:gd name="T11" fmla="*/ 2147483647 h 31"/>
                <a:gd name="T12" fmla="*/ 2147483647 w 232"/>
                <a:gd name="T13" fmla="*/ 0 h 31"/>
                <a:gd name="T14" fmla="*/ 0 60000 65536"/>
                <a:gd name="T15" fmla="*/ 0 60000 65536"/>
                <a:gd name="T16" fmla="*/ 0 60000 65536"/>
                <a:gd name="T17" fmla="*/ 0 60000 65536"/>
                <a:gd name="T18" fmla="*/ 0 60000 65536"/>
                <a:gd name="T19" fmla="*/ 0 60000 65536"/>
                <a:gd name="T20" fmla="*/ 0 60000 65536"/>
                <a:gd name="T21" fmla="*/ 0 w 232"/>
                <a:gd name="T22" fmla="*/ 0 h 31"/>
                <a:gd name="T23" fmla="*/ 232 w 232"/>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2" h="31">
                  <a:moveTo>
                    <a:pt x="0" y="0"/>
                  </a:moveTo>
                  <a:lnTo>
                    <a:pt x="2" y="31"/>
                  </a:lnTo>
                  <a:lnTo>
                    <a:pt x="0" y="0"/>
                  </a:lnTo>
                  <a:moveTo>
                    <a:pt x="232" y="0"/>
                  </a:moveTo>
                  <a:lnTo>
                    <a:pt x="229" y="31"/>
                  </a:lnTo>
                  <a:lnTo>
                    <a:pt x="232" y="0"/>
                  </a:lnTo>
                </a:path>
              </a:pathLst>
            </a:custGeom>
            <a:no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0" name="ïšḻíďé"/>
            <p:cNvSpPr/>
            <p:nvPr/>
          </p:nvSpPr>
          <p:spPr bwMode="auto">
            <a:xfrm>
              <a:off x="7572375" y="3371850"/>
              <a:ext cx="368300" cy="49213"/>
            </a:xfrm>
            <a:custGeom>
              <a:avLst/>
              <a:gdLst>
                <a:gd name="T0" fmla="*/ 2147483647 w 232"/>
                <a:gd name="T1" fmla="*/ 0 h 31"/>
                <a:gd name="T2" fmla="*/ 0 w 232"/>
                <a:gd name="T3" fmla="*/ 0 h 31"/>
                <a:gd name="T4" fmla="*/ 2147483647 w 232"/>
                <a:gd name="T5" fmla="*/ 2147483647 h 31"/>
                <a:gd name="T6" fmla="*/ 2147483647 w 232"/>
                <a:gd name="T7" fmla="*/ 2147483647 h 31"/>
                <a:gd name="T8" fmla="*/ 2147483647 w 232"/>
                <a:gd name="T9" fmla="*/ 0 h 31"/>
                <a:gd name="T10" fmla="*/ 0 60000 65536"/>
                <a:gd name="T11" fmla="*/ 0 60000 65536"/>
                <a:gd name="T12" fmla="*/ 0 60000 65536"/>
                <a:gd name="T13" fmla="*/ 0 60000 65536"/>
                <a:gd name="T14" fmla="*/ 0 60000 65536"/>
                <a:gd name="T15" fmla="*/ 0 w 232"/>
                <a:gd name="T16" fmla="*/ 0 h 31"/>
                <a:gd name="T17" fmla="*/ 232 w 232"/>
                <a:gd name="T18" fmla="*/ 31 h 31"/>
              </a:gdLst>
              <a:ahLst/>
              <a:cxnLst>
                <a:cxn ang="T10">
                  <a:pos x="T0" y="T1"/>
                </a:cxn>
                <a:cxn ang="T11">
                  <a:pos x="T2" y="T3"/>
                </a:cxn>
                <a:cxn ang="T12">
                  <a:pos x="T4" y="T5"/>
                </a:cxn>
                <a:cxn ang="T13">
                  <a:pos x="T6" y="T7"/>
                </a:cxn>
                <a:cxn ang="T14">
                  <a:pos x="T8" y="T9"/>
                </a:cxn>
              </a:cxnLst>
              <a:rect l="T15" t="T16" r="T17" b="T18"/>
              <a:pathLst>
                <a:path w="232" h="31">
                  <a:moveTo>
                    <a:pt x="232" y="0"/>
                  </a:moveTo>
                  <a:lnTo>
                    <a:pt x="0" y="0"/>
                  </a:lnTo>
                  <a:lnTo>
                    <a:pt x="2" y="31"/>
                  </a:lnTo>
                  <a:lnTo>
                    <a:pt x="229" y="31"/>
                  </a:lnTo>
                  <a:lnTo>
                    <a:pt x="232" y="0"/>
                  </a:lnTo>
                  <a:close/>
                </a:path>
              </a:pathLst>
            </a:custGeom>
            <a:solidFill>
              <a:srgbClr val="7C501A"/>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1" name="ïşḻiḋe"/>
            <p:cNvSpPr/>
            <p:nvPr/>
          </p:nvSpPr>
          <p:spPr bwMode="auto">
            <a:xfrm>
              <a:off x="7572375" y="3371850"/>
              <a:ext cx="368300" cy="49213"/>
            </a:xfrm>
            <a:custGeom>
              <a:avLst/>
              <a:gdLst>
                <a:gd name="T0" fmla="*/ 2147483647 w 232"/>
                <a:gd name="T1" fmla="*/ 0 h 31"/>
                <a:gd name="T2" fmla="*/ 0 w 232"/>
                <a:gd name="T3" fmla="*/ 0 h 31"/>
                <a:gd name="T4" fmla="*/ 2147483647 w 232"/>
                <a:gd name="T5" fmla="*/ 2147483647 h 31"/>
                <a:gd name="T6" fmla="*/ 2147483647 w 232"/>
                <a:gd name="T7" fmla="*/ 2147483647 h 31"/>
                <a:gd name="T8" fmla="*/ 2147483647 w 232"/>
                <a:gd name="T9" fmla="*/ 0 h 31"/>
                <a:gd name="T10" fmla="*/ 0 60000 65536"/>
                <a:gd name="T11" fmla="*/ 0 60000 65536"/>
                <a:gd name="T12" fmla="*/ 0 60000 65536"/>
                <a:gd name="T13" fmla="*/ 0 60000 65536"/>
                <a:gd name="T14" fmla="*/ 0 60000 65536"/>
                <a:gd name="T15" fmla="*/ 0 w 232"/>
                <a:gd name="T16" fmla="*/ 0 h 31"/>
                <a:gd name="T17" fmla="*/ 232 w 232"/>
                <a:gd name="T18" fmla="*/ 31 h 31"/>
              </a:gdLst>
              <a:ahLst/>
              <a:cxnLst>
                <a:cxn ang="T10">
                  <a:pos x="T0" y="T1"/>
                </a:cxn>
                <a:cxn ang="T11">
                  <a:pos x="T2" y="T3"/>
                </a:cxn>
                <a:cxn ang="T12">
                  <a:pos x="T4" y="T5"/>
                </a:cxn>
                <a:cxn ang="T13">
                  <a:pos x="T6" y="T7"/>
                </a:cxn>
                <a:cxn ang="T14">
                  <a:pos x="T8" y="T9"/>
                </a:cxn>
              </a:cxnLst>
              <a:rect l="T15" t="T16" r="T17" b="T18"/>
              <a:pathLst>
                <a:path w="232" h="31">
                  <a:moveTo>
                    <a:pt x="232" y="0"/>
                  </a:moveTo>
                  <a:lnTo>
                    <a:pt x="0" y="0"/>
                  </a:lnTo>
                  <a:lnTo>
                    <a:pt x="2" y="31"/>
                  </a:lnTo>
                  <a:lnTo>
                    <a:pt x="229" y="31"/>
                  </a:lnTo>
                  <a:lnTo>
                    <a:pt x="232" y="0"/>
                  </a:lnTo>
                </a:path>
              </a:pathLst>
            </a:custGeom>
            <a:no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2" name="îsļiďê"/>
            <p:cNvSpPr/>
            <p:nvPr/>
          </p:nvSpPr>
          <p:spPr bwMode="auto">
            <a:xfrm>
              <a:off x="5029200" y="2801938"/>
              <a:ext cx="1047750" cy="747713"/>
            </a:xfrm>
            <a:custGeom>
              <a:avLst/>
              <a:gdLst>
                <a:gd name="T0" fmla="*/ 2147483647 w 279"/>
                <a:gd name="T1" fmla="*/ 2147483647 h 199"/>
                <a:gd name="T2" fmla="*/ 2147483647 w 279"/>
                <a:gd name="T3" fmla="*/ 2147483647 h 199"/>
                <a:gd name="T4" fmla="*/ 2147483647 w 279"/>
                <a:gd name="T5" fmla="*/ 2147483647 h 199"/>
                <a:gd name="T6" fmla="*/ 2147483647 w 279"/>
                <a:gd name="T7" fmla="*/ 2147483647 h 199"/>
                <a:gd name="T8" fmla="*/ 2147483647 w 279"/>
                <a:gd name="T9" fmla="*/ 2147483647 h 199"/>
                <a:gd name="T10" fmla="*/ 2147483647 w 279"/>
                <a:gd name="T11" fmla="*/ 2147483647 h 199"/>
                <a:gd name="T12" fmla="*/ 2147483647 w 279"/>
                <a:gd name="T13" fmla="*/ 2147483647 h 199"/>
                <a:gd name="T14" fmla="*/ 2147483647 w 279"/>
                <a:gd name="T15" fmla="*/ 2147483647 h 199"/>
                <a:gd name="T16" fmla="*/ 2147483647 w 279"/>
                <a:gd name="T17" fmla="*/ 2147483647 h 199"/>
                <a:gd name="T18" fmla="*/ 2147483647 w 279"/>
                <a:gd name="T19" fmla="*/ 2147483647 h 199"/>
                <a:gd name="T20" fmla="*/ 2147483647 w 279"/>
                <a:gd name="T21" fmla="*/ 2147483647 h 199"/>
                <a:gd name="T22" fmla="*/ 2147483647 w 279"/>
                <a:gd name="T23" fmla="*/ 2147483647 h 199"/>
                <a:gd name="T24" fmla="*/ 2147483647 w 279"/>
                <a:gd name="T25" fmla="*/ 2147483647 h 199"/>
                <a:gd name="T26" fmla="*/ 2147483647 w 279"/>
                <a:gd name="T27" fmla="*/ 2147483647 h 199"/>
                <a:gd name="T28" fmla="*/ 2147483647 w 279"/>
                <a:gd name="T29" fmla="*/ 2147483647 h 199"/>
                <a:gd name="T30" fmla="*/ 2147483647 w 279"/>
                <a:gd name="T31" fmla="*/ 2147483647 h 199"/>
                <a:gd name="T32" fmla="*/ 2147483647 w 279"/>
                <a:gd name="T33" fmla="*/ 2147483647 h 199"/>
                <a:gd name="T34" fmla="*/ 2147483647 w 279"/>
                <a:gd name="T35" fmla="*/ 2147483647 h 199"/>
                <a:gd name="T36" fmla="*/ 2147483647 w 279"/>
                <a:gd name="T37" fmla="*/ 2147483647 h 19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9"/>
                <a:gd name="T58" fmla="*/ 0 h 199"/>
                <a:gd name="T59" fmla="*/ 279 w 279"/>
                <a:gd name="T60" fmla="*/ 199 h 19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9" h="199">
                  <a:moveTo>
                    <a:pt x="231" y="2"/>
                  </a:moveTo>
                  <a:cubicBezTo>
                    <a:pt x="24" y="32"/>
                    <a:pt x="24" y="32"/>
                    <a:pt x="24" y="32"/>
                  </a:cubicBezTo>
                  <a:cubicBezTo>
                    <a:pt x="10" y="34"/>
                    <a:pt x="0" y="47"/>
                    <a:pt x="2" y="62"/>
                  </a:cubicBezTo>
                  <a:cubicBezTo>
                    <a:pt x="18" y="175"/>
                    <a:pt x="18" y="175"/>
                    <a:pt x="18" y="175"/>
                  </a:cubicBezTo>
                  <a:cubicBezTo>
                    <a:pt x="21" y="189"/>
                    <a:pt x="34" y="199"/>
                    <a:pt x="48" y="197"/>
                  </a:cubicBezTo>
                  <a:cubicBezTo>
                    <a:pt x="255" y="167"/>
                    <a:pt x="255" y="167"/>
                    <a:pt x="255" y="167"/>
                  </a:cubicBezTo>
                  <a:cubicBezTo>
                    <a:pt x="269" y="165"/>
                    <a:pt x="279" y="152"/>
                    <a:pt x="277" y="137"/>
                  </a:cubicBezTo>
                  <a:cubicBezTo>
                    <a:pt x="261" y="24"/>
                    <a:pt x="261" y="24"/>
                    <a:pt x="261" y="24"/>
                  </a:cubicBezTo>
                  <a:cubicBezTo>
                    <a:pt x="258" y="10"/>
                    <a:pt x="245" y="0"/>
                    <a:pt x="231" y="2"/>
                  </a:cubicBezTo>
                  <a:close/>
                  <a:moveTo>
                    <a:pt x="65" y="48"/>
                  </a:moveTo>
                  <a:cubicBezTo>
                    <a:pt x="62" y="49"/>
                    <a:pt x="60" y="47"/>
                    <a:pt x="59" y="44"/>
                  </a:cubicBezTo>
                  <a:cubicBezTo>
                    <a:pt x="59" y="41"/>
                    <a:pt x="61" y="39"/>
                    <a:pt x="64" y="38"/>
                  </a:cubicBezTo>
                  <a:cubicBezTo>
                    <a:pt x="66" y="38"/>
                    <a:pt x="69" y="40"/>
                    <a:pt x="69" y="43"/>
                  </a:cubicBezTo>
                  <a:cubicBezTo>
                    <a:pt x="70" y="45"/>
                    <a:pt x="68" y="48"/>
                    <a:pt x="65" y="48"/>
                  </a:cubicBezTo>
                  <a:close/>
                  <a:moveTo>
                    <a:pt x="200" y="29"/>
                  </a:moveTo>
                  <a:cubicBezTo>
                    <a:pt x="197" y="29"/>
                    <a:pt x="194" y="27"/>
                    <a:pt x="194" y="25"/>
                  </a:cubicBezTo>
                  <a:cubicBezTo>
                    <a:pt x="194" y="22"/>
                    <a:pt x="196" y="19"/>
                    <a:pt x="198" y="19"/>
                  </a:cubicBezTo>
                  <a:cubicBezTo>
                    <a:pt x="201" y="19"/>
                    <a:pt x="204" y="21"/>
                    <a:pt x="204" y="23"/>
                  </a:cubicBezTo>
                  <a:cubicBezTo>
                    <a:pt x="204" y="26"/>
                    <a:pt x="202" y="28"/>
                    <a:pt x="200" y="29"/>
                  </a:cubicBezTo>
                  <a:close/>
                </a:path>
              </a:pathLst>
            </a:custGeom>
            <a:solidFill>
              <a:srgbClr val="006486"/>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3" name="íṣļïďé"/>
            <p:cNvSpPr/>
            <p:nvPr/>
          </p:nvSpPr>
          <p:spPr bwMode="auto">
            <a:xfrm>
              <a:off x="5191125" y="2357438"/>
              <a:ext cx="96838" cy="620713"/>
            </a:xfrm>
            <a:custGeom>
              <a:avLst/>
              <a:gdLst>
                <a:gd name="T0" fmla="*/ 2147483647 w 26"/>
                <a:gd name="T1" fmla="*/ 2147483647 h 165"/>
                <a:gd name="T2" fmla="*/ 2147483647 w 26"/>
                <a:gd name="T3" fmla="*/ 2147483647 h 165"/>
                <a:gd name="T4" fmla="*/ 2147483647 w 26"/>
                <a:gd name="T5" fmla="*/ 2147483647 h 165"/>
                <a:gd name="T6" fmla="*/ 2147483647 w 26"/>
                <a:gd name="T7" fmla="*/ 2147483647 h 165"/>
                <a:gd name="T8" fmla="*/ 2147483647 w 26"/>
                <a:gd name="T9" fmla="*/ 2147483647 h 165"/>
                <a:gd name="T10" fmla="*/ 2147483647 w 26"/>
                <a:gd name="T11" fmla="*/ 2147483647 h 165"/>
                <a:gd name="T12" fmla="*/ 2147483647 w 26"/>
                <a:gd name="T13" fmla="*/ 2147483647 h 165"/>
                <a:gd name="T14" fmla="*/ 0 60000 65536"/>
                <a:gd name="T15" fmla="*/ 0 60000 65536"/>
                <a:gd name="T16" fmla="*/ 0 60000 65536"/>
                <a:gd name="T17" fmla="*/ 0 60000 65536"/>
                <a:gd name="T18" fmla="*/ 0 60000 65536"/>
                <a:gd name="T19" fmla="*/ 0 60000 65536"/>
                <a:gd name="T20" fmla="*/ 0 60000 65536"/>
                <a:gd name="T21" fmla="*/ 0 w 26"/>
                <a:gd name="T22" fmla="*/ 0 h 165"/>
                <a:gd name="T23" fmla="*/ 26 w 26"/>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165">
                  <a:moveTo>
                    <a:pt x="21" y="1"/>
                  </a:moveTo>
                  <a:cubicBezTo>
                    <a:pt x="0" y="12"/>
                    <a:pt x="1" y="43"/>
                    <a:pt x="2" y="64"/>
                  </a:cubicBezTo>
                  <a:cubicBezTo>
                    <a:pt x="3" y="97"/>
                    <a:pt x="9" y="130"/>
                    <a:pt x="19" y="162"/>
                  </a:cubicBezTo>
                  <a:cubicBezTo>
                    <a:pt x="20" y="165"/>
                    <a:pt x="24" y="164"/>
                    <a:pt x="23" y="161"/>
                  </a:cubicBezTo>
                  <a:cubicBezTo>
                    <a:pt x="14" y="133"/>
                    <a:pt x="8" y="104"/>
                    <a:pt x="6" y="75"/>
                  </a:cubicBezTo>
                  <a:cubicBezTo>
                    <a:pt x="5" y="54"/>
                    <a:pt x="1" y="16"/>
                    <a:pt x="23" y="4"/>
                  </a:cubicBezTo>
                  <a:cubicBezTo>
                    <a:pt x="26" y="3"/>
                    <a:pt x="24" y="0"/>
                    <a:pt x="21" y="1"/>
                  </a:cubicBezTo>
                  <a:close/>
                </a:path>
              </a:pathLst>
            </a:custGeom>
            <a:solidFill>
              <a:srgbClr val="92263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4" name="ïSḷîḓê"/>
            <p:cNvSpPr/>
            <p:nvPr/>
          </p:nvSpPr>
          <p:spPr bwMode="auto">
            <a:xfrm>
              <a:off x="5505450" y="2395538"/>
              <a:ext cx="282575" cy="514350"/>
            </a:xfrm>
            <a:custGeom>
              <a:avLst/>
              <a:gdLst>
                <a:gd name="T0" fmla="*/ 2147483647 w 75"/>
                <a:gd name="T1" fmla="*/ 2147483647 h 137"/>
                <a:gd name="T2" fmla="*/ 2147483647 w 75"/>
                <a:gd name="T3" fmla="*/ 2147483647 h 137"/>
                <a:gd name="T4" fmla="*/ 2147483647 w 75"/>
                <a:gd name="T5" fmla="*/ 2147483647 h 137"/>
                <a:gd name="T6" fmla="*/ 2147483647 w 75"/>
                <a:gd name="T7" fmla="*/ 2147483647 h 137"/>
                <a:gd name="T8" fmla="*/ 2147483647 w 75"/>
                <a:gd name="T9" fmla="*/ 2147483647 h 137"/>
                <a:gd name="T10" fmla="*/ 0 60000 65536"/>
                <a:gd name="T11" fmla="*/ 0 60000 65536"/>
                <a:gd name="T12" fmla="*/ 0 60000 65536"/>
                <a:gd name="T13" fmla="*/ 0 60000 65536"/>
                <a:gd name="T14" fmla="*/ 0 60000 65536"/>
                <a:gd name="T15" fmla="*/ 0 w 75"/>
                <a:gd name="T16" fmla="*/ 0 h 137"/>
                <a:gd name="T17" fmla="*/ 75 w 75"/>
                <a:gd name="T18" fmla="*/ 137 h 137"/>
              </a:gdLst>
              <a:ahLst/>
              <a:cxnLst>
                <a:cxn ang="T10">
                  <a:pos x="T0" y="T1"/>
                </a:cxn>
                <a:cxn ang="T11">
                  <a:pos x="T2" y="T3"/>
                </a:cxn>
                <a:cxn ang="T12">
                  <a:pos x="T4" y="T5"/>
                </a:cxn>
                <a:cxn ang="T13">
                  <a:pos x="T6" y="T7"/>
                </a:cxn>
                <a:cxn ang="T14">
                  <a:pos x="T8" y="T9"/>
                </a:cxn>
              </a:cxnLst>
              <a:rect l="T15" t="T16" r="T17" b="T18"/>
              <a:pathLst>
                <a:path w="75" h="137">
                  <a:moveTo>
                    <a:pt x="75" y="133"/>
                  </a:moveTo>
                  <a:cubicBezTo>
                    <a:pt x="62" y="87"/>
                    <a:pt x="54" y="22"/>
                    <a:pt x="4" y="1"/>
                  </a:cubicBezTo>
                  <a:cubicBezTo>
                    <a:pt x="2" y="0"/>
                    <a:pt x="0" y="4"/>
                    <a:pt x="3" y="5"/>
                  </a:cubicBezTo>
                  <a:cubicBezTo>
                    <a:pt x="51" y="25"/>
                    <a:pt x="59" y="90"/>
                    <a:pt x="71" y="134"/>
                  </a:cubicBezTo>
                  <a:cubicBezTo>
                    <a:pt x="71" y="137"/>
                    <a:pt x="75" y="136"/>
                    <a:pt x="75" y="133"/>
                  </a:cubicBezTo>
                  <a:close/>
                </a:path>
              </a:pathLst>
            </a:custGeom>
            <a:solidFill>
              <a:srgbClr val="92263E"/>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5" name="iṥ1îdè"/>
            <p:cNvSpPr/>
            <p:nvPr/>
          </p:nvSpPr>
          <p:spPr bwMode="auto">
            <a:xfrm>
              <a:off x="4837113" y="4025900"/>
              <a:ext cx="211138" cy="34925"/>
            </a:xfrm>
            <a:custGeom>
              <a:avLst/>
              <a:gdLst>
                <a:gd name="T0" fmla="*/ 2147483647 w 56"/>
                <a:gd name="T1" fmla="*/ 0 h 9"/>
                <a:gd name="T2" fmla="*/ 2147483647 w 56"/>
                <a:gd name="T3" fmla="*/ 2147483647 h 9"/>
                <a:gd name="T4" fmla="*/ 0 w 56"/>
                <a:gd name="T5" fmla="*/ 2147483647 h 9"/>
                <a:gd name="T6" fmla="*/ 2147483647 w 56"/>
                <a:gd name="T7" fmla="*/ 0 h 9"/>
                <a:gd name="T8" fmla="*/ 2147483647 w 56"/>
                <a:gd name="T9" fmla="*/ 0 h 9"/>
                <a:gd name="T10" fmla="*/ 0 60000 65536"/>
                <a:gd name="T11" fmla="*/ 0 60000 65536"/>
                <a:gd name="T12" fmla="*/ 0 60000 65536"/>
                <a:gd name="T13" fmla="*/ 0 60000 65536"/>
                <a:gd name="T14" fmla="*/ 0 60000 65536"/>
                <a:gd name="T15" fmla="*/ 0 w 56"/>
                <a:gd name="T16" fmla="*/ 0 h 9"/>
                <a:gd name="T17" fmla="*/ 56 w 56"/>
                <a:gd name="T18" fmla="*/ 9 h 9"/>
              </a:gdLst>
              <a:ahLst/>
              <a:cxnLst>
                <a:cxn ang="T10">
                  <a:pos x="T0" y="T1"/>
                </a:cxn>
                <a:cxn ang="T11">
                  <a:pos x="T2" y="T3"/>
                </a:cxn>
                <a:cxn ang="T12">
                  <a:pos x="T4" y="T5"/>
                </a:cxn>
                <a:cxn ang="T13">
                  <a:pos x="T6" y="T7"/>
                </a:cxn>
                <a:cxn ang="T14">
                  <a:pos x="T8" y="T9"/>
                </a:cxn>
              </a:cxnLst>
              <a:rect l="T15" t="T16" r="T17" b="T18"/>
              <a:pathLst>
                <a:path w="56" h="9">
                  <a:moveTo>
                    <a:pt x="56" y="0"/>
                  </a:moveTo>
                  <a:cubicBezTo>
                    <a:pt x="55" y="3"/>
                    <a:pt x="54" y="6"/>
                    <a:pt x="53" y="9"/>
                  </a:cubicBezTo>
                  <a:cubicBezTo>
                    <a:pt x="0" y="9"/>
                    <a:pt x="0" y="9"/>
                    <a:pt x="0" y="9"/>
                  </a:cubicBezTo>
                  <a:cubicBezTo>
                    <a:pt x="1" y="6"/>
                    <a:pt x="2" y="3"/>
                    <a:pt x="3" y="0"/>
                  </a:cubicBezTo>
                  <a:lnTo>
                    <a:pt x="56" y="0"/>
                  </a:lnTo>
                  <a:close/>
                </a:path>
              </a:pathLst>
            </a:custGeom>
            <a:solidFill>
              <a:srgbClr val="7F818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6" name="îṡ1îḋe"/>
            <p:cNvSpPr/>
            <p:nvPr/>
          </p:nvSpPr>
          <p:spPr bwMode="auto">
            <a:xfrm>
              <a:off x="4811713" y="4146550"/>
              <a:ext cx="201613" cy="33338"/>
            </a:xfrm>
            <a:custGeom>
              <a:avLst/>
              <a:gdLst>
                <a:gd name="T0" fmla="*/ 2147483647 w 54"/>
                <a:gd name="T1" fmla="*/ 0 h 9"/>
                <a:gd name="T2" fmla="*/ 2147483647 w 54"/>
                <a:gd name="T3" fmla="*/ 2147483647 h 9"/>
                <a:gd name="T4" fmla="*/ 0 w 54"/>
                <a:gd name="T5" fmla="*/ 2147483647 h 9"/>
                <a:gd name="T6" fmla="*/ 2147483647 w 54"/>
                <a:gd name="T7" fmla="*/ 0 h 9"/>
                <a:gd name="T8" fmla="*/ 2147483647 w 54"/>
                <a:gd name="T9" fmla="*/ 0 h 9"/>
                <a:gd name="T10" fmla="*/ 0 60000 65536"/>
                <a:gd name="T11" fmla="*/ 0 60000 65536"/>
                <a:gd name="T12" fmla="*/ 0 60000 65536"/>
                <a:gd name="T13" fmla="*/ 0 60000 65536"/>
                <a:gd name="T14" fmla="*/ 0 60000 65536"/>
                <a:gd name="T15" fmla="*/ 0 w 54"/>
                <a:gd name="T16" fmla="*/ 0 h 9"/>
                <a:gd name="T17" fmla="*/ 54 w 54"/>
                <a:gd name="T18" fmla="*/ 9 h 9"/>
              </a:gdLst>
              <a:ahLst/>
              <a:cxnLst>
                <a:cxn ang="T10">
                  <a:pos x="T0" y="T1"/>
                </a:cxn>
                <a:cxn ang="T11">
                  <a:pos x="T2" y="T3"/>
                </a:cxn>
                <a:cxn ang="T12">
                  <a:pos x="T4" y="T5"/>
                </a:cxn>
                <a:cxn ang="T13">
                  <a:pos x="T6" y="T7"/>
                </a:cxn>
                <a:cxn ang="T14">
                  <a:pos x="T8" y="T9"/>
                </a:cxn>
              </a:cxnLst>
              <a:rect l="T15" t="T16" r="T17" b="T18"/>
              <a:pathLst>
                <a:path w="54" h="9">
                  <a:moveTo>
                    <a:pt x="54" y="0"/>
                  </a:moveTo>
                  <a:cubicBezTo>
                    <a:pt x="54" y="3"/>
                    <a:pt x="53" y="6"/>
                    <a:pt x="53" y="9"/>
                  </a:cubicBezTo>
                  <a:cubicBezTo>
                    <a:pt x="0" y="9"/>
                    <a:pt x="0" y="9"/>
                    <a:pt x="0" y="9"/>
                  </a:cubicBezTo>
                  <a:cubicBezTo>
                    <a:pt x="0" y="6"/>
                    <a:pt x="0" y="3"/>
                    <a:pt x="1" y="0"/>
                  </a:cubicBezTo>
                  <a:lnTo>
                    <a:pt x="54" y="0"/>
                  </a:lnTo>
                  <a:close/>
                </a:path>
              </a:pathLst>
            </a:custGeom>
            <a:solidFill>
              <a:srgbClr val="7F818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7" name="îṣḷïďê"/>
            <p:cNvSpPr/>
            <p:nvPr/>
          </p:nvSpPr>
          <p:spPr bwMode="auto">
            <a:xfrm>
              <a:off x="4811713" y="4267200"/>
              <a:ext cx="201613" cy="33338"/>
            </a:xfrm>
            <a:custGeom>
              <a:avLst/>
              <a:gdLst>
                <a:gd name="T0" fmla="*/ 2147483647 w 54"/>
                <a:gd name="T1" fmla="*/ 2147483647 h 9"/>
                <a:gd name="T2" fmla="*/ 2147483647 w 54"/>
                <a:gd name="T3" fmla="*/ 2147483647 h 9"/>
                <a:gd name="T4" fmla="*/ 0 w 54"/>
                <a:gd name="T5" fmla="*/ 0 h 9"/>
                <a:gd name="T6" fmla="*/ 2147483647 w 54"/>
                <a:gd name="T7" fmla="*/ 0 h 9"/>
                <a:gd name="T8" fmla="*/ 2147483647 w 54"/>
                <a:gd name="T9" fmla="*/ 2147483647 h 9"/>
                <a:gd name="T10" fmla="*/ 0 60000 65536"/>
                <a:gd name="T11" fmla="*/ 0 60000 65536"/>
                <a:gd name="T12" fmla="*/ 0 60000 65536"/>
                <a:gd name="T13" fmla="*/ 0 60000 65536"/>
                <a:gd name="T14" fmla="*/ 0 60000 65536"/>
                <a:gd name="T15" fmla="*/ 0 w 54"/>
                <a:gd name="T16" fmla="*/ 0 h 9"/>
                <a:gd name="T17" fmla="*/ 54 w 54"/>
                <a:gd name="T18" fmla="*/ 9 h 9"/>
              </a:gdLst>
              <a:ahLst/>
              <a:cxnLst>
                <a:cxn ang="T10">
                  <a:pos x="T0" y="T1"/>
                </a:cxn>
                <a:cxn ang="T11">
                  <a:pos x="T2" y="T3"/>
                </a:cxn>
                <a:cxn ang="T12">
                  <a:pos x="T4" y="T5"/>
                </a:cxn>
                <a:cxn ang="T13">
                  <a:pos x="T6" y="T7"/>
                </a:cxn>
                <a:cxn ang="T14">
                  <a:pos x="T8" y="T9"/>
                </a:cxn>
              </a:cxnLst>
              <a:rect l="T15" t="T16" r="T17" b="T18"/>
              <a:pathLst>
                <a:path w="54" h="9">
                  <a:moveTo>
                    <a:pt x="54" y="9"/>
                  </a:moveTo>
                  <a:cubicBezTo>
                    <a:pt x="1" y="9"/>
                    <a:pt x="1" y="9"/>
                    <a:pt x="1" y="9"/>
                  </a:cubicBezTo>
                  <a:cubicBezTo>
                    <a:pt x="0" y="6"/>
                    <a:pt x="0" y="3"/>
                    <a:pt x="0" y="0"/>
                  </a:cubicBezTo>
                  <a:cubicBezTo>
                    <a:pt x="53" y="0"/>
                    <a:pt x="53" y="0"/>
                    <a:pt x="53" y="0"/>
                  </a:cubicBezTo>
                  <a:cubicBezTo>
                    <a:pt x="53" y="3"/>
                    <a:pt x="54" y="6"/>
                    <a:pt x="54" y="9"/>
                  </a:cubicBezTo>
                  <a:close/>
                </a:path>
              </a:pathLst>
            </a:custGeom>
            <a:solidFill>
              <a:srgbClr val="7F818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78" name="îṩļïḓe"/>
            <p:cNvSpPr/>
            <p:nvPr/>
          </p:nvSpPr>
          <p:spPr bwMode="auto">
            <a:xfrm>
              <a:off x="4837113" y="4387850"/>
              <a:ext cx="211138" cy="33338"/>
            </a:xfrm>
            <a:custGeom>
              <a:avLst/>
              <a:gdLst>
                <a:gd name="T0" fmla="*/ 2147483647 w 56"/>
                <a:gd name="T1" fmla="*/ 2147483647 h 9"/>
                <a:gd name="T2" fmla="*/ 2147483647 w 56"/>
                <a:gd name="T3" fmla="*/ 2147483647 h 9"/>
                <a:gd name="T4" fmla="*/ 0 w 56"/>
                <a:gd name="T5" fmla="*/ 0 h 9"/>
                <a:gd name="T6" fmla="*/ 2147483647 w 56"/>
                <a:gd name="T7" fmla="*/ 0 h 9"/>
                <a:gd name="T8" fmla="*/ 2147483647 w 56"/>
                <a:gd name="T9" fmla="*/ 2147483647 h 9"/>
                <a:gd name="T10" fmla="*/ 0 60000 65536"/>
                <a:gd name="T11" fmla="*/ 0 60000 65536"/>
                <a:gd name="T12" fmla="*/ 0 60000 65536"/>
                <a:gd name="T13" fmla="*/ 0 60000 65536"/>
                <a:gd name="T14" fmla="*/ 0 60000 65536"/>
                <a:gd name="T15" fmla="*/ 0 w 56"/>
                <a:gd name="T16" fmla="*/ 0 h 9"/>
                <a:gd name="T17" fmla="*/ 56 w 56"/>
                <a:gd name="T18" fmla="*/ 9 h 9"/>
              </a:gdLst>
              <a:ahLst/>
              <a:cxnLst>
                <a:cxn ang="T10">
                  <a:pos x="T0" y="T1"/>
                </a:cxn>
                <a:cxn ang="T11">
                  <a:pos x="T2" y="T3"/>
                </a:cxn>
                <a:cxn ang="T12">
                  <a:pos x="T4" y="T5"/>
                </a:cxn>
                <a:cxn ang="T13">
                  <a:pos x="T6" y="T7"/>
                </a:cxn>
                <a:cxn ang="T14">
                  <a:pos x="T8" y="T9"/>
                </a:cxn>
              </a:cxnLst>
              <a:rect l="T15" t="T16" r="T17" b="T18"/>
              <a:pathLst>
                <a:path w="56" h="9">
                  <a:moveTo>
                    <a:pt x="56" y="9"/>
                  </a:moveTo>
                  <a:cubicBezTo>
                    <a:pt x="3" y="9"/>
                    <a:pt x="3" y="9"/>
                    <a:pt x="3" y="9"/>
                  </a:cubicBezTo>
                  <a:cubicBezTo>
                    <a:pt x="2" y="6"/>
                    <a:pt x="1" y="3"/>
                    <a:pt x="0" y="0"/>
                  </a:cubicBezTo>
                  <a:cubicBezTo>
                    <a:pt x="53" y="0"/>
                    <a:pt x="53" y="0"/>
                    <a:pt x="53" y="0"/>
                  </a:cubicBezTo>
                  <a:cubicBezTo>
                    <a:pt x="54" y="3"/>
                    <a:pt x="55" y="6"/>
                    <a:pt x="56" y="9"/>
                  </a:cubicBezTo>
                  <a:close/>
                </a:path>
              </a:pathLst>
            </a:custGeom>
            <a:solidFill>
              <a:srgbClr val="7F8185"/>
            </a:solidFill>
            <a:ln w="9525">
              <a:noFill/>
              <a:round/>
            </a:ln>
          </p:spPr>
          <p:txBody>
            <a:bodyPr anchor="ct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grpSp>
      <p:sp>
        <p:nvSpPr>
          <p:cNvPr id="8" name="í$ḻíḋê"/>
          <p:cNvSpPr/>
          <p:nvPr/>
        </p:nvSpPr>
        <p:spPr bwMode="auto">
          <a:xfrm>
            <a:off x="-59927" y="590974"/>
            <a:ext cx="6216277" cy="6216649"/>
          </a:xfrm>
          <a:prstGeom prst="donut">
            <a:avLst>
              <a:gd name="adj" fmla="val 8071"/>
            </a:avLst>
          </a:prstGeom>
          <a:gradFill flip="none" rotWithShape="1">
            <a:gsLst>
              <a:gs pos="57000">
                <a:schemeClr val="accent1">
                  <a:lumMod val="0"/>
                  <a:lumOff val="100000"/>
                  <a:alpha val="0"/>
                </a:schemeClr>
              </a:gs>
              <a:gs pos="100000">
                <a:schemeClr val="bg1">
                  <a:lumMod val="85000"/>
                  <a:alpha val="3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913765" fontAlgn="auto">
              <a:spcBef>
                <a:spcPts val="0"/>
              </a:spcBef>
              <a:spcAft>
                <a:spcPts val="0"/>
              </a:spcAft>
              <a:defRPr/>
            </a:pPr>
            <a:endParaRPr lang="en-US" sz="2400">
              <a:solidFill>
                <a:srgbClr val="FFFFFF"/>
              </a:solidFill>
            </a:endParaRPr>
          </a:p>
        </p:txBody>
      </p:sp>
      <p:sp>
        <p:nvSpPr>
          <p:cNvPr id="11" name="ï$ľïḍè"/>
          <p:cNvSpPr/>
          <p:nvPr/>
        </p:nvSpPr>
        <p:spPr>
          <a:xfrm>
            <a:off x="821267" y="5543152"/>
            <a:ext cx="10416076" cy="125837"/>
          </a:xfrm>
          <a:prstGeom prst="roundRect">
            <a:avLst>
              <a:gd name="adj" fmla="val 50000"/>
            </a:avLst>
          </a:prstGeom>
          <a:solidFill>
            <a:schemeClr val="accent1"/>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821267" y="1522307"/>
            <a:ext cx="5167207" cy="2861310"/>
          </a:xfrm>
          <a:prstGeom prst="rect">
            <a:avLst/>
          </a:prstGeom>
          <a:noFill/>
        </p:spPr>
        <p:txBody>
          <a:bodyPr wrap="square" rtlCol="0" anchor="t">
            <a:spAutoFit/>
          </a:bodyPr>
          <a:lstStyle/>
          <a:p>
            <a:pPr lvl="0" algn="just" defTabSz="914400">
              <a:lnSpc>
                <a:spcPts val="2400"/>
              </a:lnSpc>
            </a:pPr>
            <a:r>
              <a:rPr lang="en-US" altLang="zh-CN" sz="1865">
                <a:solidFill>
                  <a:schemeClr val="tx1">
                    <a:lumMod val="75000"/>
                    <a:lumOff val="25000"/>
                  </a:schemeClr>
                </a:solidFill>
                <a:latin typeface="微软雅黑" panose="020B0503020204020204" pitchFamily="34" charset="-122"/>
                <a:ea typeface="微软雅黑" panose="020B0503020204020204" pitchFamily="34" charset="-122"/>
                <a:sym typeface="+mn-ea"/>
              </a:rPr>
              <a:t>    </a:t>
            </a:r>
            <a:r>
              <a:rPr lang="zh-CN" altLang="en-US" sz="1865">
                <a:solidFill>
                  <a:prstClr val="black">
                    <a:lumMod val="75000"/>
                    <a:lumOff val="25000"/>
                  </a:prstClr>
                </a:solidFill>
                <a:latin typeface="微软雅黑" panose="020B0503020204020204" pitchFamily="34" charset="-122"/>
                <a:ea typeface="微软雅黑" panose="020B0503020204020204" pitchFamily="34" charset="-122"/>
                <a:sym typeface="+mn-ea"/>
              </a:rPr>
              <a:t>节后复产复工时段属于各类生产安全事故易发高发时期，各级安监部门和各类企业要对节后安全生产工作格外重视与小心，要克服“假期综合症”等不利因素影响，制定可行的复工复产方案，开展一次安全责任承诺，开展一次全员安全教育，开展一次全面的安全检查，并切实加强生产作业现场安全检查监督和防范，将节后复工复产安全工作抓早、抓细、抓实，坚决杜绝生产安全事故发生。</a:t>
            </a:r>
            <a:endParaRPr lang="zh-CN" altLang="en-US" sz="1865"/>
          </a:p>
        </p:txBody>
      </p:sp>
      <p:sp>
        <p:nvSpPr>
          <p:cNvPr id="11" name="ï$ľïḍè"/>
          <p:cNvSpPr/>
          <p:nvPr/>
        </p:nvSpPr>
        <p:spPr>
          <a:xfrm>
            <a:off x="821267" y="5543152"/>
            <a:ext cx="10416076" cy="125837"/>
          </a:xfrm>
          <a:prstGeom prst="roundRect">
            <a:avLst>
              <a:gd name="adj" fmla="val 50000"/>
            </a:avLst>
          </a:prstGeom>
          <a:solidFill>
            <a:schemeClr val="accent1"/>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nvGrpSpPr>
          <p:cNvPr id="46" name="组合 45"/>
          <p:cNvGrpSpPr/>
          <p:nvPr/>
        </p:nvGrpSpPr>
        <p:grpSpPr>
          <a:xfrm>
            <a:off x="6010487" y="811107"/>
            <a:ext cx="4768427" cy="4596553"/>
            <a:chOff x="4824891" y="893763"/>
            <a:chExt cx="3815872" cy="3678237"/>
          </a:xfrm>
        </p:grpSpPr>
        <p:grpSp>
          <p:nvGrpSpPr>
            <p:cNvPr id="3" name="ïṧlïdé"/>
            <p:cNvGrpSpPr/>
            <p:nvPr/>
          </p:nvGrpSpPr>
          <p:grpSpPr bwMode="auto">
            <a:xfrm>
              <a:off x="4824891" y="3192127"/>
              <a:ext cx="1524179" cy="1379873"/>
              <a:chOff x="6137964" y="5017989"/>
              <a:chExt cx="2032000" cy="1840011"/>
            </a:xfrm>
          </p:grpSpPr>
          <p:sp>
            <p:nvSpPr>
              <p:cNvPr id="38" name="îsḻïḓè"/>
              <p:cNvSpPr/>
              <p:nvPr/>
            </p:nvSpPr>
            <p:spPr bwMode="auto">
              <a:xfrm>
                <a:off x="6376481" y="6057822"/>
                <a:ext cx="1739696" cy="800178"/>
              </a:xfrm>
              <a:custGeom>
                <a:avLst/>
                <a:gdLst/>
                <a:ahLst/>
                <a:cxnLst>
                  <a:cxn ang="0">
                    <a:pos x="0" y="152"/>
                  </a:cxn>
                  <a:cxn ang="0">
                    <a:pos x="707" y="0"/>
                  </a:cxn>
                  <a:cxn ang="0">
                    <a:pos x="1096" y="302"/>
                  </a:cxn>
                  <a:cxn ang="0">
                    <a:pos x="290" y="504"/>
                  </a:cxn>
                  <a:cxn ang="0">
                    <a:pos x="0" y="152"/>
                  </a:cxn>
                </a:cxnLst>
                <a:rect l="0" t="0" r="r" b="b"/>
                <a:pathLst>
                  <a:path w="1096" h="504">
                    <a:moveTo>
                      <a:pt x="0" y="152"/>
                    </a:moveTo>
                    <a:lnTo>
                      <a:pt x="707" y="0"/>
                    </a:lnTo>
                    <a:lnTo>
                      <a:pt x="1096" y="302"/>
                    </a:lnTo>
                    <a:lnTo>
                      <a:pt x="290" y="504"/>
                    </a:lnTo>
                    <a:lnTo>
                      <a:pt x="0" y="152"/>
                    </a:lnTo>
                    <a:close/>
                  </a:path>
                </a:pathLst>
              </a:custGeom>
              <a:solidFill>
                <a:schemeClr val="tx1">
                  <a:lumMod val="50000"/>
                  <a:lumOff val="50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39" name="ïṣ1ïḓê"/>
              <p:cNvSpPr/>
              <p:nvPr/>
            </p:nvSpPr>
            <p:spPr bwMode="auto">
              <a:xfrm>
                <a:off x="7498183" y="5352903"/>
                <a:ext cx="670905" cy="1185450"/>
              </a:xfrm>
              <a:custGeom>
                <a:avLst/>
                <a:gdLst/>
                <a:ahLst/>
                <a:cxnLst>
                  <a:cxn ang="0">
                    <a:pos x="0" y="0"/>
                  </a:cxn>
                  <a:cxn ang="0">
                    <a:pos x="423" y="255"/>
                  </a:cxn>
                  <a:cxn ang="0">
                    <a:pos x="394" y="744"/>
                  </a:cxn>
                  <a:cxn ang="0">
                    <a:pos x="389" y="746"/>
                  </a:cxn>
                  <a:cxn ang="0">
                    <a:pos x="0" y="444"/>
                  </a:cxn>
                  <a:cxn ang="0">
                    <a:pos x="0" y="0"/>
                  </a:cxn>
                </a:cxnLst>
                <a:rect l="0" t="0" r="r" b="b"/>
                <a:pathLst>
                  <a:path w="423" h="746">
                    <a:moveTo>
                      <a:pt x="0" y="0"/>
                    </a:moveTo>
                    <a:lnTo>
                      <a:pt x="423" y="255"/>
                    </a:lnTo>
                    <a:lnTo>
                      <a:pt x="394" y="744"/>
                    </a:lnTo>
                    <a:lnTo>
                      <a:pt x="389" y="746"/>
                    </a:lnTo>
                    <a:lnTo>
                      <a:pt x="0" y="444"/>
                    </a:lnTo>
                    <a:lnTo>
                      <a:pt x="0" y="0"/>
                    </a:lnTo>
                    <a:close/>
                  </a:path>
                </a:pathLst>
              </a:custGeom>
              <a:solidFill>
                <a:schemeClr val="bg1">
                  <a:lumMod val="8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0" name="íšļiḋe"/>
              <p:cNvSpPr/>
              <p:nvPr/>
            </p:nvSpPr>
            <p:spPr bwMode="auto">
              <a:xfrm>
                <a:off x="6357434" y="5352903"/>
                <a:ext cx="1140749" cy="946242"/>
              </a:xfrm>
              <a:custGeom>
                <a:avLst/>
                <a:gdLst/>
                <a:ahLst/>
                <a:cxnLst>
                  <a:cxn ang="0">
                    <a:pos x="719" y="0"/>
                  </a:cxn>
                  <a:cxn ang="0">
                    <a:pos x="719" y="444"/>
                  </a:cxn>
                  <a:cxn ang="0">
                    <a:pos x="12" y="596"/>
                  </a:cxn>
                  <a:cxn ang="0">
                    <a:pos x="0" y="118"/>
                  </a:cxn>
                  <a:cxn ang="0">
                    <a:pos x="719" y="0"/>
                  </a:cxn>
                </a:cxnLst>
                <a:rect l="0" t="0" r="r" b="b"/>
                <a:pathLst>
                  <a:path w="719" h="596">
                    <a:moveTo>
                      <a:pt x="719" y="0"/>
                    </a:moveTo>
                    <a:lnTo>
                      <a:pt x="719" y="444"/>
                    </a:lnTo>
                    <a:lnTo>
                      <a:pt x="12" y="596"/>
                    </a:lnTo>
                    <a:lnTo>
                      <a:pt x="0" y="118"/>
                    </a:lnTo>
                    <a:lnTo>
                      <a:pt x="719" y="0"/>
                    </a:lnTo>
                    <a:close/>
                  </a:path>
                </a:pathLst>
              </a:custGeom>
              <a:solidFill>
                <a:schemeClr val="tx1">
                  <a:lumMod val="50000"/>
                  <a:lumOff val="50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1" name="ïṡ1ïḋê"/>
              <p:cNvSpPr/>
              <p:nvPr/>
            </p:nvSpPr>
            <p:spPr bwMode="auto">
              <a:xfrm>
                <a:off x="6357434" y="5541304"/>
                <a:ext cx="478310" cy="1316696"/>
              </a:xfrm>
              <a:custGeom>
                <a:avLst/>
                <a:gdLst/>
                <a:ahLst/>
                <a:cxnLst>
                  <a:cxn ang="0">
                    <a:pos x="302" y="301"/>
                  </a:cxn>
                  <a:cxn ang="0">
                    <a:pos x="302" y="830"/>
                  </a:cxn>
                  <a:cxn ang="0">
                    <a:pos x="12" y="478"/>
                  </a:cxn>
                  <a:cxn ang="0">
                    <a:pos x="0" y="0"/>
                  </a:cxn>
                  <a:cxn ang="0">
                    <a:pos x="302" y="301"/>
                  </a:cxn>
                </a:cxnLst>
                <a:rect l="0" t="0" r="r" b="b"/>
                <a:pathLst>
                  <a:path w="302" h="830">
                    <a:moveTo>
                      <a:pt x="302" y="301"/>
                    </a:moveTo>
                    <a:lnTo>
                      <a:pt x="302" y="830"/>
                    </a:lnTo>
                    <a:lnTo>
                      <a:pt x="12" y="478"/>
                    </a:lnTo>
                    <a:lnTo>
                      <a:pt x="0" y="0"/>
                    </a:lnTo>
                    <a:lnTo>
                      <a:pt x="302" y="301"/>
                    </a:lnTo>
                    <a:close/>
                  </a:path>
                </a:pathLst>
              </a:custGeom>
              <a:solidFill>
                <a:schemeClr val="bg1">
                  <a:lumMod val="8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2" name="ïṩľiḋè"/>
              <p:cNvSpPr/>
              <p:nvPr/>
            </p:nvSpPr>
            <p:spPr bwMode="auto">
              <a:xfrm>
                <a:off x="6835745" y="5757225"/>
                <a:ext cx="1333343" cy="1100775"/>
              </a:xfrm>
              <a:custGeom>
                <a:avLst/>
                <a:gdLst/>
                <a:ahLst/>
                <a:cxnLst>
                  <a:cxn ang="0">
                    <a:pos x="264" y="108"/>
                  </a:cxn>
                  <a:cxn ang="0">
                    <a:pos x="188" y="122"/>
                  </a:cxn>
                  <a:cxn ang="0">
                    <a:pos x="180" y="128"/>
                  </a:cxn>
                  <a:cxn ang="0">
                    <a:pos x="179" y="137"/>
                  </a:cxn>
                  <a:cxn ang="0">
                    <a:pos x="184" y="145"/>
                  </a:cxn>
                  <a:cxn ang="0">
                    <a:pos x="193" y="147"/>
                  </a:cxn>
                  <a:cxn ang="0">
                    <a:pos x="269" y="132"/>
                  </a:cxn>
                  <a:cxn ang="0">
                    <a:pos x="277" y="127"/>
                  </a:cxn>
                  <a:cxn ang="0">
                    <a:pos x="279" y="118"/>
                  </a:cxn>
                  <a:cxn ang="0">
                    <a:pos x="273" y="109"/>
                  </a:cxn>
                  <a:cxn ang="0">
                    <a:pos x="264" y="108"/>
                  </a:cxn>
                  <a:cxn ang="0">
                    <a:pos x="0" y="86"/>
                  </a:cxn>
                  <a:cxn ang="0">
                    <a:pos x="443" y="0"/>
                  </a:cxn>
                  <a:cxn ang="0">
                    <a:pos x="428" y="257"/>
                  </a:cxn>
                  <a:cxn ang="0">
                    <a:pos x="0" y="364"/>
                  </a:cxn>
                  <a:cxn ang="0">
                    <a:pos x="0" y="86"/>
                  </a:cxn>
                </a:cxnLst>
                <a:rect l="0" t="0" r="r" b="b"/>
                <a:pathLst>
                  <a:path w="443" h="364">
                    <a:moveTo>
                      <a:pt x="264" y="108"/>
                    </a:moveTo>
                    <a:cubicBezTo>
                      <a:pt x="188" y="122"/>
                      <a:pt x="188" y="122"/>
                      <a:pt x="188" y="122"/>
                    </a:cubicBezTo>
                    <a:cubicBezTo>
                      <a:pt x="185" y="123"/>
                      <a:pt x="182" y="125"/>
                      <a:pt x="180" y="128"/>
                    </a:cubicBezTo>
                    <a:cubicBezTo>
                      <a:pt x="178" y="130"/>
                      <a:pt x="178" y="134"/>
                      <a:pt x="179" y="137"/>
                    </a:cubicBezTo>
                    <a:cubicBezTo>
                      <a:pt x="179" y="140"/>
                      <a:pt x="181" y="143"/>
                      <a:pt x="184" y="145"/>
                    </a:cubicBezTo>
                    <a:cubicBezTo>
                      <a:pt x="187" y="147"/>
                      <a:pt x="190" y="147"/>
                      <a:pt x="193" y="147"/>
                    </a:cubicBezTo>
                    <a:cubicBezTo>
                      <a:pt x="269" y="132"/>
                      <a:pt x="269" y="132"/>
                      <a:pt x="269" y="132"/>
                    </a:cubicBezTo>
                    <a:cubicBezTo>
                      <a:pt x="272" y="131"/>
                      <a:pt x="275" y="130"/>
                      <a:pt x="277" y="127"/>
                    </a:cubicBezTo>
                    <a:cubicBezTo>
                      <a:pt x="279" y="124"/>
                      <a:pt x="279" y="121"/>
                      <a:pt x="279" y="118"/>
                    </a:cubicBezTo>
                    <a:cubicBezTo>
                      <a:pt x="278" y="114"/>
                      <a:pt x="276" y="111"/>
                      <a:pt x="273" y="109"/>
                    </a:cubicBezTo>
                    <a:cubicBezTo>
                      <a:pt x="271" y="108"/>
                      <a:pt x="267" y="107"/>
                      <a:pt x="264" y="108"/>
                    </a:cubicBezTo>
                    <a:close/>
                    <a:moveTo>
                      <a:pt x="0" y="86"/>
                    </a:moveTo>
                    <a:cubicBezTo>
                      <a:pt x="443" y="0"/>
                      <a:pt x="443" y="0"/>
                      <a:pt x="443" y="0"/>
                    </a:cubicBezTo>
                    <a:cubicBezTo>
                      <a:pt x="428" y="257"/>
                      <a:pt x="428" y="257"/>
                      <a:pt x="428" y="257"/>
                    </a:cubicBezTo>
                    <a:cubicBezTo>
                      <a:pt x="0" y="364"/>
                      <a:pt x="0" y="364"/>
                      <a:pt x="0" y="364"/>
                    </a:cubicBezTo>
                    <a:lnTo>
                      <a:pt x="0" y="86"/>
                    </a:lnTo>
                    <a:close/>
                  </a:path>
                </a:pathLst>
              </a:custGeom>
              <a:solidFill>
                <a:schemeClr val="bg1">
                  <a:lumMod val="6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3" name="îṧ1iḍé"/>
              <p:cNvSpPr/>
              <p:nvPr/>
            </p:nvSpPr>
            <p:spPr bwMode="auto">
              <a:xfrm>
                <a:off x="6789184" y="5022671"/>
                <a:ext cx="1060325" cy="971645"/>
              </a:xfrm>
              <a:custGeom>
                <a:avLst/>
                <a:gdLst/>
                <a:ahLst/>
                <a:cxnLst>
                  <a:cxn ang="0">
                    <a:pos x="668" y="44"/>
                  </a:cxn>
                  <a:cxn ang="0">
                    <a:pos x="29" y="613"/>
                  </a:cxn>
                  <a:cxn ang="0">
                    <a:pos x="0" y="563"/>
                  </a:cxn>
                  <a:cxn ang="0">
                    <a:pos x="645" y="0"/>
                  </a:cxn>
                  <a:cxn ang="0">
                    <a:pos x="668" y="44"/>
                  </a:cxn>
                </a:cxnLst>
                <a:rect l="0" t="0" r="r" b="b"/>
                <a:pathLst>
                  <a:path w="668" h="613">
                    <a:moveTo>
                      <a:pt x="668" y="44"/>
                    </a:moveTo>
                    <a:lnTo>
                      <a:pt x="29" y="613"/>
                    </a:lnTo>
                    <a:lnTo>
                      <a:pt x="0" y="563"/>
                    </a:lnTo>
                    <a:lnTo>
                      <a:pt x="645" y="0"/>
                    </a:lnTo>
                    <a:lnTo>
                      <a:pt x="668" y="44"/>
                    </a:lnTo>
                    <a:close/>
                  </a:path>
                </a:pathLst>
              </a:custGeom>
              <a:solidFill>
                <a:schemeClr val="bg1">
                  <a:lumMod val="7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4" name="ïṩļiďé"/>
              <p:cNvSpPr/>
              <p:nvPr/>
            </p:nvSpPr>
            <p:spPr bwMode="auto">
              <a:xfrm>
                <a:off x="6137327" y="5018437"/>
                <a:ext cx="1676203" cy="906022"/>
              </a:xfrm>
              <a:custGeom>
                <a:avLst/>
                <a:gdLst/>
                <a:ahLst/>
                <a:cxnLst>
                  <a:cxn ang="0">
                    <a:pos x="565" y="0"/>
                  </a:cxn>
                  <a:cxn ang="0">
                    <a:pos x="1056" y="8"/>
                  </a:cxn>
                  <a:cxn ang="0">
                    <a:pos x="411" y="571"/>
                  </a:cxn>
                  <a:cxn ang="0">
                    <a:pos x="0" y="463"/>
                  </a:cxn>
                  <a:cxn ang="0">
                    <a:pos x="565" y="0"/>
                  </a:cxn>
                </a:cxnLst>
                <a:rect l="0" t="0" r="r" b="b"/>
                <a:pathLst>
                  <a:path w="1056" h="571">
                    <a:moveTo>
                      <a:pt x="565" y="0"/>
                    </a:moveTo>
                    <a:lnTo>
                      <a:pt x="1056" y="8"/>
                    </a:lnTo>
                    <a:lnTo>
                      <a:pt x="411" y="571"/>
                    </a:lnTo>
                    <a:lnTo>
                      <a:pt x="0" y="463"/>
                    </a:lnTo>
                    <a:lnTo>
                      <a:pt x="565" y="0"/>
                    </a:lnTo>
                    <a:close/>
                  </a:path>
                </a:pathLst>
              </a:custGeom>
              <a:solidFill>
                <a:schemeClr val="bg1">
                  <a:lumMod val="8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45" name="íṥliḓé"/>
              <p:cNvSpPr/>
              <p:nvPr/>
            </p:nvSpPr>
            <p:spPr bwMode="auto">
              <a:xfrm>
                <a:off x="6137327" y="5744524"/>
                <a:ext cx="698418" cy="249791"/>
              </a:xfrm>
              <a:custGeom>
                <a:avLst/>
                <a:gdLst/>
                <a:ahLst/>
                <a:cxnLst>
                  <a:cxn ang="0">
                    <a:pos x="411" y="108"/>
                  </a:cxn>
                  <a:cxn ang="0">
                    <a:pos x="440" y="158"/>
                  </a:cxn>
                  <a:cxn ang="0">
                    <a:pos x="30" y="49"/>
                  </a:cxn>
                  <a:cxn ang="0">
                    <a:pos x="0" y="0"/>
                  </a:cxn>
                  <a:cxn ang="0">
                    <a:pos x="411" y="108"/>
                  </a:cxn>
                </a:cxnLst>
                <a:rect l="0" t="0" r="r" b="b"/>
                <a:pathLst>
                  <a:path w="440" h="158">
                    <a:moveTo>
                      <a:pt x="411" y="108"/>
                    </a:moveTo>
                    <a:lnTo>
                      <a:pt x="440" y="158"/>
                    </a:lnTo>
                    <a:lnTo>
                      <a:pt x="30" y="49"/>
                    </a:lnTo>
                    <a:lnTo>
                      <a:pt x="0" y="0"/>
                    </a:lnTo>
                    <a:lnTo>
                      <a:pt x="411" y="108"/>
                    </a:lnTo>
                    <a:close/>
                  </a:path>
                </a:pathLst>
              </a:custGeom>
              <a:solidFill>
                <a:schemeClr val="bg1">
                  <a:lumMod val="75000"/>
                </a:schemeClr>
              </a:solidFill>
              <a:ln w="9525">
                <a:noFill/>
                <a:round/>
              </a:ln>
            </p:spPr>
            <p:txBody>
              <a:bodyPr>
                <a:normAutofit fontScale="4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grpSp>
        <p:sp>
          <p:nvSpPr>
            <p:cNvPr id="12" name="íš1íḋé"/>
            <p:cNvSpPr/>
            <p:nvPr/>
          </p:nvSpPr>
          <p:spPr bwMode="auto">
            <a:xfrm>
              <a:off x="7505700" y="1811338"/>
              <a:ext cx="1135063" cy="113506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32780" name="iṣḻîḑè"/>
            <p:cNvSpPr/>
            <p:nvPr/>
          </p:nvSpPr>
          <p:spPr bwMode="auto">
            <a:xfrm>
              <a:off x="6741647" y="1451920"/>
              <a:ext cx="896936" cy="896743"/>
            </a:xfrm>
            <a:custGeom>
              <a:avLst/>
              <a:gdLst>
                <a:gd name="T0" fmla="*/ 2147483647 w 971"/>
                <a:gd name="T1" fmla="*/ 2147483647 h 971"/>
                <a:gd name="T2" fmla="*/ 2147483647 w 971"/>
                <a:gd name="T3" fmla="*/ 2147483647 h 971"/>
                <a:gd name="T4" fmla="*/ 2147483647 w 971"/>
                <a:gd name="T5" fmla="*/ 2147483647 h 971"/>
                <a:gd name="T6" fmla="*/ 2147483647 w 971"/>
                <a:gd name="T7" fmla="*/ 2147483647 h 971"/>
                <a:gd name="T8" fmla="*/ 2147483647 w 971"/>
                <a:gd name="T9" fmla="*/ 2147483647 h 971"/>
                <a:gd name="T10" fmla="*/ 2147483647 w 971"/>
                <a:gd name="T11" fmla="*/ 2147483647 h 971"/>
                <a:gd name="T12" fmla="*/ 2147483647 w 971"/>
                <a:gd name="T13" fmla="*/ 2147483647 h 971"/>
                <a:gd name="T14" fmla="*/ 2147483647 w 971"/>
                <a:gd name="T15" fmla="*/ 2147483647 h 971"/>
                <a:gd name="T16" fmla="*/ 2147483647 w 971"/>
                <a:gd name="T17" fmla="*/ 2147483647 h 971"/>
                <a:gd name="T18" fmla="*/ 2147483647 w 971"/>
                <a:gd name="T19" fmla="*/ 2147483647 h 971"/>
                <a:gd name="T20" fmla="*/ 2147483647 w 971"/>
                <a:gd name="T21" fmla="*/ 2147483647 h 971"/>
                <a:gd name="T22" fmla="*/ 2147483647 w 971"/>
                <a:gd name="T23" fmla="*/ 0 h 971"/>
                <a:gd name="T24" fmla="*/ 2147483647 w 971"/>
                <a:gd name="T25" fmla="*/ 2147483647 h 971"/>
                <a:gd name="T26" fmla="*/ 2147483647 w 971"/>
                <a:gd name="T27" fmla="*/ 2147483647 h 971"/>
                <a:gd name="T28" fmla="*/ 2147483647 w 971"/>
                <a:gd name="T29" fmla="*/ 2147483647 h 971"/>
                <a:gd name="T30" fmla="*/ 2147483647 w 971"/>
                <a:gd name="T31" fmla="*/ 2147483647 h 971"/>
                <a:gd name="T32" fmla="*/ 2147483647 w 971"/>
                <a:gd name="T33" fmla="*/ 2147483647 h 971"/>
                <a:gd name="T34" fmla="*/ 2147483647 w 971"/>
                <a:gd name="T35" fmla="*/ 2147483647 h 971"/>
                <a:gd name="T36" fmla="*/ 2147483647 w 971"/>
                <a:gd name="T37" fmla="*/ 2147483647 h 971"/>
                <a:gd name="T38" fmla="*/ 2147483647 w 971"/>
                <a:gd name="T39" fmla="*/ 2147483647 h 971"/>
                <a:gd name="T40" fmla="*/ 2147483647 w 971"/>
                <a:gd name="T41" fmla="*/ 2147483647 h 971"/>
                <a:gd name="T42" fmla="*/ 0 w 971"/>
                <a:gd name="T43" fmla="*/ 2147483647 h 971"/>
                <a:gd name="T44" fmla="*/ 2147483647 w 971"/>
                <a:gd name="T45" fmla="*/ 2147483647 h 971"/>
                <a:gd name="T46" fmla="*/ 2147483647 w 971"/>
                <a:gd name="T47" fmla="*/ 2147483647 h 971"/>
                <a:gd name="T48" fmla="*/ 2147483647 w 971"/>
                <a:gd name="T49" fmla="*/ 2147483647 h 971"/>
                <a:gd name="T50" fmla="*/ 2147483647 w 971"/>
                <a:gd name="T51" fmla="*/ 2147483647 h 971"/>
                <a:gd name="T52" fmla="*/ 2147483647 w 971"/>
                <a:gd name="T53" fmla="*/ 2147483647 h 971"/>
                <a:gd name="T54" fmla="*/ 2147483647 w 971"/>
                <a:gd name="T55" fmla="*/ 2147483647 h 971"/>
                <a:gd name="T56" fmla="*/ 2147483647 w 971"/>
                <a:gd name="T57" fmla="*/ 2147483647 h 971"/>
                <a:gd name="T58" fmla="*/ 2147483647 w 971"/>
                <a:gd name="T59" fmla="*/ 2147483647 h 971"/>
                <a:gd name="T60" fmla="*/ 2147483647 w 971"/>
                <a:gd name="T61" fmla="*/ 2147483647 h 971"/>
                <a:gd name="T62" fmla="*/ 2147483647 w 971"/>
                <a:gd name="T63" fmla="*/ 2147483647 h 971"/>
                <a:gd name="T64" fmla="*/ 2147483647 w 971"/>
                <a:gd name="T65" fmla="*/ 2147483647 h 971"/>
                <a:gd name="T66" fmla="*/ 2147483647 w 971"/>
                <a:gd name="T67" fmla="*/ 2147483647 h 971"/>
                <a:gd name="T68" fmla="*/ 2147483647 w 971"/>
                <a:gd name="T69" fmla="*/ 2147483647 h 971"/>
                <a:gd name="T70" fmla="*/ 2147483647 w 971"/>
                <a:gd name="T71" fmla="*/ 2147483647 h 971"/>
                <a:gd name="T72" fmla="*/ 2147483647 w 971"/>
                <a:gd name="T73" fmla="*/ 2147483647 h 971"/>
                <a:gd name="T74" fmla="*/ 2147483647 w 971"/>
                <a:gd name="T75" fmla="*/ 2147483647 h 971"/>
                <a:gd name="T76" fmla="*/ 2147483647 w 971"/>
                <a:gd name="T77" fmla="*/ 2147483647 h 971"/>
                <a:gd name="T78" fmla="*/ 2147483647 w 971"/>
                <a:gd name="T79" fmla="*/ 2147483647 h 971"/>
                <a:gd name="T80" fmla="*/ 2147483647 w 971"/>
                <a:gd name="T81" fmla="*/ 2147483647 h 971"/>
                <a:gd name="T82" fmla="*/ 2147483647 w 971"/>
                <a:gd name="T83" fmla="*/ 2147483647 h 971"/>
                <a:gd name="T84" fmla="*/ 2147483647 w 971"/>
                <a:gd name="T85" fmla="*/ 2147483647 h 971"/>
                <a:gd name="T86" fmla="*/ 2147483647 w 971"/>
                <a:gd name="T87" fmla="*/ 2147483647 h 971"/>
                <a:gd name="T88" fmla="*/ 2147483647 w 971"/>
                <a:gd name="T89" fmla="*/ 2147483647 h 971"/>
                <a:gd name="T90" fmla="*/ 2147483647 w 971"/>
                <a:gd name="T91" fmla="*/ 2147483647 h 971"/>
                <a:gd name="T92" fmla="*/ 2147483647 w 971"/>
                <a:gd name="T93" fmla="*/ 2147483647 h 971"/>
                <a:gd name="T94" fmla="*/ 2147483647 w 971"/>
                <a:gd name="T95" fmla="*/ 2147483647 h 971"/>
                <a:gd name="T96" fmla="*/ 2147483647 w 971"/>
                <a:gd name="T97" fmla="*/ 2147483647 h 971"/>
                <a:gd name="T98" fmla="*/ 2147483647 w 971"/>
                <a:gd name="T99" fmla="*/ 2147483647 h 971"/>
                <a:gd name="T100" fmla="*/ 2147483647 w 971"/>
                <a:gd name="T101" fmla="*/ 2147483647 h 971"/>
                <a:gd name="T102" fmla="*/ 2147483647 w 971"/>
                <a:gd name="T103" fmla="*/ 2147483647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971"/>
                <a:gd name="T157" fmla="*/ 0 h 971"/>
                <a:gd name="T158" fmla="*/ 971 w 971"/>
                <a:gd name="T159" fmla="*/ 971 h 97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1"/>
            </a:solidFill>
            <a:ln w="9525">
              <a:noFill/>
              <a:round/>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 name="iṣliḍè"/>
            <p:cNvSpPr/>
            <p:nvPr/>
          </p:nvSpPr>
          <p:spPr bwMode="auto">
            <a:xfrm>
              <a:off x="7394575" y="965200"/>
              <a:ext cx="723900" cy="72390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15" name="îS1iḑê"/>
            <p:cNvSpPr/>
            <p:nvPr/>
          </p:nvSpPr>
          <p:spPr bwMode="auto">
            <a:xfrm>
              <a:off x="6438900" y="2295525"/>
              <a:ext cx="1066800" cy="106680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16" name="iṡlïdè"/>
            <p:cNvSpPr/>
            <p:nvPr/>
          </p:nvSpPr>
          <p:spPr bwMode="auto">
            <a:xfrm>
              <a:off x="8140700" y="1449388"/>
              <a:ext cx="298450" cy="29845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fontScale="8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17" name="í$ļídé"/>
            <p:cNvSpPr/>
            <p:nvPr/>
          </p:nvSpPr>
          <p:spPr bwMode="auto">
            <a:xfrm>
              <a:off x="7115175" y="1133475"/>
              <a:ext cx="149225" cy="1492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18" name="îśľiďê"/>
            <p:cNvSpPr/>
            <p:nvPr/>
          </p:nvSpPr>
          <p:spPr bwMode="auto">
            <a:xfrm>
              <a:off x="7559675" y="2987675"/>
              <a:ext cx="414338" cy="4159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19" name="iśḻîḑè"/>
            <p:cNvSpPr/>
            <p:nvPr/>
          </p:nvSpPr>
          <p:spPr bwMode="auto">
            <a:xfrm>
              <a:off x="8031163" y="893763"/>
              <a:ext cx="215900" cy="217487"/>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fontScale="42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20" name="íšliďe"/>
            <p:cNvSpPr/>
            <p:nvPr/>
          </p:nvSpPr>
          <p:spPr bwMode="auto">
            <a:xfrm>
              <a:off x="6348413" y="3257550"/>
              <a:ext cx="217487" cy="21590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fontScale="5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21" name="i$liḋê"/>
            <p:cNvSpPr/>
            <p:nvPr/>
          </p:nvSpPr>
          <p:spPr bwMode="auto">
            <a:xfrm>
              <a:off x="6157913" y="3333750"/>
              <a:ext cx="149225" cy="1492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bg1">
                <a:lumMod val="85000"/>
              </a:schemeClr>
            </a:solidFill>
            <a:ln>
              <a:noFill/>
            </a:ln>
          </p:spPr>
          <p:txBody>
            <a:bodyP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en-US" sz="2400">
                <a:latin typeface="+mn-lt"/>
                <a:ea typeface="+mn-ea"/>
              </a:endParaRPr>
            </a:p>
          </p:txBody>
        </p:sp>
        <p:sp>
          <p:nvSpPr>
            <p:cNvPr id="22" name="ísļíḋè"/>
            <p:cNvSpPr/>
            <p:nvPr/>
          </p:nvSpPr>
          <p:spPr bwMode="auto">
            <a:xfrm flipH="1">
              <a:off x="7896225" y="2208213"/>
              <a:ext cx="354013" cy="341312"/>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tx1">
                <a:lumMod val="50000"/>
                <a:lumOff val="50000"/>
              </a:schemeClr>
            </a:solidFill>
            <a:ln>
              <a:noFill/>
            </a:ln>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zh-CN" altLang="en-US" sz="2400">
                <a:latin typeface="+mn-lt"/>
                <a:ea typeface="+mn-ea"/>
              </a:endParaRPr>
            </a:p>
          </p:txBody>
        </p:sp>
        <p:sp>
          <p:nvSpPr>
            <p:cNvPr id="23" name="ïŝļîḍe"/>
            <p:cNvSpPr/>
            <p:nvPr/>
          </p:nvSpPr>
          <p:spPr bwMode="auto">
            <a:xfrm flipH="1">
              <a:off x="7627938" y="1203325"/>
              <a:ext cx="255587" cy="246063"/>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tx1">
                <a:lumMod val="50000"/>
                <a:lumOff val="50000"/>
              </a:schemeClr>
            </a:solidFill>
            <a:ln>
              <a:noFill/>
            </a:ln>
          </p:spPr>
          <p:txBody>
            <a:bodyPr>
              <a:normAutofit fontScale="6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zh-CN" altLang="en-US" sz="2400" dirty="0">
                <a:latin typeface="+mn-lt"/>
                <a:ea typeface="+mn-ea"/>
              </a:endParaRPr>
            </a:p>
          </p:txBody>
        </p:sp>
        <p:sp>
          <p:nvSpPr>
            <p:cNvPr id="24" name="ïślíďè"/>
            <p:cNvSpPr/>
            <p:nvPr/>
          </p:nvSpPr>
          <p:spPr bwMode="auto">
            <a:xfrm flipH="1">
              <a:off x="6764338" y="2622550"/>
              <a:ext cx="415925" cy="412750"/>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tx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zh-CN" altLang="en-US" sz="2400">
                <a:latin typeface="+mn-lt"/>
                <a:ea typeface="+mn-ea"/>
              </a:endParaRPr>
            </a:p>
          </p:txBody>
        </p:sp>
        <p:sp>
          <p:nvSpPr>
            <p:cNvPr id="25" name="iṣḻïḑe"/>
            <p:cNvSpPr/>
            <p:nvPr/>
          </p:nvSpPr>
          <p:spPr bwMode="auto">
            <a:xfrm flipH="1">
              <a:off x="7015163" y="1758950"/>
              <a:ext cx="349250" cy="28257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accent1"/>
            </a:solidFill>
            <a:ln>
              <a:noFill/>
            </a:ln>
          </p:spPr>
          <p:txBody>
            <a:bodyPr>
              <a:normAutofit fontScale="7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fontAlgn="auto">
                <a:spcBef>
                  <a:spcPts val="0"/>
                </a:spcBef>
                <a:spcAft>
                  <a:spcPts val="0"/>
                </a:spcAft>
                <a:defRPr/>
              </a:pPr>
              <a:endParaRPr lang="id-ID" sz="2400">
                <a:latin typeface="+mn-lt"/>
                <a:ea typeface="+mn-ea"/>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45" name="ï$ľïḍè"/>
          <p:cNvSpPr/>
          <p:nvPr/>
        </p:nvSpPr>
        <p:spPr>
          <a:xfrm>
            <a:off x="977900" y="4794673"/>
            <a:ext cx="10236200" cy="126153"/>
          </a:xfrm>
          <a:prstGeom prst="roundRect">
            <a:avLst>
              <a:gd name="adj" fmla="val 50000"/>
            </a:avLst>
          </a:prstGeom>
          <a:solidFill>
            <a:schemeClr val="accent1"/>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nvGrpSpPr>
          <p:cNvPr id="48" name="ïŝļidé"/>
          <p:cNvGrpSpPr/>
          <p:nvPr/>
        </p:nvGrpSpPr>
        <p:grpSpPr>
          <a:xfrm>
            <a:off x="2756747" y="2550160"/>
            <a:ext cx="1797473" cy="1961727"/>
            <a:chOff x="1556810" y="2889654"/>
            <a:chExt cx="1905000" cy="2079754"/>
          </a:xfrm>
        </p:grpSpPr>
        <p:grpSp>
          <p:nvGrpSpPr>
            <p:cNvPr id="69" name="îŝḷiḋé"/>
            <p:cNvGrpSpPr/>
            <p:nvPr/>
          </p:nvGrpSpPr>
          <p:grpSpPr>
            <a:xfrm>
              <a:off x="1556810" y="2889654"/>
              <a:ext cx="1905000" cy="1960650"/>
              <a:chOff x="5869897" y="6133268"/>
              <a:chExt cx="3809999" cy="3921300"/>
            </a:xfrm>
          </p:grpSpPr>
          <p:sp>
            <p:nvSpPr>
              <p:cNvPr id="71" name="ïṡḷîde"/>
              <p:cNvSpPr/>
              <p:nvPr/>
            </p:nvSpPr>
            <p:spPr>
              <a:xfrm>
                <a:off x="5869897" y="6133268"/>
                <a:ext cx="3809999" cy="3921300"/>
              </a:xfrm>
              <a:prstGeom prst="roundRect">
                <a:avLst>
                  <a:gd name="adj" fmla="val 3932"/>
                </a:avLst>
              </a:prstGeom>
              <a:solidFill>
                <a:schemeClr val="bg2"/>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sp>
            <p:nvSpPr>
              <p:cNvPr id="72" name="ísļîḋè"/>
              <p:cNvSpPr/>
              <p:nvPr/>
            </p:nvSpPr>
            <p:spPr bwMode="auto">
              <a:xfrm>
                <a:off x="7338853" y="6990175"/>
                <a:ext cx="979368" cy="755980"/>
              </a:xfrm>
              <a:custGeom>
                <a:avLst/>
                <a:gdLst>
                  <a:gd name="connsiteX0" fmla="*/ 477544 w 608838"/>
                  <a:gd name="connsiteY0" fmla="*/ 339278 h 469966"/>
                  <a:gd name="connsiteX1" fmla="*/ 471773 w 608838"/>
                  <a:gd name="connsiteY1" fmla="*/ 342918 h 469966"/>
                  <a:gd name="connsiteX2" fmla="*/ 471317 w 608838"/>
                  <a:gd name="connsiteY2" fmla="*/ 366879 h 469966"/>
                  <a:gd name="connsiteX3" fmla="*/ 476633 w 608838"/>
                  <a:gd name="connsiteY3" fmla="*/ 372187 h 469966"/>
                  <a:gd name="connsiteX4" fmla="*/ 481797 w 608838"/>
                  <a:gd name="connsiteY4" fmla="*/ 369912 h 469966"/>
                  <a:gd name="connsiteX5" fmla="*/ 487873 w 608838"/>
                  <a:gd name="connsiteY5" fmla="*/ 355353 h 469966"/>
                  <a:gd name="connsiteX6" fmla="*/ 482709 w 608838"/>
                  <a:gd name="connsiteY6" fmla="*/ 342463 h 469966"/>
                  <a:gd name="connsiteX7" fmla="*/ 477544 w 608838"/>
                  <a:gd name="connsiteY7" fmla="*/ 339278 h 469966"/>
                  <a:gd name="connsiteX8" fmla="*/ 457951 w 608838"/>
                  <a:gd name="connsiteY8" fmla="*/ 276494 h 469966"/>
                  <a:gd name="connsiteX9" fmla="*/ 451875 w 608838"/>
                  <a:gd name="connsiteY9" fmla="*/ 279830 h 469966"/>
                  <a:gd name="connsiteX10" fmla="*/ 447774 w 608838"/>
                  <a:gd name="connsiteY10" fmla="*/ 291052 h 469966"/>
                  <a:gd name="connsiteX11" fmla="*/ 453394 w 608838"/>
                  <a:gd name="connsiteY11" fmla="*/ 303488 h 469966"/>
                  <a:gd name="connsiteX12" fmla="*/ 458102 w 608838"/>
                  <a:gd name="connsiteY12" fmla="*/ 306369 h 469966"/>
                  <a:gd name="connsiteX13" fmla="*/ 463419 w 608838"/>
                  <a:gd name="connsiteY13" fmla="*/ 302275 h 469966"/>
                  <a:gd name="connsiteX14" fmla="*/ 463874 w 608838"/>
                  <a:gd name="connsiteY14" fmla="*/ 281953 h 469966"/>
                  <a:gd name="connsiteX15" fmla="*/ 457951 w 608838"/>
                  <a:gd name="connsiteY15" fmla="*/ 276494 h 469966"/>
                  <a:gd name="connsiteX16" fmla="*/ 468583 w 608838"/>
                  <a:gd name="connsiteY16" fmla="*/ 242675 h 469966"/>
                  <a:gd name="connsiteX17" fmla="*/ 473747 w 608838"/>
                  <a:gd name="connsiteY17" fmla="*/ 248893 h 469966"/>
                  <a:gd name="connsiteX18" fmla="*/ 473747 w 608838"/>
                  <a:gd name="connsiteY18" fmla="*/ 249196 h 469966"/>
                  <a:gd name="connsiteX19" fmla="*/ 479671 w 608838"/>
                  <a:gd name="connsiteY19" fmla="*/ 256324 h 469966"/>
                  <a:gd name="connsiteX20" fmla="*/ 496986 w 608838"/>
                  <a:gd name="connsiteY20" fmla="*/ 263603 h 469966"/>
                  <a:gd name="connsiteX21" fmla="*/ 498961 w 608838"/>
                  <a:gd name="connsiteY21" fmla="*/ 265726 h 469966"/>
                  <a:gd name="connsiteX22" fmla="*/ 512327 w 608838"/>
                  <a:gd name="connsiteY22" fmla="*/ 289688 h 469966"/>
                  <a:gd name="connsiteX23" fmla="*/ 506404 w 608838"/>
                  <a:gd name="connsiteY23" fmla="*/ 295754 h 469966"/>
                  <a:gd name="connsiteX24" fmla="*/ 494252 w 608838"/>
                  <a:gd name="connsiteY24" fmla="*/ 295450 h 469966"/>
                  <a:gd name="connsiteX25" fmla="*/ 487417 w 608838"/>
                  <a:gd name="connsiteY25" fmla="*/ 289233 h 469966"/>
                  <a:gd name="connsiteX26" fmla="*/ 485595 w 608838"/>
                  <a:gd name="connsiteY26" fmla="*/ 283167 h 469966"/>
                  <a:gd name="connsiteX27" fmla="*/ 479063 w 608838"/>
                  <a:gd name="connsiteY27" fmla="*/ 277100 h 469966"/>
                  <a:gd name="connsiteX28" fmla="*/ 472836 w 608838"/>
                  <a:gd name="connsiteY28" fmla="*/ 281953 h 469966"/>
                  <a:gd name="connsiteX29" fmla="*/ 472532 w 608838"/>
                  <a:gd name="connsiteY29" fmla="*/ 305004 h 469966"/>
                  <a:gd name="connsiteX30" fmla="*/ 478152 w 608838"/>
                  <a:gd name="connsiteY30" fmla="*/ 313345 h 469966"/>
                  <a:gd name="connsiteX31" fmla="*/ 501695 w 608838"/>
                  <a:gd name="connsiteY31" fmla="*/ 325174 h 469966"/>
                  <a:gd name="connsiteX32" fmla="*/ 513694 w 608838"/>
                  <a:gd name="connsiteY32" fmla="*/ 352927 h 469966"/>
                  <a:gd name="connsiteX33" fmla="*/ 495923 w 608838"/>
                  <a:gd name="connsiteY33" fmla="*/ 386745 h 469966"/>
                  <a:gd name="connsiteX34" fmla="*/ 476937 w 608838"/>
                  <a:gd name="connsiteY34" fmla="*/ 393266 h 469966"/>
                  <a:gd name="connsiteX35" fmla="*/ 470557 w 608838"/>
                  <a:gd name="connsiteY35" fmla="*/ 399939 h 469966"/>
                  <a:gd name="connsiteX36" fmla="*/ 470557 w 608838"/>
                  <a:gd name="connsiteY36" fmla="*/ 406308 h 469966"/>
                  <a:gd name="connsiteX37" fmla="*/ 465849 w 608838"/>
                  <a:gd name="connsiteY37" fmla="*/ 412526 h 469966"/>
                  <a:gd name="connsiteX38" fmla="*/ 461444 w 608838"/>
                  <a:gd name="connsiteY38" fmla="*/ 406157 h 469966"/>
                  <a:gd name="connsiteX39" fmla="*/ 461596 w 608838"/>
                  <a:gd name="connsiteY39" fmla="*/ 400091 h 469966"/>
                  <a:gd name="connsiteX40" fmla="*/ 455520 w 608838"/>
                  <a:gd name="connsiteY40" fmla="*/ 392963 h 469966"/>
                  <a:gd name="connsiteX41" fmla="*/ 434407 w 608838"/>
                  <a:gd name="connsiteY41" fmla="*/ 385380 h 469966"/>
                  <a:gd name="connsiteX42" fmla="*/ 419522 w 608838"/>
                  <a:gd name="connsiteY42" fmla="*/ 354747 h 469966"/>
                  <a:gd name="connsiteX43" fmla="*/ 425598 w 608838"/>
                  <a:gd name="connsiteY43" fmla="*/ 348680 h 469966"/>
                  <a:gd name="connsiteX44" fmla="*/ 438508 w 608838"/>
                  <a:gd name="connsiteY44" fmla="*/ 348984 h 469966"/>
                  <a:gd name="connsiteX45" fmla="*/ 445344 w 608838"/>
                  <a:gd name="connsiteY45" fmla="*/ 355202 h 469966"/>
                  <a:gd name="connsiteX46" fmla="*/ 447926 w 608838"/>
                  <a:gd name="connsiteY46" fmla="*/ 364907 h 469966"/>
                  <a:gd name="connsiteX47" fmla="*/ 456128 w 608838"/>
                  <a:gd name="connsiteY47" fmla="*/ 371428 h 469966"/>
                  <a:gd name="connsiteX48" fmla="*/ 462203 w 608838"/>
                  <a:gd name="connsiteY48" fmla="*/ 367030 h 469966"/>
                  <a:gd name="connsiteX49" fmla="*/ 462811 w 608838"/>
                  <a:gd name="connsiteY49" fmla="*/ 339581 h 469966"/>
                  <a:gd name="connsiteX50" fmla="*/ 459166 w 608838"/>
                  <a:gd name="connsiteY50" fmla="*/ 332302 h 469966"/>
                  <a:gd name="connsiteX51" fmla="*/ 455368 w 608838"/>
                  <a:gd name="connsiteY51" fmla="*/ 331089 h 469966"/>
                  <a:gd name="connsiteX52" fmla="*/ 430610 w 608838"/>
                  <a:gd name="connsiteY52" fmla="*/ 316075 h 469966"/>
                  <a:gd name="connsiteX53" fmla="*/ 423623 w 608838"/>
                  <a:gd name="connsiteY53" fmla="*/ 293631 h 469966"/>
                  <a:gd name="connsiteX54" fmla="*/ 426813 w 608838"/>
                  <a:gd name="connsiteY54" fmla="*/ 278769 h 469966"/>
                  <a:gd name="connsiteX55" fmla="*/ 430154 w 608838"/>
                  <a:gd name="connsiteY55" fmla="*/ 273309 h 469966"/>
                  <a:gd name="connsiteX56" fmla="*/ 434863 w 608838"/>
                  <a:gd name="connsiteY56" fmla="*/ 266636 h 469966"/>
                  <a:gd name="connsiteX57" fmla="*/ 449597 w 608838"/>
                  <a:gd name="connsiteY57" fmla="*/ 257082 h 469966"/>
                  <a:gd name="connsiteX58" fmla="*/ 457647 w 608838"/>
                  <a:gd name="connsiteY58" fmla="*/ 255566 h 469966"/>
                  <a:gd name="connsiteX59" fmla="*/ 463267 w 608838"/>
                  <a:gd name="connsiteY59" fmla="*/ 248893 h 469966"/>
                  <a:gd name="connsiteX60" fmla="*/ 463267 w 608838"/>
                  <a:gd name="connsiteY60" fmla="*/ 248741 h 469966"/>
                  <a:gd name="connsiteX61" fmla="*/ 468583 w 608838"/>
                  <a:gd name="connsiteY61" fmla="*/ 242675 h 469966"/>
                  <a:gd name="connsiteX62" fmla="*/ 516374 w 608838"/>
                  <a:gd name="connsiteY62" fmla="*/ 212849 h 469966"/>
                  <a:gd name="connsiteX63" fmla="*/ 589556 w 608838"/>
                  <a:gd name="connsiteY63" fmla="*/ 327612 h 469966"/>
                  <a:gd name="connsiteX64" fmla="*/ 517285 w 608838"/>
                  <a:gd name="connsiteY64" fmla="*/ 213000 h 469966"/>
                  <a:gd name="connsiteX65" fmla="*/ 516374 w 608838"/>
                  <a:gd name="connsiteY65" fmla="*/ 212849 h 469966"/>
                  <a:gd name="connsiteX66" fmla="*/ 475380 w 608838"/>
                  <a:gd name="connsiteY66" fmla="*/ 210272 h 469966"/>
                  <a:gd name="connsiteX67" fmla="*/ 487374 w 608838"/>
                  <a:gd name="connsiteY67" fmla="*/ 218761 h 469966"/>
                  <a:gd name="connsiteX68" fmla="*/ 466725 w 608838"/>
                  <a:gd name="connsiteY68" fmla="*/ 218003 h 469966"/>
                  <a:gd name="connsiteX69" fmla="*/ 399464 w 608838"/>
                  <a:gd name="connsiteY69" fmla="*/ 241805 h 469966"/>
                  <a:gd name="connsiteX70" fmla="*/ 371528 w 608838"/>
                  <a:gd name="connsiteY70" fmla="*/ 273339 h 469966"/>
                  <a:gd name="connsiteX71" fmla="*/ 356193 w 608838"/>
                  <a:gd name="connsiteY71" fmla="*/ 328370 h 469966"/>
                  <a:gd name="connsiteX72" fmla="*/ 466725 w 608838"/>
                  <a:gd name="connsiteY72" fmla="*/ 437978 h 469966"/>
                  <a:gd name="connsiteX73" fmla="*/ 577258 w 608838"/>
                  <a:gd name="connsiteY73" fmla="*/ 327612 h 469966"/>
                  <a:gd name="connsiteX74" fmla="*/ 520473 w 608838"/>
                  <a:gd name="connsiteY74" fmla="*/ 231344 h 469966"/>
                  <a:gd name="connsiteX75" fmla="*/ 521081 w 608838"/>
                  <a:gd name="connsiteY75" fmla="*/ 226190 h 469966"/>
                  <a:gd name="connsiteX76" fmla="*/ 521081 w 608838"/>
                  <a:gd name="connsiteY76" fmla="*/ 226038 h 469966"/>
                  <a:gd name="connsiteX77" fmla="*/ 520473 w 608838"/>
                  <a:gd name="connsiteY77" fmla="*/ 230890 h 469966"/>
                  <a:gd name="connsiteX78" fmla="*/ 487374 w 608838"/>
                  <a:gd name="connsiteY78" fmla="*/ 218307 h 469966"/>
                  <a:gd name="connsiteX79" fmla="*/ 475380 w 608838"/>
                  <a:gd name="connsiteY79" fmla="*/ 210272 h 469966"/>
                  <a:gd name="connsiteX80" fmla="*/ 479327 w 608838"/>
                  <a:gd name="connsiteY80" fmla="*/ 201327 h 469966"/>
                  <a:gd name="connsiteX81" fmla="*/ 518803 w 608838"/>
                  <a:gd name="connsiteY81" fmla="*/ 212697 h 469966"/>
                  <a:gd name="connsiteX82" fmla="*/ 518651 w 608838"/>
                  <a:gd name="connsiteY82" fmla="*/ 212242 h 469966"/>
                  <a:gd name="connsiteX83" fmla="*/ 479327 w 608838"/>
                  <a:gd name="connsiteY83" fmla="*/ 201327 h 469966"/>
                  <a:gd name="connsiteX84" fmla="*/ 57391 w 608838"/>
                  <a:gd name="connsiteY84" fmla="*/ 157666 h 469966"/>
                  <a:gd name="connsiteX85" fmla="*/ 31580 w 608838"/>
                  <a:gd name="connsiteY85" fmla="*/ 166459 h 469966"/>
                  <a:gd name="connsiteX86" fmla="*/ 31580 w 608838"/>
                  <a:gd name="connsiteY86" fmla="*/ 226038 h 469966"/>
                  <a:gd name="connsiteX87" fmla="*/ 57391 w 608838"/>
                  <a:gd name="connsiteY87" fmla="*/ 241805 h 469966"/>
                  <a:gd name="connsiteX88" fmla="*/ 354978 w 608838"/>
                  <a:gd name="connsiteY88" fmla="*/ 241805 h 469966"/>
                  <a:gd name="connsiteX89" fmla="*/ 384433 w 608838"/>
                  <a:gd name="connsiteY89" fmla="*/ 210272 h 469966"/>
                  <a:gd name="connsiteX90" fmla="*/ 94742 w 608838"/>
                  <a:gd name="connsiteY90" fmla="*/ 210272 h 469966"/>
                  <a:gd name="connsiteX91" fmla="*/ 94742 w 608838"/>
                  <a:gd name="connsiteY91" fmla="*/ 178738 h 469966"/>
                  <a:gd name="connsiteX92" fmla="*/ 475380 w 608838"/>
                  <a:gd name="connsiteY92" fmla="*/ 178738 h 469966"/>
                  <a:gd name="connsiteX93" fmla="*/ 489500 w 608838"/>
                  <a:gd name="connsiteY93" fmla="*/ 168126 h 469966"/>
                  <a:gd name="connsiteX94" fmla="*/ 475380 w 608838"/>
                  <a:gd name="connsiteY94" fmla="*/ 157666 h 469966"/>
                  <a:gd name="connsiteX95" fmla="*/ 465511 w 608838"/>
                  <a:gd name="connsiteY95" fmla="*/ 157666 h 469966"/>
                  <a:gd name="connsiteX96" fmla="*/ 47371 w 608838"/>
                  <a:gd name="connsiteY96" fmla="*/ 0 h 469966"/>
                  <a:gd name="connsiteX97" fmla="*/ 465511 w 608838"/>
                  <a:gd name="connsiteY97" fmla="*/ 0 h 469966"/>
                  <a:gd name="connsiteX98" fmla="*/ 515766 w 608838"/>
                  <a:gd name="connsiteY98" fmla="*/ 47148 h 469966"/>
                  <a:gd name="connsiteX99" fmla="*/ 515766 w 608838"/>
                  <a:gd name="connsiteY99" fmla="*/ 106879 h 469966"/>
                  <a:gd name="connsiteX100" fmla="*/ 505442 w 608838"/>
                  <a:gd name="connsiteY100" fmla="*/ 137351 h 469966"/>
                  <a:gd name="connsiteX101" fmla="*/ 475380 w 608838"/>
                  <a:gd name="connsiteY101" fmla="*/ 126133 h 469966"/>
                  <a:gd name="connsiteX102" fmla="*/ 506505 w 608838"/>
                  <a:gd name="connsiteY102" fmla="*/ 138716 h 469966"/>
                  <a:gd name="connsiteX103" fmla="*/ 508023 w 608838"/>
                  <a:gd name="connsiteY103" fmla="*/ 137200 h 469966"/>
                  <a:gd name="connsiteX104" fmla="*/ 521081 w 608838"/>
                  <a:gd name="connsiteY104" fmla="*/ 166307 h 469966"/>
                  <a:gd name="connsiteX105" fmla="*/ 512123 w 608838"/>
                  <a:gd name="connsiteY105" fmla="*/ 192837 h 469966"/>
                  <a:gd name="connsiteX106" fmla="*/ 477657 w 608838"/>
                  <a:gd name="connsiteY106" fmla="*/ 185257 h 469966"/>
                  <a:gd name="connsiteX107" fmla="*/ 512123 w 608838"/>
                  <a:gd name="connsiteY107" fmla="*/ 193141 h 469966"/>
                  <a:gd name="connsiteX108" fmla="*/ 509997 w 608838"/>
                  <a:gd name="connsiteY108" fmla="*/ 196021 h 469966"/>
                  <a:gd name="connsiteX109" fmla="*/ 509997 w 608838"/>
                  <a:gd name="connsiteY109" fmla="*/ 196173 h 469966"/>
                  <a:gd name="connsiteX110" fmla="*/ 512123 w 608838"/>
                  <a:gd name="connsiteY110" fmla="*/ 193292 h 469966"/>
                  <a:gd name="connsiteX111" fmla="*/ 608838 w 608838"/>
                  <a:gd name="connsiteY111" fmla="*/ 327764 h 469966"/>
                  <a:gd name="connsiteX112" fmla="*/ 466725 w 608838"/>
                  <a:gd name="connsiteY112" fmla="*/ 469966 h 469966"/>
                  <a:gd name="connsiteX113" fmla="*/ 324612 w 608838"/>
                  <a:gd name="connsiteY113" fmla="*/ 328370 h 469966"/>
                  <a:gd name="connsiteX114" fmla="*/ 336151 w 608838"/>
                  <a:gd name="connsiteY114" fmla="*/ 273339 h 469966"/>
                  <a:gd name="connsiteX115" fmla="*/ 57391 w 608838"/>
                  <a:gd name="connsiteY115" fmla="*/ 273339 h 469966"/>
                  <a:gd name="connsiteX116" fmla="*/ 0 w 608838"/>
                  <a:gd name="connsiteY116" fmla="*/ 226038 h 469966"/>
                  <a:gd name="connsiteX117" fmla="*/ 0 w 608838"/>
                  <a:gd name="connsiteY117" fmla="*/ 166459 h 469966"/>
                  <a:gd name="connsiteX118" fmla="*/ 13816 w 608838"/>
                  <a:gd name="connsiteY118" fmla="*/ 141141 h 469966"/>
                  <a:gd name="connsiteX119" fmla="*/ 15790 w 608838"/>
                  <a:gd name="connsiteY119" fmla="*/ 142960 h 469966"/>
                  <a:gd name="connsiteX120" fmla="*/ 57391 w 608838"/>
                  <a:gd name="connsiteY120" fmla="*/ 126133 h 469966"/>
                  <a:gd name="connsiteX121" fmla="*/ 465511 w 608838"/>
                  <a:gd name="connsiteY121" fmla="*/ 126133 h 469966"/>
                  <a:gd name="connsiteX122" fmla="*/ 484186 w 608838"/>
                  <a:gd name="connsiteY122" fmla="*/ 106879 h 469966"/>
                  <a:gd name="connsiteX123" fmla="*/ 484186 w 608838"/>
                  <a:gd name="connsiteY123" fmla="*/ 47148 h 469966"/>
                  <a:gd name="connsiteX124" fmla="*/ 465511 w 608838"/>
                  <a:gd name="connsiteY124" fmla="*/ 31533 h 469966"/>
                  <a:gd name="connsiteX125" fmla="*/ 47371 w 608838"/>
                  <a:gd name="connsiteY125" fmla="*/ 31533 h 469966"/>
                  <a:gd name="connsiteX126" fmla="*/ 33402 w 608838"/>
                  <a:gd name="connsiteY126" fmla="*/ 47300 h 469966"/>
                  <a:gd name="connsiteX127" fmla="*/ 47371 w 608838"/>
                  <a:gd name="connsiteY127" fmla="*/ 63066 h 469966"/>
                  <a:gd name="connsiteX128" fmla="*/ 421025 w 608838"/>
                  <a:gd name="connsiteY128" fmla="*/ 63066 h 469966"/>
                  <a:gd name="connsiteX129" fmla="*/ 421025 w 608838"/>
                  <a:gd name="connsiteY129" fmla="*/ 94599 h 469966"/>
                  <a:gd name="connsiteX130" fmla="*/ 47371 w 608838"/>
                  <a:gd name="connsiteY130" fmla="*/ 94599 h 469966"/>
                  <a:gd name="connsiteX131" fmla="*/ 33402 w 608838"/>
                  <a:gd name="connsiteY131" fmla="*/ 110366 h 469966"/>
                  <a:gd name="connsiteX132" fmla="*/ 47371 w 608838"/>
                  <a:gd name="connsiteY132" fmla="*/ 126133 h 469966"/>
                  <a:gd name="connsiteX133" fmla="*/ 57391 w 608838"/>
                  <a:gd name="connsiteY133" fmla="*/ 126133 h 469966"/>
                  <a:gd name="connsiteX134" fmla="*/ 14727 w 608838"/>
                  <a:gd name="connsiteY134" fmla="*/ 141141 h 469966"/>
                  <a:gd name="connsiteX135" fmla="*/ 1822 w 608838"/>
                  <a:gd name="connsiteY135" fmla="*/ 106576 h 469966"/>
                  <a:gd name="connsiteX136" fmla="*/ 12905 w 608838"/>
                  <a:gd name="connsiteY136" fmla="*/ 76559 h 469966"/>
                  <a:gd name="connsiteX137" fmla="*/ 1822 w 608838"/>
                  <a:gd name="connsiteY137" fmla="*/ 46390 h 469966"/>
                  <a:gd name="connsiteX138" fmla="*/ 47371 w 608838"/>
                  <a:gd name="connsiteY138" fmla="*/ 0 h 46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8838" h="469966">
                    <a:moveTo>
                      <a:pt x="477544" y="339278"/>
                    </a:moveTo>
                    <a:cubicBezTo>
                      <a:pt x="474507" y="337761"/>
                      <a:pt x="471773" y="339430"/>
                      <a:pt x="471773" y="342918"/>
                    </a:cubicBezTo>
                    <a:lnTo>
                      <a:pt x="471317" y="366879"/>
                    </a:lnTo>
                    <a:cubicBezTo>
                      <a:pt x="471165" y="370367"/>
                      <a:pt x="473595" y="372945"/>
                      <a:pt x="476633" y="372187"/>
                    </a:cubicBezTo>
                    <a:cubicBezTo>
                      <a:pt x="478760" y="371580"/>
                      <a:pt x="480430" y="370822"/>
                      <a:pt x="481797" y="369912"/>
                    </a:cubicBezTo>
                    <a:cubicBezTo>
                      <a:pt x="485747" y="367182"/>
                      <a:pt x="487721" y="362329"/>
                      <a:pt x="487873" y="355353"/>
                    </a:cubicBezTo>
                    <a:cubicBezTo>
                      <a:pt x="488025" y="349894"/>
                      <a:pt x="486202" y="345647"/>
                      <a:pt x="482709" y="342463"/>
                    </a:cubicBezTo>
                    <a:cubicBezTo>
                      <a:pt x="481494" y="341401"/>
                      <a:pt x="479671" y="340340"/>
                      <a:pt x="477544" y="339278"/>
                    </a:cubicBezTo>
                    <a:close/>
                    <a:moveTo>
                      <a:pt x="457951" y="276494"/>
                    </a:moveTo>
                    <a:cubicBezTo>
                      <a:pt x="455368" y="277100"/>
                      <a:pt x="453394" y="278314"/>
                      <a:pt x="451875" y="279830"/>
                    </a:cubicBezTo>
                    <a:cubicBezTo>
                      <a:pt x="449293" y="282560"/>
                      <a:pt x="447926" y="286351"/>
                      <a:pt x="447774" y="291052"/>
                    </a:cubicBezTo>
                    <a:cubicBezTo>
                      <a:pt x="447622" y="296209"/>
                      <a:pt x="449597" y="300455"/>
                      <a:pt x="453394" y="303488"/>
                    </a:cubicBezTo>
                    <a:cubicBezTo>
                      <a:pt x="454609" y="304550"/>
                      <a:pt x="456128" y="305459"/>
                      <a:pt x="458102" y="306369"/>
                    </a:cubicBezTo>
                    <a:cubicBezTo>
                      <a:pt x="460988" y="307583"/>
                      <a:pt x="463419" y="305611"/>
                      <a:pt x="463419" y="302275"/>
                    </a:cubicBezTo>
                    <a:lnTo>
                      <a:pt x="463874" y="281953"/>
                    </a:lnTo>
                    <a:cubicBezTo>
                      <a:pt x="463874" y="278465"/>
                      <a:pt x="461140" y="275584"/>
                      <a:pt x="457951" y="276494"/>
                    </a:cubicBezTo>
                    <a:close/>
                    <a:moveTo>
                      <a:pt x="468583" y="242675"/>
                    </a:moveTo>
                    <a:cubicBezTo>
                      <a:pt x="471013" y="242827"/>
                      <a:pt x="473747" y="245557"/>
                      <a:pt x="473747" y="248893"/>
                    </a:cubicBezTo>
                    <a:lnTo>
                      <a:pt x="473747" y="249196"/>
                    </a:lnTo>
                    <a:cubicBezTo>
                      <a:pt x="473747" y="252533"/>
                      <a:pt x="476329" y="255717"/>
                      <a:pt x="479671" y="256324"/>
                    </a:cubicBezTo>
                    <a:cubicBezTo>
                      <a:pt x="486810" y="257689"/>
                      <a:pt x="492582" y="260267"/>
                      <a:pt x="496986" y="263603"/>
                    </a:cubicBezTo>
                    <a:cubicBezTo>
                      <a:pt x="497746" y="264210"/>
                      <a:pt x="498353" y="265120"/>
                      <a:pt x="498961" y="265726"/>
                    </a:cubicBezTo>
                    <a:cubicBezTo>
                      <a:pt x="506556" y="271489"/>
                      <a:pt x="511112" y="278920"/>
                      <a:pt x="512327" y="289688"/>
                    </a:cubicBezTo>
                    <a:cubicBezTo>
                      <a:pt x="512631" y="293024"/>
                      <a:pt x="509897" y="295754"/>
                      <a:pt x="506404" y="295754"/>
                    </a:cubicBezTo>
                    <a:lnTo>
                      <a:pt x="494252" y="295450"/>
                    </a:lnTo>
                    <a:cubicBezTo>
                      <a:pt x="490911" y="295450"/>
                      <a:pt x="488025" y="292569"/>
                      <a:pt x="487417" y="289233"/>
                    </a:cubicBezTo>
                    <a:cubicBezTo>
                      <a:pt x="486962" y="286806"/>
                      <a:pt x="486354" y="284683"/>
                      <a:pt x="485595" y="283167"/>
                    </a:cubicBezTo>
                    <a:cubicBezTo>
                      <a:pt x="484228" y="280437"/>
                      <a:pt x="481949" y="278465"/>
                      <a:pt x="479063" y="277100"/>
                    </a:cubicBezTo>
                    <a:cubicBezTo>
                      <a:pt x="475874" y="275736"/>
                      <a:pt x="472988" y="278465"/>
                      <a:pt x="472836" y="281953"/>
                    </a:cubicBezTo>
                    <a:lnTo>
                      <a:pt x="472532" y="305004"/>
                    </a:lnTo>
                    <a:cubicBezTo>
                      <a:pt x="472380" y="308341"/>
                      <a:pt x="474962" y="312132"/>
                      <a:pt x="478152" y="313345"/>
                    </a:cubicBezTo>
                    <a:cubicBezTo>
                      <a:pt x="489544" y="317743"/>
                      <a:pt x="497442" y="321838"/>
                      <a:pt x="501695" y="325174"/>
                    </a:cubicBezTo>
                    <a:cubicBezTo>
                      <a:pt x="510049" y="331847"/>
                      <a:pt x="513998" y="341098"/>
                      <a:pt x="513694" y="352927"/>
                    </a:cubicBezTo>
                    <a:cubicBezTo>
                      <a:pt x="513391" y="368547"/>
                      <a:pt x="507467" y="379921"/>
                      <a:pt x="495923" y="386745"/>
                    </a:cubicBezTo>
                    <a:cubicBezTo>
                      <a:pt x="490303" y="389930"/>
                      <a:pt x="483924" y="392205"/>
                      <a:pt x="476937" y="393266"/>
                    </a:cubicBezTo>
                    <a:cubicBezTo>
                      <a:pt x="473443" y="393721"/>
                      <a:pt x="470709" y="396603"/>
                      <a:pt x="470557" y="399939"/>
                    </a:cubicBezTo>
                    <a:lnTo>
                      <a:pt x="470557" y="406308"/>
                    </a:lnTo>
                    <a:cubicBezTo>
                      <a:pt x="470406" y="409796"/>
                      <a:pt x="468279" y="412526"/>
                      <a:pt x="465849" y="412526"/>
                    </a:cubicBezTo>
                    <a:cubicBezTo>
                      <a:pt x="463419" y="412375"/>
                      <a:pt x="461444" y="409645"/>
                      <a:pt x="461444" y="406157"/>
                    </a:cubicBezTo>
                    <a:lnTo>
                      <a:pt x="461596" y="400091"/>
                    </a:lnTo>
                    <a:cubicBezTo>
                      <a:pt x="461596" y="396603"/>
                      <a:pt x="458862" y="393570"/>
                      <a:pt x="455520" y="392963"/>
                    </a:cubicBezTo>
                    <a:cubicBezTo>
                      <a:pt x="446407" y="391143"/>
                      <a:pt x="439420" y="388717"/>
                      <a:pt x="434407" y="385380"/>
                    </a:cubicBezTo>
                    <a:cubicBezTo>
                      <a:pt x="425294" y="378859"/>
                      <a:pt x="420282" y="368699"/>
                      <a:pt x="419522" y="354747"/>
                    </a:cubicBezTo>
                    <a:cubicBezTo>
                      <a:pt x="419370" y="351259"/>
                      <a:pt x="422256" y="348680"/>
                      <a:pt x="425598" y="348680"/>
                    </a:cubicBezTo>
                    <a:lnTo>
                      <a:pt x="438508" y="348984"/>
                    </a:lnTo>
                    <a:cubicBezTo>
                      <a:pt x="441850" y="348984"/>
                      <a:pt x="444888" y="351714"/>
                      <a:pt x="445344" y="355202"/>
                    </a:cubicBezTo>
                    <a:cubicBezTo>
                      <a:pt x="446103" y="359751"/>
                      <a:pt x="446862" y="362936"/>
                      <a:pt x="447926" y="364907"/>
                    </a:cubicBezTo>
                    <a:cubicBezTo>
                      <a:pt x="449597" y="367789"/>
                      <a:pt x="452331" y="369912"/>
                      <a:pt x="456128" y="371428"/>
                    </a:cubicBezTo>
                    <a:cubicBezTo>
                      <a:pt x="459318" y="372793"/>
                      <a:pt x="462203" y="370518"/>
                      <a:pt x="462203" y="367030"/>
                    </a:cubicBezTo>
                    <a:lnTo>
                      <a:pt x="462811" y="339581"/>
                    </a:lnTo>
                    <a:cubicBezTo>
                      <a:pt x="462811" y="336245"/>
                      <a:pt x="461140" y="332909"/>
                      <a:pt x="459166" y="332302"/>
                    </a:cubicBezTo>
                    <a:lnTo>
                      <a:pt x="455368" y="331089"/>
                    </a:lnTo>
                    <a:cubicBezTo>
                      <a:pt x="443521" y="327449"/>
                      <a:pt x="435319" y="322445"/>
                      <a:pt x="430610" y="316075"/>
                    </a:cubicBezTo>
                    <a:cubicBezTo>
                      <a:pt x="425750" y="309857"/>
                      <a:pt x="423471" y="302275"/>
                      <a:pt x="423623" y="293631"/>
                    </a:cubicBezTo>
                    <a:cubicBezTo>
                      <a:pt x="423775" y="287868"/>
                      <a:pt x="424838" y="283318"/>
                      <a:pt x="426813" y="278769"/>
                    </a:cubicBezTo>
                    <a:cubicBezTo>
                      <a:pt x="427724" y="276494"/>
                      <a:pt x="428939" y="273309"/>
                      <a:pt x="430154" y="273309"/>
                    </a:cubicBezTo>
                    <a:cubicBezTo>
                      <a:pt x="431673" y="273309"/>
                      <a:pt x="433040" y="268456"/>
                      <a:pt x="434863" y="266636"/>
                    </a:cubicBezTo>
                    <a:cubicBezTo>
                      <a:pt x="439420" y="262390"/>
                      <a:pt x="444128" y="258599"/>
                      <a:pt x="449597" y="257082"/>
                    </a:cubicBezTo>
                    <a:cubicBezTo>
                      <a:pt x="451723" y="256324"/>
                      <a:pt x="454153" y="255869"/>
                      <a:pt x="457647" y="255566"/>
                    </a:cubicBezTo>
                    <a:cubicBezTo>
                      <a:pt x="460988" y="255111"/>
                      <a:pt x="463267" y="252229"/>
                      <a:pt x="463267" y="248893"/>
                    </a:cubicBezTo>
                    <a:lnTo>
                      <a:pt x="463267" y="248741"/>
                    </a:lnTo>
                    <a:cubicBezTo>
                      <a:pt x="463267" y="245405"/>
                      <a:pt x="466153" y="242675"/>
                      <a:pt x="468583" y="242675"/>
                    </a:cubicBezTo>
                    <a:close/>
                    <a:moveTo>
                      <a:pt x="516374" y="212849"/>
                    </a:moveTo>
                    <a:cubicBezTo>
                      <a:pt x="559949" y="232709"/>
                      <a:pt x="589556" y="276522"/>
                      <a:pt x="589556" y="327612"/>
                    </a:cubicBezTo>
                    <a:cubicBezTo>
                      <a:pt x="589556" y="276674"/>
                      <a:pt x="560860" y="232860"/>
                      <a:pt x="517285" y="213000"/>
                    </a:cubicBezTo>
                    <a:cubicBezTo>
                      <a:pt x="517285" y="213000"/>
                      <a:pt x="516374" y="212849"/>
                      <a:pt x="516374" y="212849"/>
                    </a:cubicBezTo>
                    <a:close/>
                    <a:moveTo>
                      <a:pt x="475380" y="210272"/>
                    </a:moveTo>
                    <a:cubicBezTo>
                      <a:pt x="480694" y="210272"/>
                      <a:pt x="485097" y="214516"/>
                      <a:pt x="487374" y="218761"/>
                    </a:cubicBezTo>
                    <a:cubicBezTo>
                      <a:pt x="480694" y="217397"/>
                      <a:pt x="473710" y="218003"/>
                      <a:pt x="466725" y="218003"/>
                    </a:cubicBezTo>
                    <a:cubicBezTo>
                      <a:pt x="441370" y="218003"/>
                      <a:pt x="418139" y="220732"/>
                      <a:pt x="399464" y="241805"/>
                    </a:cubicBezTo>
                    <a:cubicBezTo>
                      <a:pt x="388229" y="252266"/>
                      <a:pt x="378815" y="262726"/>
                      <a:pt x="371528" y="273339"/>
                    </a:cubicBezTo>
                    <a:cubicBezTo>
                      <a:pt x="361810" y="283799"/>
                      <a:pt x="356193" y="308055"/>
                      <a:pt x="356193" y="328370"/>
                    </a:cubicBezTo>
                    <a:cubicBezTo>
                      <a:pt x="356193" y="389314"/>
                      <a:pt x="405689" y="437978"/>
                      <a:pt x="466725" y="437978"/>
                    </a:cubicBezTo>
                    <a:cubicBezTo>
                      <a:pt x="527609" y="437978"/>
                      <a:pt x="577258" y="388404"/>
                      <a:pt x="577258" y="327612"/>
                    </a:cubicBezTo>
                    <a:cubicBezTo>
                      <a:pt x="577258" y="286225"/>
                      <a:pt x="554331" y="250295"/>
                      <a:pt x="520473" y="231344"/>
                    </a:cubicBezTo>
                    <a:cubicBezTo>
                      <a:pt x="520777" y="229525"/>
                      <a:pt x="521081" y="228009"/>
                      <a:pt x="521081" y="226190"/>
                    </a:cubicBezTo>
                    <a:cubicBezTo>
                      <a:pt x="521081" y="226038"/>
                      <a:pt x="521081" y="226038"/>
                      <a:pt x="521081" y="226038"/>
                    </a:cubicBezTo>
                    <a:cubicBezTo>
                      <a:pt x="521081" y="227706"/>
                      <a:pt x="520777" y="229222"/>
                      <a:pt x="520473" y="230890"/>
                    </a:cubicBezTo>
                    <a:cubicBezTo>
                      <a:pt x="510301" y="225129"/>
                      <a:pt x="499217" y="220581"/>
                      <a:pt x="487374" y="218307"/>
                    </a:cubicBezTo>
                    <a:cubicBezTo>
                      <a:pt x="485097" y="214062"/>
                      <a:pt x="480694" y="210272"/>
                      <a:pt x="475380" y="210272"/>
                    </a:cubicBezTo>
                    <a:close/>
                    <a:moveTo>
                      <a:pt x="479327" y="201327"/>
                    </a:moveTo>
                    <a:cubicBezTo>
                      <a:pt x="493296" y="202995"/>
                      <a:pt x="506657" y="207088"/>
                      <a:pt x="518803" y="212697"/>
                    </a:cubicBezTo>
                    <a:cubicBezTo>
                      <a:pt x="518803" y="212546"/>
                      <a:pt x="518803" y="212394"/>
                      <a:pt x="518651" y="212242"/>
                    </a:cubicBezTo>
                    <a:cubicBezTo>
                      <a:pt x="506505" y="206785"/>
                      <a:pt x="493296" y="202843"/>
                      <a:pt x="479327" y="201327"/>
                    </a:cubicBezTo>
                    <a:close/>
                    <a:moveTo>
                      <a:pt x="57391" y="157666"/>
                    </a:moveTo>
                    <a:cubicBezTo>
                      <a:pt x="46612" y="157666"/>
                      <a:pt x="31580" y="161759"/>
                      <a:pt x="31580" y="166459"/>
                    </a:cubicBezTo>
                    <a:lnTo>
                      <a:pt x="31580" y="226038"/>
                    </a:lnTo>
                    <a:cubicBezTo>
                      <a:pt x="31580" y="230738"/>
                      <a:pt x="46612" y="241805"/>
                      <a:pt x="57391" y="241805"/>
                    </a:cubicBezTo>
                    <a:lnTo>
                      <a:pt x="354978" y="241805"/>
                    </a:lnTo>
                    <a:cubicBezTo>
                      <a:pt x="363481" y="231193"/>
                      <a:pt x="373350" y="220732"/>
                      <a:pt x="384433" y="210272"/>
                    </a:cubicBezTo>
                    <a:lnTo>
                      <a:pt x="94742" y="210272"/>
                    </a:lnTo>
                    <a:lnTo>
                      <a:pt x="94742" y="178738"/>
                    </a:lnTo>
                    <a:lnTo>
                      <a:pt x="475380" y="178738"/>
                    </a:lnTo>
                    <a:cubicBezTo>
                      <a:pt x="483123" y="178738"/>
                      <a:pt x="489500" y="175858"/>
                      <a:pt x="489500" y="168126"/>
                    </a:cubicBezTo>
                    <a:cubicBezTo>
                      <a:pt x="489500" y="160395"/>
                      <a:pt x="483123" y="157666"/>
                      <a:pt x="475380" y="157666"/>
                    </a:cubicBezTo>
                    <a:lnTo>
                      <a:pt x="465511" y="157666"/>
                    </a:lnTo>
                    <a:close/>
                    <a:moveTo>
                      <a:pt x="47371" y="0"/>
                    </a:moveTo>
                    <a:lnTo>
                      <a:pt x="465511" y="0"/>
                    </a:lnTo>
                    <a:cubicBezTo>
                      <a:pt x="488133" y="0"/>
                      <a:pt x="515766" y="19405"/>
                      <a:pt x="515766" y="47148"/>
                    </a:cubicBezTo>
                    <a:lnTo>
                      <a:pt x="515766" y="106879"/>
                    </a:lnTo>
                    <a:cubicBezTo>
                      <a:pt x="515766" y="117946"/>
                      <a:pt x="513185" y="129923"/>
                      <a:pt x="505442" y="137351"/>
                    </a:cubicBezTo>
                    <a:cubicBezTo>
                      <a:pt x="497091" y="128861"/>
                      <a:pt x="488285" y="126133"/>
                      <a:pt x="475380" y="126133"/>
                    </a:cubicBezTo>
                    <a:cubicBezTo>
                      <a:pt x="487526" y="126133"/>
                      <a:pt x="498306" y="130984"/>
                      <a:pt x="506505" y="138716"/>
                    </a:cubicBezTo>
                    <a:cubicBezTo>
                      <a:pt x="506960" y="138261"/>
                      <a:pt x="507568" y="137806"/>
                      <a:pt x="508023" y="137200"/>
                    </a:cubicBezTo>
                    <a:cubicBezTo>
                      <a:pt x="516070" y="145538"/>
                      <a:pt x="521081" y="153876"/>
                      <a:pt x="521081" y="166307"/>
                    </a:cubicBezTo>
                    <a:cubicBezTo>
                      <a:pt x="521081" y="176313"/>
                      <a:pt x="517588" y="185257"/>
                      <a:pt x="512123" y="192837"/>
                    </a:cubicBezTo>
                    <a:cubicBezTo>
                      <a:pt x="501191" y="189047"/>
                      <a:pt x="489500" y="186319"/>
                      <a:pt x="477657" y="185257"/>
                    </a:cubicBezTo>
                    <a:cubicBezTo>
                      <a:pt x="489500" y="186470"/>
                      <a:pt x="501191" y="189502"/>
                      <a:pt x="512123" y="193141"/>
                    </a:cubicBezTo>
                    <a:cubicBezTo>
                      <a:pt x="511363" y="194202"/>
                      <a:pt x="510756" y="195111"/>
                      <a:pt x="509997" y="196021"/>
                    </a:cubicBezTo>
                    <a:cubicBezTo>
                      <a:pt x="509997" y="196021"/>
                      <a:pt x="509997" y="196173"/>
                      <a:pt x="509997" y="196173"/>
                    </a:cubicBezTo>
                    <a:cubicBezTo>
                      <a:pt x="510756" y="195263"/>
                      <a:pt x="511363" y="194202"/>
                      <a:pt x="512123" y="193292"/>
                    </a:cubicBezTo>
                    <a:cubicBezTo>
                      <a:pt x="568300" y="212242"/>
                      <a:pt x="608838" y="265455"/>
                      <a:pt x="608838" y="327764"/>
                    </a:cubicBezTo>
                    <a:cubicBezTo>
                      <a:pt x="608838" y="405990"/>
                      <a:pt x="545070" y="469966"/>
                      <a:pt x="466725" y="469966"/>
                    </a:cubicBezTo>
                    <a:cubicBezTo>
                      <a:pt x="388381" y="469966"/>
                      <a:pt x="324612" y="406597"/>
                      <a:pt x="324612" y="328370"/>
                    </a:cubicBezTo>
                    <a:cubicBezTo>
                      <a:pt x="324612" y="308510"/>
                      <a:pt x="328712" y="283799"/>
                      <a:pt x="336151" y="273339"/>
                    </a:cubicBezTo>
                    <a:lnTo>
                      <a:pt x="57391" y="273339"/>
                    </a:lnTo>
                    <a:cubicBezTo>
                      <a:pt x="34769" y="273339"/>
                      <a:pt x="0" y="253933"/>
                      <a:pt x="0" y="226038"/>
                    </a:cubicBezTo>
                    <a:lnTo>
                      <a:pt x="0" y="166459"/>
                    </a:lnTo>
                    <a:cubicBezTo>
                      <a:pt x="0" y="155392"/>
                      <a:pt x="6073" y="148570"/>
                      <a:pt x="13816" y="141141"/>
                    </a:cubicBezTo>
                    <a:cubicBezTo>
                      <a:pt x="14424" y="141748"/>
                      <a:pt x="15031" y="142354"/>
                      <a:pt x="15790" y="142960"/>
                    </a:cubicBezTo>
                    <a:cubicBezTo>
                      <a:pt x="27329" y="132348"/>
                      <a:pt x="44030" y="126133"/>
                      <a:pt x="57391" y="126133"/>
                    </a:cubicBezTo>
                    <a:lnTo>
                      <a:pt x="465511" y="126133"/>
                    </a:lnTo>
                    <a:cubicBezTo>
                      <a:pt x="476291" y="126133"/>
                      <a:pt x="484186" y="111427"/>
                      <a:pt x="484186" y="106879"/>
                    </a:cubicBezTo>
                    <a:lnTo>
                      <a:pt x="484186" y="47148"/>
                    </a:lnTo>
                    <a:cubicBezTo>
                      <a:pt x="484186" y="42600"/>
                      <a:pt x="476291" y="31533"/>
                      <a:pt x="465511" y="31533"/>
                    </a:cubicBezTo>
                    <a:lnTo>
                      <a:pt x="47371" y="31533"/>
                    </a:lnTo>
                    <a:cubicBezTo>
                      <a:pt x="39627" y="31533"/>
                      <a:pt x="33402" y="39568"/>
                      <a:pt x="33402" y="47300"/>
                    </a:cubicBezTo>
                    <a:cubicBezTo>
                      <a:pt x="33402" y="55031"/>
                      <a:pt x="39627" y="63066"/>
                      <a:pt x="47371" y="63066"/>
                    </a:cubicBezTo>
                    <a:lnTo>
                      <a:pt x="421025" y="63066"/>
                    </a:lnTo>
                    <a:lnTo>
                      <a:pt x="421025" y="94599"/>
                    </a:lnTo>
                    <a:lnTo>
                      <a:pt x="47371" y="94599"/>
                    </a:lnTo>
                    <a:cubicBezTo>
                      <a:pt x="39627" y="94599"/>
                      <a:pt x="33402" y="102634"/>
                      <a:pt x="33402" y="110366"/>
                    </a:cubicBezTo>
                    <a:cubicBezTo>
                      <a:pt x="33402" y="118098"/>
                      <a:pt x="39627" y="126133"/>
                      <a:pt x="47371" y="126133"/>
                    </a:cubicBezTo>
                    <a:lnTo>
                      <a:pt x="57391" y="126133"/>
                    </a:lnTo>
                    <a:cubicBezTo>
                      <a:pt x="43727" y="126133"/>
                      <a:pt x="26418" y="129923"/>
                      <a:pt x="14727" y="141141"/>
                    </a:cubicBezTo>
                    <a:cubicBezTo>
                      <a:pt x="6680" y="132803"/>
                      <a:pt x="1822" y="119007"/>
                      <a:pt x="1822" y="106576"/>
                    </a:cubicBezTo>
                    <a:cubicBezTo>
                      <a:pt x="1822" y="95206"/>
                      <a:pt x="5921" y="84594"/>
                      <a:pt x="12905" y="76559"/>
                    </a:cubicBezTo>
                    <a:cubicBezTo>
                      <a:pt x="5921" y="68675"/>
                      <a:pt x="1822" y="57760"/>
                      <a:pt x="1822" y="46390"/>
                    </a:cubicBezTo>
                    <a:cubicBezTo>
                      <a:pt x="1822" y="21224"/>
                      <a:pt x="22167" y="0"/>
                      <a:pt x="47371"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sp>
          <p:nvSpPr>
            <p:cNvPr id="70" name="îṧlíḍé"/>
            <p:cNvSpPr/>
            <p:nvPr/>
          </p:nvSpPr>
          <p:spPr>
            <a:xfrm rot="10800000">
              <a:off x="2339175" y="4681376"/>
              <a:ext cx="334117" cy="288032"/>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grpSp>
        <p:nvGrpSpPr>
          <p:cNvPr id="49" name="îṣļïḓê"/>
          <p:cNvGrpSpPr/>
          <p:nvPr/>
        </p:nvGrpSpPr>
        <p:grpSpPr>
          <a:xfrm>
            <a:off x="5197687" y="2550160"/>
            <a:ext cx="1797473" cy="1961727"/>
            <a:chOff x="1556810" y="2889654"/>
            <a:chExt cx="1905000" cy="2079754"/>
          </a:xfrm>
        </p:grpSpPr>
        <p:grpSp>
          <p:nvGrpSpPr>
            <p:cNvPr id="65" name="ïṧľïḍê"/>
            <p:cNvGrpSpPr/>
            <p:nvPr/>
          </p:nvGrpSpPr>
          <p:grpSpPr>
            <a:xfrm>
              <a:off x="1556810" y="2889654"/>
              <a:ext cx="1905000" cy="1960650"/>
              <a:chOff x="5869897" y="6133268"/>
              <a:chExt cx="3809999" cy="3921300"/>
            </a:xfrm>
          </p:grpSpPr>
          <p:sp>
            <p:nvSpPr>
              <p:cNvPr id="67" name="isḻíďé"/>
              <p:cNvSpPr/>
              <p:nvPr/>
            </p:nvSpPr>
            <p:spPr>
              <a:xfrm>
                <a:off x="5869897" y="6133268"/>
                <a:ext cx="3809999" cy="3921300"/>
              </a:xfrm>
              <a:prstGeom prst="roundRect">
                <a:avLst>
                  <a:gd name="adj" fmla="val 3932"/>
                </a:avLst>
              </a:prstGeom>
              <a:solidFill>
                <a:schemeClr val="bg2"/>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sp>
            <p:nvSpPr>
              <p:cNvPr id="68" name="iṩļíḋè"/>
              <p:cNvSpPr/>
              <p:nvPr/>
            </p:nvSpPr>
            <p:spPr bwMode="auto">
              <a:xfrm>
                <a:off x="7338853" y="6885735"/>
                <a:ext cx="979368" cy="96486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05028" h="596066">
                    <a:moveTo>
                      <a:pt x="470081" y="563078"/>
                    </a:moveTo>
                    <a:lnTo>
                      <a:pt x="470081" y="565346"/>
                    </a:lnTo>
                    <a:cubicBezTo>
                      <a:pt x="470081" y="570912"/>
                      <a:pt x="474624" y="575448"/>
                      <a:pt x="480199" y="575448"/>
                    </a:cubicBezTo>
                    <a:lnTo>
                      <a:pt x="574260" y="575448"/>
                    </a:lnTo>
                    <a:cubicBezTo>
                      <a:pt x="579835" y="575448"/>
                      <a:pt x="584378" y="570912"/>
                      <a:pt x="584378" y="565346"/>
                    </a:cubicBezTo>
                    <a:lnTo>
                      <a:pt x="584378" y="563078"/>
                    </a:lnTo>
                    <a:close/>
                    <a:moveTo>
                      <a:pt x="245405" y="563078"/>
                    </a:moveTo>
                    <a:lnTo>
                      <a:pt x="245405" y="565346"/>
                    </a:lnTo>
                    <a:cubicBezTo>
                      <a:pt x="245405" y="570912"/>
                      <a:pt x="249949" y="575448"/>
                      <a:pt x="255526" y="575448"/>
                    </a:cubicBezTo>
                    <a:lnTo>
                      <a:pt x="349502" y="575448"/>
                    </a:lnTo>
                    <a:cubicBezTo>
                      <a:pt x="355079" y="575448"/>
                      <a:pt x="359623" y="570912"/>
                      <a:pt x="359623" y="565346"/>
                    </a:cubicBezTo>
                    <a:lnTo>
                      <a:pt x="359623" y="563078"/>
                    </a:lnTo>
                    <a:close/>
                    <a:moveTo>
                      <a:pt x="20650" y="563078"/>
                    </a:moveTo>
                    <a:lnTo>
                      <a:pt x="20650" y="565346"/>
                    </a:lnTo>
                    <a:cubicBezTo>
                      <a:pt x="20650" y="570912"/>
                      <a:pt x="25193" y="575448"/>
                      <a:pt x="30768" y="575448"/>
                    </a:cubicBezTo>
                    <a:lnTo>
                      <a:pt x="124829" y="575448"/>
                    </a:lnTo>
                    <a:cubicBezTo>
                      <a:pt x="130404" y="575448"/>
                      <a:pt x="134947" y="570912"/>
                      <a:pt x="134947" y="565346"/>
                    </a:cubicBezTo>
                    <a:lnTo>
                      <a:pt x="134947" y="563078"/>
                    </a:lnTo>
                    <a:close/>
                    <a:moveTo>
                      <a:pt x="480199" y="389887"/>
                    </a:moveTo>
                    <a:cubicBezTo>
                      <a:pt x="474624" y="389887"/>
                      <a:pt x="470081" y="394423"/>
                      <a:pt x="470081" y="399990"/>
                    </a:cubicBezTo>
                    <a:lnTo>
                      <a:pt x="470081" y="542460"/>
                    </a:lnTo>
                    <a:lnTo>
                      <a:pt x="584378" y="542460"/>
                    </a:lnTo>
                    <a:lnTo>
                      <a:pt x="584378" y="399990"/>
                    </a:lnTo>
                    <a:cubicBezTo>
                      <a:pt x="584378" y="394423"/>
                      <a:pt x="579835" y="389887"/>
                      <a:pt x="574260" y="389887"/>
                    </a:cubicBezTo>
                    <a:close/>
                    <a:moveTo>
                      <a:pt x="255526" y="389887"/>
                    </a:moveTo>
                    <a:cubicBezTo>
                      <a:pt x="249949" y="389887"/>
                      <a:pt x="245405" y="394423"/>
                      <a:pt x="245405" y="399990"/>
                    </a:cubicBezTo>
                    <a:lnTo>
                      <a:pt x="245405" y="542460"/>
                    </a:lnTo>
                    <a:lnTo>
                      <a:pt x="359623" y="542460"/>
                    </a:lnTo>
                    <a:lnTo>
                      <a:pt x="359623" y="399990"/>
                    </a:lnTo>
                    <a:cubicBezTo>
                      <a:pt x="359623" y="394423"/>
                      <a:pt x="355079" y="389887"/>
                      <a:pt x="349502" y="389887"/>
                    </a:cubicBezTo>
                    <a:close/>
                    <a:moveTo>
                      <a:pt x="30768" y="389887"/>
                    </a:moveTo>
                    <a:cubicBezTo>
                      <a:pt x="25193" y="389887"/>
                      <a:pt x="20650" y="394423"/>
                      <a:pt x="20650" y="399990"/>
                    </a:cubicBezTo>
                    <a:lnTo>
                      <a:pt x="20650" y="542460"/>
                    </a:lnTo>
                    <a:lnTo>
                      <a:pt x="134947" y="542460"/>
                    </a:lnTo>
                    <a:lnTo>
                      <a:pt x="134947" y="399990"/>
                    </a:lnTo>
                    <a:cubicBezTo>
                      <a:pt x="134947" y="394423"/>
                      <a:pt x="130404" y="389887"/>
                      <a:pt x="124829" y="389887"/>
                    </a:cubicBezTo>
                    <a:close/>
                    <a:moveTo>
                      <a:pt x="480199" y="369269"/>
                    </a:moveTo>
                    <a:lnTo>
                      <a:pt x="574260" y="369269"/>
                    </a:lnTo>
                    <a:cubicBezTo>
                      <a:pt x="591193" y="369269"/>
                      <a:pt x="605028" y="383083"/>
                      <a:pt x="605028" y="399990"/>
                    </a:cubicBezTo>
                    <a:lnTo>
                      <a:pt x="605028" y="565346"/>
                    </a:lnTo>
                    <a:cubicBezTo>
                      <a:pt x="605028" y="582355"/>
                      <a:pt x="591193" y="596066"/>
                      <a:pt x="574260" y="596066"/>
                    </a:cubicBezTo>
                    <a:lnTo>
                      <a:pt x="480199" y="596066"/>
                    </a:lnTo>
                    <a:cubicBezTo>
                      <a:pt x="463266" y="596066"/>
                      <a:pt x="449431" y="582355"/>
                      <a:pt x="449431" y="565346"/>
                    </a:cubicBezTo>
                    <a:lnTo>
                      <a:pt x="449431" y="399990"/>
                    </a:lnTo>
                    <a:cubicBezTo>
                      <a:pt x="449431" y="383083"/>
                      <a:pt x="463266" y="369269"/>
                      <a:pt x="480199" y="369269"/>
                    </a:cubicBezTo>
                    <a:close/>
                    <a:moveTo>
                      <a:pt x="255526" y="369269"/>
                    </a:moveTo>
                    <a:lnTo>
                      <a:pt x="349502" y="369269"/>
                    </a:lnTo>
                    <a:cubicBezTo>
                      <a:pt x="366439" y="369269"/>
                      <a:pt x="380277" y="383083"/>
                      <a:pt x="380277" y="399990"/>
                    </a:cubicBezTo>
                    <a:lnTo>
                      <a:pt x="380277" y="565346"/>
                    </a:lnTo>
                    <a:cubicBezTo>
                      <a:pt x="380277" y="582355"/>
                      <a:pt x="366439" y="596066"/>
                      <a:pt x="349502" y="596066"/>
                    </a:cubicBezTo>
                    <a:lnTo>
                      <a:pt x="255526" y="596066"/>
                    </a:lnTo>
                    <a:cubicBezTo>
                      <a:pt x="238486" y="596066"/>
                      <a:pt x="224751" y="582355"/>
                      <a:pt x="224751" y="565346"/>
                    </a:cubicBezTo>
                    <a:lnTo>
                      <a:pt x="224751" y="399990"/>
                    </a:lnTo>
                    <a:cubicBezTo>
                      <a:pt x="224751" y="383083"/>
                      <a:pt x="238486" y="369269"/>
                      <a:pt x="255526" y="369269"/>
                    </a:cubicBezTo>
                    <a:close/>
                    <a:moveTo>
                      <a:pt x="30768" y="369269"/>
                    </a:moveTo>
                    <a:lnTo>
                      <a:pt x="124829" y="369269"/>
                    </a:lnTo>
                    <a:cubicBezTo>
                      <a:pt x="141762" y="369269"/>
                      <a:pt x="155597" y="383083"/>
                      <a:pt x="155597" y="399990"/>
                    </a:cubicBezTo>
                    <a:lnTo>
                      <a:pt x="155597" y="565346"/>
                    </a:lnTo>
                    <a:cubicBezTo>
                      <a:pt x="155597" y="582355"/>
                      <a:pt x="141762" y="596066"/>
                      <a:pt x="124829" y="596066"/>
                    </a:cubicBezTo>
                    <a:lnTo>
                      <a:pt x="30768" y="596066"/>
                    </a:lnTo>
                    <a:cubicBezTo>
                      <a:pt x="13835" y="596066"/>
                      <a:pt x="0" y="582355"/>
                      <a:pt x="0" y="565346"/>
                    </a:cubicBezTo>
                    <a:lnTo>
                      <a:pt x="0" y="399990"/>
                    </a:lnTo>
                    <a:cubicBezTo>
                      <a:pt x="0" y="383083"/>
                      <a:pt x="13835" y="369269"/>
                      <a:pt x="30768" y="369269"/>
                    </a:cubicBezTo>
                    <a:close/>
                    <a:moveTo>
                      <a:pt x="302495" y="234842"/>
                    </a:moveTo>
                    <a:cubicBezTo>
                      <a:pt x="308174" y="234842"/>
                      <a:pt x="312820" y="239482"/>
                      <a:pt x="312820" y="245153"/>
                    </a:cubicBezTo>
                    <a:lnTo>
                      <a:pt x="312820" y="292586"/>
                    </a:lnTo>
                    <a:lnTo>
                      <a:pt x="527172" y="292586"/>
                    </a:lnTo>
                    <a:cubicBezTo>
                      <a:pt x="532954" y="292586"/>
                      <a:pt x="537497" y="297226"/>
                      <a:pt x="537497" y="302898"/>
                    </a:cubicBezTo>
                    <a:lnTo>
                      <a:pt x="537497" y="340328"/>
                    </a:lnTo>
                    <a:cubicBezTo>
                      <a:pt x="537497" y="346000"/>
                      <a:pt x="532954" y="350640"/>
                      <a:pt x="527172" y="350640"/>
                    </a:cubicBezTo>
                    <a:cubicBezTo>
                      <a:pt x="521493" y="350640"/>
                      <a:pt x="516847" y="346000"/>
                      <a:pt x="516847" y="340328"/>
                    </a:cubicBezTo>
                    <a:lnTo>
                      <a:pt x="516847" y="313209"/>
                    </a:lnTo>
                    <a:lnTo>
                      <a:pt x="312820" y="313209"/>
                    </a:lnTo>
                    <a:lnTo>
                      <a:pt x="312820" y="340328"/>
                    </a:lnTo>
                    <a:cubicBezTo>
                      <a:pt x="312820" y="346000"/>
                      <a:pt x="308174" y="350640"/>
                      <a:pt x="302495" y="350640"/>
                    </a:cubicBezTo>
                    <a:cubicBezTo>
                      <a:pt x="296816" y="350640"/>
                      <a:pt x="292170" y="346000"/>
                      <a:pt x="292170" y="340328"/>
                    </a:cubicBezTo>
                    <a:lnTo>
                      <a:pt x="292170" y="313209"/>
                    </a:lnTo>
                    <a:lnTo>
                      <a:pt x="88040" y="313209"/>
                    </a:lnTo>
                    <a:lnTo>
                      <a:pt x="88040" y="340328"/>
                    </a:lnTo>
                    <a:cubicBezTo>
                      <a:pt x="88040" y="346000"/>
                      <a:pt x="83497" y="350640"/>
                      <a:pt x="77715" y="350640"/>
                    </a:cubicBezTo>
                    <a:cubicBezTo>
                      <a:pt x="72036" y="350640"/>
                      <a:pt x="67390" y="346000"/>
                      <a:pt x="67390" y="340328"/>
                    </a:cubicBezTo>
                    <a:lnTo>
                      <a:pt x="67390" y="302898"/>
                    </a:lnTo>
                    <a:cubicBezTo>
                      <a:pt x="67390" y="297226"/>
                      <a:pt x="72036" y="292586"/>
                      <a:pt x="77715" y="292586"/>
                    </a:cubicBezTo>
                    <a:lnTo>
                      <a:pt x="292170" y="292586"/>
                    </a:lnTo>
                    <a:lnTo>
                      <a:pt x="292170" y="245153"/>
                    </a:lnTo>
                    <a:cubicBezTo>
                      <a:pt x="292170" y="239482"/>
                      <a:pt x="296816" y="234842"/>
                      <a:pt x="302495" y="234842"/>
                    </a:cubicBezTo>
                    <a:close/>
                    <a:moveTo>
                      <a:pt x="191705" y="153212"/>
                    </a:moveTo>
                    <a:lnTo>
                      <a:pt x="191705" y="160326"/>
                    </a:lnTo>
                    <a:cubicBezTo>
                      <a:pt x="191705" y="165894"/>
                      <a:pt x="196146" y="170431"/>
                      <a:pt x="201722" y="170431"/>
                    </a:cubicBezTo>
                    <a:lnTo>
                      <a:pt x="403307" y="170431"/>
                    </a:lnTo>
                    <a:cubicBezTo>
                      <a:pt x="408780" y="170431"/>
                      <a:pt x="413324" y="165894"/>
                      <a:pt x="413324" y="160326"/>
                    </a:cubicBezTo>
                    <a:lnTo>
                      <a:pt x="413324" y="153212"/>
                    </a:lnTo>
                    <a:close/>
                    <a:moveTo>
                      <a:pt x="201722" y="20621"/>
                    </a:moveTo>
                    <a:cubicBezTo>
                      <a:pt x="196146" y="20621"/>
                      <a:pt x="191705" y="25054"/>
                      <a:pt x="191705" y="30622"/>
                    </a:cubicBezTo>
                    <a:lnTo>
                      <a:pt x="191705" y="132592"/>
                    </a:lnTo>
                    <a:lnTo>
                      <a:pt x="413324" y="132592"/>
                    </a:lnTo>
                    <a:lnTo>
                      <a:pt x="413324" y="30622"/>
                    </a:lnTo>
                    <a:cubicBezTo>
                      <a:pt x="413324" y="25054"/>
                      <a:pt x="408780" y="20621"/>
                      <a:pt x="403307" y="20621"/>
                    </a:cubicBezTo>
                    <a:close/>
                    <a:moveTo>
                      <a:pt x="201722" y="0"/>
                    </a:moveTo>
                    <a:lnTo>
                      <a:pt x="403307" y="0"/>
                    </a:lnTo>
                    <a:cubicBezTo>
                      <a:pt x="420243" y="0"/>
                      <a:pt x="433978" y="13713"/>
                      <a:pt x="433978" y="30622"/>
                    </a:cubicBezTo>
                    <a:lnTo>
                      <a:pt x="433978" y="160326"/>
                    </a:lnTo>
                    <a:cubicBezTo>
                      <a:pt x="433978" y="177236"/>
                      <a:pt x="420243" y="191051"/>
                      <a:pt x="403307" y="191051"/>
                    </a:cubicBezTo>
                    <a:lnTo>
                      <a:pt x="312842" y="191051"/>
                    </a:lnTo>
                    <a:lnTo>
                      <a:pt x="312842" y="203424"/>
                    </a:lnTo>
                    <a:lnTo>
                      <a:pt x="378212" y="203424"/>
                    </a:lnTo>
                    <a:cubicBezTo>
                      <a:pt x="383892" y="203424"/>
                      <a:pt x="388539" y="208064"/>
                      <a:pt x="388539" y="213734"/>
                    </a:cubicBezTo>
                    <a:cubicBezTo>
                      <a:pt x="388539" y="219405"/>
                      <a:pt x="383892" y="224045"/>
                      <a:pt x="378212" y="224045"/>
                    </a:cubicBezTo>
                    <a:lnTo>
                      <a:pt x="226817" y="224045"/>
                    </a:lnTo>
                    <a:cubicBezTo>
                      <a:pt x="221034" y="224045"/>
                      <a:pt x="216490" y="219405"/>
                      <a:pt x="216490" y="213734"/>
                    </a:cubicBezTo>
                    <a:cubicBezTo>
                      <a:pt x="216490" y="208064"/>
                      <a:pt x="221034" y="203424"/>
                      <a:pt x="226817" y="203424"/>
                    </a:cubicBezTo>
                    <a:lnTo>
                      <a:pt x="292187" y="203424"/>
                    </a:lnTo>
                    <a:lnTo>
                      <a:pt x="292187" y="191051"/>
                    </a:lnTo>
                    <a:lnTo>
                      <a:pt x="201722" y="191051"/>
                    </a:lnTo>
                    <a:cubicBezTo>
                      <a:pt x="184786" y="191051"/>
                      <a:pt x="171051" y="177236"/>
                      <a:pt x="171051" y="160326"/>
                    </a:cubicBezTo>
                    <a:lnTo>
                      <a:pt x="171051" y="30622"/>
                    </a:lnTo>
                    <a:cubicBezTo>
                      <a:pt x="171051" y="13713"/>
                      <a:pt x="184786" y="0"/>
                      <a:pt x="201722" y="0"/>
                    </a:cubicBez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sp>
          <p:nvSpPr>
            <p:cNvPr id="66" name="iş1íďè"/>
            <p:cNvSpPr/>
            <p:nvPr/>
          </p:nvSpPr>
          <p:spPr>
            <a:xfrm rot="10800000">
              <a:off x="2339175" y="4681376"/>
              <a:ext cx="334117" cy="288032"/>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grpSp>
        <p:nvGrpSpPr>
          <p:cNvPr id="51" name="îšļïďê"/>
          <p:cNvGrpSpPr/>
          <p:nvPr/>
        </p:nvGrpSpPr>
        <p:grpSpPr>
          <a:xfrm>
            <a:off x="7620000" y="2550160"/>
            <a:ext cx="1797473" cy="1961727"/>
            <a:chOff x="1556810" y="2889654"/>
            <a:chExt cx="1905000" cy="2079754"/>
          </a:xfrm>
        </p:grpSpPr>
        <p:grpSp>
          <p:nvGrpSpPr>
            <p:cNvPr id="61" name="îṩļiḋê"/>
            <p:cNvGrpSpPr/>
            <p:nvPr/>
          </p:nvGrpSpPr>
          <p:grpSpPr>
            <a:xfrm>
              <a:off x="1556810" y="2889654"/>
              <a:ext cx="1905000" cy="1960650"/>
              <a:chOff x="5869897" y="6133268"/>
              <a:chExt cx="3809999" cy="3921300"/>
            </a:xfrm>
          </p:grpSpPr>
          <p:sp>
            <p:nvSpPr>
              <p:cNvPr id="63" name="ïşḷïḍe"/>
              <p:cNvSpPr/>
              <p:nvPr/>
            </p:nvSpPr>
            <p:spPr>
              <a:xfrm>
                <a:off x="5869897" y="6133268"/>
                <a:ext cx="3809999" cy="3921300"/>
              </a:xfrm>
              <a:prstGeom prst="roundRect">
                <a:avLst>
                  <a:gd name="adj" fmla="val 3932"/>
                </a:avLst>
              </a:prstGeom>
              <a:solidFill>
                <a:schemeClr val="bg2"/>
              </a:solidFill>
              <a:ln w="12700" cap="flat">
                <a:noFill/>
                <a:miter lim="400000"/>
              </a:ln>
              <a:effec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sp>
            <p:nvSpPr>
              <p:cNvPr id="64" name="íṧ1íḓe"/>
              <p:cNvSpPr/>
              <p:nvPr/>
            </p:nvSpPr>
            <p:spPr bwMode="auto">
              <a:xfrm>
                <a:off x="7314536" y="6888029"/>
                <a:ext cx="979367" cy="960270"/>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sp>
          <p:nvSpPr>
            <p:cNvPr id="62" name="iś1íḋê"/>
            <p:cNvSpPr/>
            <p:nvPr/>
          </p:nvSpPr>
          <p:spPr>
            <a:xfrm rot="10800000">
              <a:off x="2339175" y="4681376"/>
              <a:ext cx="334117" cy="288032"/>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2400">
                <a:solidFill>
                  <a:schemeClr val="accent2"/>
                </a:solidFill>
                <a:latin typeface="Agency FB" panose="020B0503020202020204" pitchFamily="34" charset="0"/>
              </a:endParaRPr>
            </a:p>
          </p:txBody>
        </p:sp>
      </p:grpSp>
      <p:sp>
        <p:nvSpPr>
          <p:cNvPr id="53" name="iSľiḓê"/>
          <p:cNvSpPr/>
          <p:nvPr/>
        </p:nvSpPr>
        <p:spPr>
          <a:xfrm>
            <a:off x="8306647" y="4633807"/>
            <a:ext cx="452967" cy="452967"/>
          </a:xfrm>
          <a:prstGeom prst="ellipse">
            <a:avLst/>
          </a:prstGeom>
          <a:solidFill>
            <a:schemeClr val="bg1"/>
          </a:solidFill>
          <a:ln w="25400" cap="flat" cmpd="sng">
            <a:solidFill>
              <a:schemeClr val="accent1"/>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accent2"/>
                </a:solidFill>
                <a:latin typeface="Agency FB" panose="020B0503020202020204" pitchFamily="34" charset="0"/>
              </a:rPr>
              <a:t>3</a:t>
            </a:r>
            <a:endParaRPr lang="en-US" sz="2000" b="1">
              <a:solidFill>
                <a:schemeClr val="accent2"/>
              </a:solidFill>
              <a:latin typeface="Agency FB" panose="020B0503020202020204" pitchFamily="34" charset="0"/>
            </a:endParaRPr>
          </a:p>
        </p:txBody>
      </p:sp>
      <p:sp>
        <p:nvSpPr>
          <p:cNvPr id="54" name="îṣḻíḋê"/>
          <p:cNvSpPr/>
          <p:nvPr/>
        </p:nvSpPr>
        <p:spPr>
          <a:xfrm>
            <a:off x="5867400" y="4633807"/>
            <a:ext cx="452967" cy="452967"/>
          </a:xfrm>
          <a:prstGeom prst="ellipse">
            <a:avLst/>
          </a:prstGeom>
          <a:solidFill>
            <a:schemeClr val="bg1"/>
          </a:solidFill>
          <a:ln w="25400" cap="flat" cmpd="sng">
            <a:solidFill>
              <a:schemeClr val="accent1"/>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dirty="0">
                <a:solidFill>
                  <a:schemeClr val="accent2"/>
                </a:solidFill>
                <a:latin typeface="Agency FB" panose="020B0503020202020204" pitchFamily="34" charset="0"/>
              </a:rPr>
              <a:t>2</a:t>
            </a:r>
            <a:endParaRPr lang="en-US" sz="2000" b="1" dirty="0">
              <a:solidFill>
                <a:schemeClr val="accent2"/>
              </a:solidFill>
              <a:latin typeface="Agency FB" panose="020B0503020202020204" pitchFamily="34" charset="0"/>
            </a:endParaRPr>
          </a:p>
        </p:txBody>
      </p:sp>
      <p:sp>
        <p:nvSpPr>
          <p:cNvPr id="55" name="î$ḻîḍé"/>
          <p:cNvSpPr/>
          <p:nvPr/>
        </p:nvSpPr>
        <p:spPr>
          <a:xfrm>
            <a:off x="3409527" y="4633807"/>
            <a:ext cx="452967" cy="452967"/>
          </a:xfrm>
          <a:prstGeom prst="ellipse">
            <a:avLst/>
          </a:prstGeom>
          <a:solidFill>
            <a:schemeClr val="bg1"/>
          </a:solidFill>
          <a:ln w="25400" cap="flat" cmpd="sng">
            <a:solidFill>
              <a:schemeClr val="accent1"/>
            </a:solidFill>
            <a:prstDash val="solid"/>
            <a:miter/>
            <a:headEnd type="none" w="med" len="med"/>
            <a:tailEnd type="none" w="med" len="med"/>
          </a:ln>
        </p:spPr>
        <p:txBody>
          <a:bodyPr wrap="none" lIns="0" tIns="0" rIns="0" bIns="0" anchor="ctr" anchorCtr="0">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accent2"/>
                </a:solidFill>
                <a:latin typeface="Agency FB" panose="020B0503020202020204" pitchFamily="34" charset="0"/>
              </a:rPr>
              <a:t>1</a:t>
            </a:r>
            <a:endParaRPr lang="en-US" sz="2000" b="1">
              <a:solidFill>
                <a:schemeClr val="accent2"/>
              </a:solidFill>
              <a:latin typeface="Agency FB" panose="020B0503020202020204" pitchFamily="34" charset="0"/>
            </a:endParaRPr>
          </a:p>
        </p:txBody>
      </p:sp>
      <p:sp>
        <p:nvSpPr>
          <p:cNvPr id="73" name="文本框 51"/>
          <p:cNvSpPr txBox="1"/>
          <p:nvPr/>
        </p:nvSpPr>
        <p:spPr>
          <a:xfrm>
            <a:off x="2771987" y="3608493"/>
            <a:ext cx="1761067" cy="583565"/>
          </a:xfrm>
          <a:prstGeom prst="rect">
            <a:avLst/>
          </a:prstGeom>
          <a:noFill/>
        </p:spPr>
        <p:txBody>
          <a:bodyPr wrap="square" lIns="91440" tIns="45720" rIns="91440" bIns="45720" rtlCol="0">
            <a:spAutoFit/>
            <a:scene3d>
              <a:camera prst="orthographicFront"/>
              <a:lightRig rig="threePt" dir="t"/>
            </a:scene3d>
            <a:sp3d contourW="12700"/>
          </a:bodyPr>
          <a:lstStyle/>
          <a:p>
            <a:pPr algn="ct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节后复工主要</a:t>
            </a:r>
            <a:endPar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危险因素</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文本框 52"/>
          <p:cNvSpPr txBox="1"/>
          <p:nvPr/>
        </p:nvSpPr>
        <p:spPr>
          <a:xfrm>
            <a:off x="5240867" y="3608493"/>
            <a:ext cx="1761067" cy="583565"/>
          </a:xfrm>
          <a:prstGeom prst="rect">
            <a:avLst/>
          </a:prstGeom>
          <a:noFill/>
        </p:spPr>
        <p:txBody>
          <a:bodyPr wrap="square" lIns="91440" tIns="45720" rIns="91440" bIns="45720" rtlCol="0">
            <a:spAutoFit/>
            <a:scene3d>
              <a:camera prst="orthographicFront"/>
              <a:lightRig rig="threePt" dir="t"/>
            </a:scene3d>
            <a:sp3d contourW="12700"/>
          </a:bodyPr>
          <a:lstStyle/>
          <a:p>
            <a:pPr algn="ct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mn-ea"/>
              </a:rPr>
              <a:t>节后易发生的</a:t>
            </a:r>
            <a:endPar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mn-ea"/>
            </a:endParaRPr>
          </a:p>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不安全行为</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文本框 53"/>
          <p:cNvSpPr txBox="1"/>
          <p:nvPr/>
        </p:nvSpPr>
        <p:spPr>
          <a:xfrm>
            <a:off x="7633547" y="3608493"/>
            <a:ext cx="1761067" cy="583565"/>
          </a:xfrm>
          <a:prstGeom prst="rect">
            <a:avLst/>
          </a:prstGeom>
          <a:noFill/>
        </p:spPr>
        <p:txBody>
          <a:bodyPr wrap="square" lIns="91440" tIns="45720" rIns="91440" bIns="45720" rtlCol="0">
            <a:spAutoFit/>
            <a:scene3d>
              <a:camera prst="orthographicFront"/>
              <a:lightRig rig="threePt" dir="t"/>
            </a:scene3d>
            <a:sp3d contourW="12700"/>
          </a:body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节后复工复产的</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安全措施</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文本框 23"/>
          <p:cNvSpPr txBox="1"/>
          <p:nvPr/>
        </p:nvSpPr>
        <p:spPr>
          <a:xfrm>
            <a:off x="4112496" y="1057555"/>
            <a:ext cx="3934460" cy="666115"/>
          </a:xfrm>
          <a:prstGeom prst="rect">
            <a:avLst/>
          </a:prstGeom>
          <a:noFill/>
        </p:spPr>
        <p:txBody>
          <a:bodyPr wrap="none" lIns="91440" tIns="45720" rIns="91440" bIns="45720" rtlCol="0">
            <a:spAutoFit/>
          </a:bodyPr>
          <a:lstStyle/>
          <a:p>
            <a:r>
              <a:rPr lang="zh-CN" altLang="en-US" sz="3735" b="1" spc="3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目录</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  </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CONTENTS</a:t>
            </a:r>
            <a:endPar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bldLst>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 name="PA_ 13"/>
          <p:cNvSpPr txBox="1"/>
          <p:nvPr>
            <p:custDataLst>
              <p:tags r:id="rId1"/>
            </p:custDataLst>
          </p:nvPr>
        </p:nvSpPr>
        <p:spPr>
          <a:xfrm>
            <a:off x="5919047" y="2640295"/>
            <a:ext cx="1122680" cy="1014730"/>
          </a:xfrm>
          <a:prstGeom prst="rect">
            <a:avLst/>
          </a:prstGeom>
          <a:noFill/>
        </p:spPr>
        <p:txBody>
          <a:bodyPr wrap="none" rtlCol="0">
            <a:spAutoFit/>
          </a:bodyPr>
          <a:lstStyle/>
          <a:p>
            <a:pPr algn="r"/>
            <a:r>
              <a:rPr lang="en-US" altLang="zh-CN" sz="6000" b="1" dirty="0" smtClean="0">
                <a:solidFill>
                  <a:srgbClr val="8D2022"/>
                </a:solidFill>
                <a:latin typeface="微软雅黑" panose="020B0503020204020204" pitchFamily="34" charset="-122"/>
                <a:ea typeface="微软雅黑" panose="020B0503020204020204" pitchFamily="34" charset="-122"/>
              </a:rPr>
              <a:t>01</a:t>
            </a:r>
            <a:endParaRPr lang="en-US" altLang="zh-CN" sz="6000" b="1" dirty="0" smtClean="0">
              <a:solidFill>
                <a:srgbClr val="8D2022"/>
              </a:solidFill>
              <a:latin typeface="微软雅黑" panose="020B0503020204020204" pitchFamily="34" charset="-122"/>
              <a:ea typeface="微软雅黑" panose="020B0503020204020204" pitchFamily="34" charset="-122"/>
            </a:endParaRPr>
          </a:p>
        </p:txBody>
      </p:sp>
      <p:sp>
        <p:nvSpPr>
          <p:cNvPr id="12" name="矩形 11"/>
          <p:cNvSpPr/>
          <p:nvPr/>
        </p:nvSpPr>
        <p:spPr>
          <a:xfrm>
            <a:off x="7042573" y="2724573"/>
            <a:ext cx="4626187" cy="1297940"/>
          </a:xfrm>
          <a:prstGeom prst="rect">
            <a:avLst/>
          </a:prstGeom>
        </p:spPr>
        <p:txBody>
          <a:bodyPr wrap="square" lIns="68580" tIns="34289" rIns="68580" bIns="34289">
            <a:spAutoFit/>
          </a:bodyPr>
          <a:lstStyle/>
          <a:p>
            <a:pPr algn="ctr" fontAlgn="auto">
              <a:lnSpc>
                <a:spcPts val="4800"/>
              </a:lnSpc>
              <a:defRPr/>
            </a:pPr>
            <a:r>
              <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rPr>
              <a:t>节后复工主要危险因素</a:t>
            </a:r>
            <a:endPar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83" name="组合 82"/>
          <p:cNvGrpSpPr/>
          <p:nvPr/>
        </p:nvGrpSpPr>
        <p:grpSpPr>
          <a:xfrm>
            <a:off x="3685107" y="558704"/>
            <a:ext cx="4804756" cy="460375"/>
            <a:chOff x="3456709" y="686363"/>
            <a:chExt cx="4804756" cy="460374"/>
          </a:xfrm>
        </p:grpSpPr>
        <p:sp>
          <p:nvSpPr>
            <p:cNvPr id="87" name="文本框 2"/>
            <p:cNvSpPr txBox="1"/>
            <p:nvPr/>
          </p:nvSpPr>
          <p:spPr>
            <a:xfrm>
              <a:off x="4798810" y="686363"/>
              <a:ext cx="2125490" cy="460374"/>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节后综合征</a:t>
              </a:r>
              <a:endParaRPr lang="zh-CN" altLang="en-US" sz="2400" b="1"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193713" y="1604433"/>
            <a:ext cx="7719907" cy="2559685"/>
          </a:xfrm>
          <a:prstGeom prst="rect">
            <a:avLst/>
          </a:prstGeom>
          <a:noFill/>
        </p:spPr>
        <p:txBody>
          <a:bodyPr wrap="square" rtlCol="0" anchor="t">
            <a:spAutoFit/>
          </a:bodyPr>
          <a:lstStyle/>
          <a:p>
            <a:pPr algn="just" fontAlgn="auto">
              <a:lnSpc>
                <a:spcPct val="150000"/>
              </a:lnSpc>
            </a:pPr>
            <a:r>
              <a:rPr lang="zh-CN" altLang="en-US" sz="2135" smtClean="0">
                <a:ea typeface="微软雅黑" panose="020B0503020204020204" pitchFamily="34" charset="-122"/>
                <a:sym typeface="+mn-ea"/>
              </a:rPr>
              <a:t>刚刚过完幸福、热闹的春节，现在又陆续返回施工现场，但许多人还沉浸在节日欢乐的气氛之中，生活节律还没有调整过来，自由散漫的心还没有收回来，主要体现在疲惫、情绪不稳定，人虽然到工地了，但心还在家里，思想不集中，这就是“节后综合症”，是很危险的隐患，是很容易发生事故的。</a:t>
            </a:r>
            <a:endParaRPr lang="zh-CN" altLang="en-US" sz="2135" smtClean="0">
              <a:ea typeface="微软雅黑" panose="020B0503020204020204" pitchFamily="34" charset="-122"/>
              <a:sym typeface="+mn-ea"/>
            </a:endParaRPr>
          </a:p>
        </p:txBody>
      </p:sp>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698399" y="4090023"/>
            <a:ext cx="2784000" cy="2784000"/>
          </a:xfrm>
          <a:prstGeom prst="rect">
            <a:avLst/>
          </a:prstGeom>
        </p:spPr>
      </p:pic>
      <p:pic>
        <p:nvPicPr>
          <p:cNvPr id="37" name="图片 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947" y="4090084"/>
            <a:ext cx="2784000" cy="2784000"/>
          </a:xfrm>
          <a:prstGeom prst="rect">
            <a:avLst/>
          </a:prstGeom>
        </p:spPr>
      </p:pic>
      <p:sp>
        <p:nvSpPr>
          <p:cNvPr id="45" name="ï$ľïḍè"/>
          <p:cNvSpPr/>
          <p:nvPr/>
        </p:nvSpPr>
        <p:spPr>
          <a:xfrm rot="16200000">
            <a:off x="886460" y="2832972"/>
            <a:ext cx="1440011" cy="125837"/>
          </a:xfrm>
          <a:prstGeom prst="roundRect">
            <a:avLst>
              <a:gd name="adj" fmla="val 50000"/>
            </a:avLst>
          </a:prstGeom>
          <a:solidFill>
            <a:schemeClr val="accent1"/>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sp>
        <p:nvSpPr>
          <p:cNvPr id="3" name="ï$ľïḍè"/>
          <p:cNvSpPr/>
          <p:nvPr/>
        </p:nvSpPr>
        <p:spPr>
          <a:xfrm rot="16200000">
            <a:off x="9655387" y="2832972"/>
            <a:ext cx="1440011" cy="125837"/>
          </a:xfrm>
          <a:prstGeom prst="roundRect">
            <a:avLst>
              <a:gd name="adj" fmla="val 50000"/>
            </a:avLst>
          </a:prstGeom>
          <a:solidFill>
            <a:schemeClr val="accent1"/>
          </a:solidFill>
          <a:ln w="25400" cap="flat" cmpd="sng">
            <a:noFill/>
            <a:prstDash val="solid"/>
            <a:miter/>
            <a:headEnd type="none" w="med" len="med"/>
            <a:tailEnd type="none" w="med" len="me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400">
              <a:solidFill>
                <a:schemeClr val="accent2"/>
              </a:solidFill>
              <a:latin typeface="Agency FB" panose="020B0503020202020204" pitchFamily="34" charset="0"/>
            </a:endParaRPr>
          </a:p>
        </p:txBody>
      </p:sp>
      <p:cxnSp>
        <p:nvCxnSpPr>
          <p:cNvPr id="4" name="直接连接符 3"/>
          <p:cNvCxnSpPr/>
          <p:nvPr/>
        </p:nvCxnSpPr>
        <p:spPr>
          <a:xfrm>
            <a:off x="522807" y="2895519"/>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438967" y="2895519"/>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矩形 2"/>
          <p:cNvSpPr/>
          <p:nvPr/>
        </p:nvSpPr>
        <p:spPr>
          <a:xfrm>
            <a:off x="1143000" y="1768687"/>
            <a:ext cx="4318000" cy="635000"/>
          </a:xfrm>
          <a:prstGeom prst="rect">
            <a:avLst/>
          </a:prstGeom>
          <a:solidFill>
            <a:srgbClr val="AD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3" name="组合 82"/>
          <p:cNvGrpSpPr/>
          <p:nvPr/>
        </p:nvGrpSpPr>
        <p:grpSpPr>
          <a:xfrm>
            <a:off x="3685107" y="558704"/>
            <a:ext cx="4804756" cy="460375"/>
            <a:chOff x="3456709" y="686363"/>
            <a:chExt cx="4804756" cy="460374"/>
          </a:xfrm>
        </p:grpSpPr>
        <p:sp>
          <p:nvSpPr>
            <p:cNvPr id="87" name="文本框 2"/>
            <p:cNvSpPr txBox="1"/>
            <p:nvPr/>
          </p:nvSpPr>
          <p:spPr>
            <a:xfrm>
              <a:off x="4798810" y="686363"/>
              <a:ext cx="2125490" cy="460374"/>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节后综合征</a:t>
              </a:r>
              <a:endParaRPr lang="zh-CN" altLang="en-US" sz="2400" b="1"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35" name="TextBox 134"/>
          <p:cNvSpPr txBox="1"/>
          <p:nvPr/>
        </p:nvSpPr>
        <p:spPr>
          <a:xfrm>
            <a:off x="7066732" y="1608640"/>
            <a:ext cx="3706409" cy="982345"/>
          </a:xfrm>
          <a:prstGeom prst="rect">
            <a:avLst/>
          </a:prstGeom>
          <a:noFill/>
        </p:spPr>
        <p:txBody>
          <a:bodyPr wrap="square" lIns="121812" tIns="60905" rIns="121812" bIns="60905" rtlCol="0">
            <a:spAutoFit/>
          </a:bodyPr>
          <a:lstStyle/>
          <a:p>
            <a:pPr indent="0">
              <a:buNone/>
            </a:pPr>
            <a:r>
              <a:rPr lang="zh-CN" altLang="en-US" sz="1865" smtClean="0">
                <a:ea typeface="微软雅黑" panose="020B0503020204020204" pitchFamily="34" charset="-122"/>
                <a:sym typeface="+mn-ea"/>
              </a:rPr>
              <a:t>停止熬夜、应酬等行为，早睡早起，尽快调整作息，慢慢适应以前有规律的作息时间。</a:t>
            </a:r>
            <a:endParaRPr lang="zh-CN" altLang="en-US" sz="1865" dirty="0" smtClean="0">
              <a:solidFill>
                <a:prstClr val="black"/>
              </a:solidFill>
              <a:ea typeface="微软雅黑" panose="020B0503020204020204" pitchFamily="34" charset="-122"/>
              <a:cs typeface="+mn-ea"/>
              <a:sym typeface="+mn-ea"/>
            </a:endParaRPr>
          </a:p>
        </p:txBody>
      </p:sp>
      <p:sp>
        <p:nvSpPr>
          <p:cNvPr id="136" name="TextBox 135"/>
          <p:cNvSpPr txBox="1"/>
          <p:nvPr/>
        </p:nvSpPr>
        <p:spPr>
          <a:xfrm>
            <a:off x="7069277" y="3209260"/>
            <a:ext cx="3706409" cy="694690"/>
          </a:xfrm>
          <a:prstGeom prst="rect">
            <a:avLst/>
          </a:prstGeom>
          <a:noFill/>
        </p:spPr>
        <p:txBody>
          <a:bodyPr wrap="square" lIns="121812" tIns="60905" rIns="121812" bIns="60905" rtlCol="0">
            <a:spAutoFit/>
          </a:bodyPr>
          <a:lstStyle/>
          <a:p>
            <a:r>
              <a:rPr lang="zh-CN" altLang="en-US" sz="1865" smtClean="0">
                <a:ea typeface="微软雅黑" panose="020B0503020204020204" pitchFamily="34" charset="-122"/>
                <a:sym typeface="+mn-ea"/>
              </a:rPr>
              <a:t>做到起居有序，将自己的心力和心态都调整回工作上去。</a:t>
            </a:r>
            <a:endParaRPr lang="zh-CN" altLang="en-US" sz="1865" dirty="0" smtClean="0">
              <a:solidFill>
                <a:prstClr val="black"/>
              </a:solidFill>
              <a:ea typeface="微软雅黑" panose="020B0503020204020204" pitchFamily="34" charset="-122"/>
              <a:cs typeface="+mn-ea"/>
              <a:sym typeface="+mn-ea"/>
            </a:endParaRPr>
          </a:p>
        </p:txBody>
      </p:sp>
      <p:sp>
        <p:nvSpPr>
          <p:cNvPr id="137" name="TextBox 136"/>
          <p:cNvSpPr txBox="1"/>
          <p:nvPr/>
        </p:nvSpPr>
        <p:spPr>
          <a:xfrm>
            <a:off x="7069277" y="4777359"/>
            <a:ext cx="3706409" cy="407670"/>
          </a:xfrm>
          <a:prstGeom prst="rect">
            <a:avLst/>
          </a:prstGeom>
          <a:noFill/>
        </p:spPr>
        <p:txBody>
          <a:bodyPr wrap="square" lIns="121812" tIns="60905" rIns="121812" bIns="60905" rtlCol="0">
            <a:spAutoFit/>
          </a:bodyPr>
          <a:lstStyle/>
          <a:p>
            <a:pPr indent="0">
              <a:buNone/>
            </a:pPr>
            <a:r>
              <a:rPr lang="zh-CN" altLang="en-US" sz="1865" smtClean="0">
                <a:ea typeface="微软雅黑" panose="020B0503020204020204" pitchFamily="34" charset="-122"/>
                <a:sym typeface="+mn-ea"/>
              </a:rPr>
              <a:t>多吃蔬菜，粗粮，保证营养均衡。</a:t>
            </a:r>
            <a:endParaRPr lang="zh-CN" altLang="en-US" sz="1865" dirty="0" smtClean="0">
              <a:solidFill>
                <a:prstClr val="black"/>
              </a:solidFill>
              <a:ea typeface="微软雅黑" panose="020B0503020204020204" pitchFamily="34" charset="-122"/>
              <a:cs typeface="+mn-ea"/>
              <a:sym typeface="+mn-ea"/>
            </a:endParaRPr>
          </a:p>
        </p:txBody>
      </p:sp>
      <p:cxnSp>
        <p:nvCxnSpPr>
          <p:cNvPr id="138" name="直接连接符 137"/>
          <p:cNvCxnSpPr/>
          <p:nvPr/>
        </p:nvCxnSpPr>
        <p:spPr>
          <a:xfrm>
            <a:off x="6158012" y="2745677"/>
            <a:ext cx="4425573" cy="0"/>
          </a:xfrm>
          <a:prstGeom prst="line">
            <a:avLst/>
          </a:prstGeom>
          <a:noFill/>
          <a:ln w="9525" cap="flat" cmpd="sng" algn="ctr">
            <a:solidFill>
              <a:schemeClr val="tx1">
                <a:lumMod val="50000"/>
                <a:lumOff val="50000"/>
              </a:schemeClr>
            </a:solidFill>
            <a:prstDash val="dash"/>
          </a:ln>
          <a:effectLst/>
        </p:spPr>
      </p:cxnSp>
      <p:cxnSp>
        <p:nvCxnSpPr>
          <p:cNvPr id="139" name="直接连接符 138"/>
          <p:cNvCxnSpPr/>
          <p:nvPr/>
        </p:nvCxnSpPr>
        <p:spPr>
          <a:xfrm>
            <a:off x="6157239" y="4285259"/>
            <a:ext cx="4426388" cy="0"/>
          </a:xfrm>
          <a:prstGeom prst="line">
            <a:avLst/>
          </a:prstGeom>
          <a:noFill/>
          <a:ln w="9525" cap="flat" cmpd="sng" algn="ctr">
            <a:solidFill>
              <a:schemeClr val="tx1">
                <a:lumMod val="50000"/>
                <a:lumOff val="50000"/>
              </a:schemeClr>
            </a:solidFill>
            <a:prstDash val="dash"/>
          </a:ln>
          <a:effectLst/>
        </p:spPr>
      </p:cxnSp>
      <p:grpSp>
        <p:nvGrpSpPr>
          <p:cNvPr id="140" name="组合 139"/>
          <p:cNvGrpSpPr>
            <a:grpSpLocks noChangeAspect="1"/>
          </p:cNvGrpSpPr>
          <p:nvPr/>
        </p:nvGrpSpPr>
        <p:grpSpPr>
          <a:xfrm>
            <a:off x="6198411" y="1755300"/>
            <a:ext cx="789169" cy="789169"/>
            <a:chOff x="4572074" y="339574"/>
            <a:chExt cx="455290" cy="455290"/>
          </a:xfrm>
        </p:grpSpPr>
        <p:sp>
          <p:nvSpPr>
            <p:cNvPr id="141" name="椭圆 140"/>
            <p:cNvSpPr/>
            <p:nvPr/>
          </p:nvSpPr>
          <p:spPr>
            <a:xfrm>
              <a:off x="4572074" y="339574"/>
              <a:ext cx="455290" cy="4552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142" name="Freeform 70"/>
            <p:cNvSpPr>
              <a:spLocks noChangeAspect="1" noEditPoints="1"/>
            </p:cNvSpPr>
            <p:nvPr/>
          </p:nvSpPr>
          <p:spPr bwMode="auto">
            <a:xfrm>
              <a:off x="4691154" y="437294"/>
              <a:ext cx="217130" cy="259850"/>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91428" tIns="45713" rIns="91428" bIns="45713" numCol="1" anchor="t" anchorCtr="0" compatLnSpc="1"/>
            <a:lstStyle/>
            <a:p>
              <a:endParaRPr lang="en-US" sz="1865">
                <a:cs typeface="+mn-ea"/>
                <a:sym typeface="+mn-lt"/>
              </a:endParaRPr>
            </a:p>
          </p:txBody>
        </p:sp>
      </p:grpSp>
      <p:grpSp>
        <p:nvGrpSpPr>
          <p:cNvPr id="143" name="组合 142"/>
          <p:cNvGrpSpPr>
            <a:grpSpLocks noChangeAspect="1"/>
          </p:cNvGrpSpPr>
          <p:nvPr/>
        </p:nvGrpSpPr>
        <p:grpSpPr>
          <a:xfrm>
            <a:off x="6218981" y="3163067"/>
            <a:ext cx="789169" cy="789169"/>
            <a:chOff x="5490534" y="379782"/>
            <a:chExt cx="455290" cy="455290"/>
          </a:xfrm>
        </p:grpSpPr>
        <p:sp>
          <p:nvSpPr>
            <p:cNvPr id="144" name="椭圆 143"/>
            <p:cNvSpPr/>
            <p:nvPr/>
          </p:nvSpPr>
          <p:spPr>
            <a:xfrm>
              <a:off x="5490534" y="379782"/>
              <a:ext cx="455290" cy="45529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145" name="Freeform 72"/>
            <p:cNvSpPr>
              <a:spLocks noChangeAspect="1" noEditPoints="1"/>
            </p:cNvSpPr>
            <p:nvPr/>
          </p:nvSpPr>
          <p:spPr bwMode="auto">
            <a:xfrm>
              <a:off x="5584449" y="473457"/>
              <a:ext cx="267461" cy="267941"/>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91428" tIns="45713" rIns="91428" bIns="45713" numCol="1" anchor="t" anchorCtr="0" compatLnSpc="1"/>
            <a:lstStyle/>
            <a:p>
              <a:endParaRPr lang="en-US" sz="1865">
                <a:cs typeface="+mn-ea"/>
                <a:sym typeface="+mn-lt"/>
              </a:endParaRPr>
            </a:p>
          </p:txBody>
        </p:sp>
      </p:grpSp>
      <p:grpSp>
        <p:nvGrpSpPr>
          <p:cNvPr id="146" name="组合 145"/>
          <p:cNvGrpSpPr>
            <a:grpSpLocks noChangeAspect="1"/>
          </p:cNvGrpSpPr>
          <p:nvPr/>
        </p:nvGrpSpPr>
        <p:grpSpPr>
          <a:xfrm>
            <a:off x="6242657" y="4546631"/>
            <a:ext cx="789169" cy="789169"/>
            <a:chOff x="6588298" y="406369"/>
            <a:chExt cx="455290" cy="455290"/>
          </a:xfrm>
        </p:grpSpPr>
        <p:sp>
          <p:nvSpPr>
            <p:cNvPr id="147" name="椭圆 146"/>
            <p:cNvSpPr/>
            <p:nvPr/>
          </p:nvSpPr>
          <p:spPr>
            <a:xfrm>
              <a:off x="6588298" y="406369"/>
              <a:ext cx="455290" cy="4552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cs typeface="+mn-ea"/>
                <a:sym typeface="+mn-lt"/>
              </a:endParaRPr>
            </a:p>
          </p:txBody>
        </p:sp>
        <p:sp>
          <p:nvSpPr>
            <p:cNvPr id="148" name="Freeform 13"/>
            <p:cNvSpPr>
              <a:spLocks noChangeAspect="1" noEditPoints="1"/>
            </p:cNvSpPr>
            <p:nvPr/>
          </p:nvSpPr>
          <p:spPr bwMode="auto">
            <a:xfrm>
              <a:off x="6732824" y="480804"/>
              <a:ext cx="166237" cy="306419"/>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91428" tIns="45713" rIns="91428" bIns="45713" numCol="1" anchor="t" anchorCtr="0" compatLnSpc="1"/>
            <a:lstStyle/>
            <a:p>
              <a:endParaRPr lang="en-US" sz="1865">
                <a:cs typeface="+mn-ea"/>
                <a:sym typeface="+mn-lt"/>
              </a:endParaRPr>
            </a:p>
          </p:txBody>
        </p:sp>
      </p:grpSp>
      <p:pic>
        <p:nvPicPr>
          <p:cNvPr id="149" name="图片占位符 10" descr="C:\Users\Administrator\Desktop\lq962hogsw.jpglq962hogsw"/>
          <p:cNvPicPr>
            <a:picLocks noChangeAspect="1"/>
          </p:cNvPicPr>
          <p:nvPr/>
        </p:nvPicPr>
        <p:blipFill>
          <a:blip r:embed="rId1"/>
          <a:srcRect/>
          <a:stretch>
            <a:fillRect/>
          </a:stretch>
        </p:blipFill>
        <p:spPr>
          <a:xfrm>
            <a:off x="1143959" y="2398999"/>
            <a:ext cx="4324351" cy="2882900"/>
          </a:xfrm>
          <a:prstGeom prst="rect">
            <a:avLst/>
          </a:prstGeom>
        </p:spPr>
      </p:pic>
      <p:sp>
        <p:nvSpPr>
          <p:cNvPr id="2" name="文本框 1"/>
          <p:cNvSpPr txBox="1"/>
          <p:nvPr/>
        </p:nvSpPr>
        <p:spPr>
          <a:xfrm>
            <a:off x="1588347" y="1857587"/>
            <a:ext cx="3444240" cy="420370"/>
          </a:xfrm>
          <a:prstGeom prst="rect">
            <a:avLst/>
          </a:prstGeom>
          <a:noFill/>
        </p:spPr>
        <p:txBody>
          <a:bodyPr wrap="none" rtlCol="0" anchor="t">
            <a:spAutoFit/>
          </a:bodyPr>
          <a:lstStyle/>
          <a:p>
            <a:r>
              <a:rPr lang="zh-CN" altLang="en-US" sz="2135" b="1" smtClean="0">
                <a:solidFill>
                  <a:schemeClr val="bg1"/>
                </a:solidFill>
                <a:ea typeface="微软雅黑" panose="020B0503020204020204" pitchFamily="34" charset="-122"/>
                <a:sym typeface="+mn-ea"/>
              </a:rPr>
              <a:t>如何“治好”节后综合症？</a:t>
            </a:r>
            <a:endParaRPr lang="zh-CN" altLang="en-US" sz="2135" b="1" smtClean="0">
              <a:solidFill>
                <a:schemeClr val="bg1"/>
              </a:solidFill>
              <a:ea typeface="微软雅黑" panose="020B0503020204020204" pitchFamily="34" charset="-122"/>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bldLst>
      <p:bldP spid="135" grpId="0"/>
      <p:bldP spid="136" grpId="0"/>
      <p:bldP spid="137"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83" name="组合 82"/>
          <p:cNvGrpSpPr/>
          <p:nvPr/>
        </p:nvGrpSpPr>
        <p:grpSpPr>
          <a:xfrm>
            <a:off x="3685107" y="558704"/>
            <a:ext cx="4804756" cy="460375"/>
            <a:chOff x="3456709" y="686363"/>
            <a:chExt cx="4804756" cy="460374"/>
          </a:xfrm>
        </p:grpSpPr>
        <p:sp>
          <p:nvSpPr>
            <p:cNvPr id="87" name="文本框 2"/>
            <p:cNvSpPr txBox="1"/>
            <p:nvPr/>
          </p:nvSpPr>
          <p:spPr>
            <a:xfrm>
              <a:off x="4798810" y="686363"/>
              <a:ext cx="2125490" cy="460374"/>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节后综合征</a:t>
              </a:r>
              <a:endParaRPr lang="zh-CN" altLang="en-US" sz="2400" b="1"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 name="iślíḓè"/>
          <p:cNvSpPr/>
          <p:nvPr/>
        </p:nvSpPr>
        <p:spPr bwMode="auto">
          <a:xfrm>
            <a:off x="10205720" y="2696633"/>
            <a:ext cx="1973580" cy="990600"/>
          </a:xfrm>
          <a:custGeom>
            <a:avLst/>
            <a:gdLst>
              <a:gd name="T0" fmla="*/ 397 w 1385"/>
              <a:gd name="T1" fmla="*/ 695 h 695"/>
              <a:gd name="T2" fmla="*/ 692 w 1385"/>
              <a:gd name="T3" fmla="*/ 399 h 695"/>
              <a:gd name="T4" fmla="*/ 988 w 1385"/>
              <a:gd name="T5" fmla="*/ 695 h 695"/>
              <a:gd name="T6" fmla="*/ 1385 w 1385"/>
              <a:gd name="T7" fmla="*/ 695 h 695"/>
              <a:gd name="T8" fmla="*/ 692 w 1385"/>
              <a:gd name="T9" fmla="*/ 0 h 695"/>
              <a:gd name="T10" fmla="*/ 0 w 1385"/>
              <a:gd name="T11" fmla="*/ 695 h 695"/>
              <a:gd name="T12" fmla="*/ 397 w 1385"/>
              <a:gd name="T13" fmla="*/ 695 h 695"/>
            </a:gdLst>
            <a:ahLst/>
            <a:cxnLst>
              <a:cxn ang="0">
                <a:pos x="T0" y="T1"/>
              </a:cxn>
              <a:cxn ang="0">
                <a:pos x="T2" y="T3"/>
              </a:cxn>
              <a:cxn ang="0">
                <a:pos x="T4" y="T5"/>
              </a:cxn>
              <a:cxn ang="0">
                <a:pos x="T6" y="T7"/>
              </a:cxn>
              <a:cxn ang="0">
                <a:pos x="T8" y="T9"/>
              </a:cxn>
              <a:cxn ang="0">
                <a:pos x="T10" y="T11"/>
              </a:cxn>
              <a:cxn ang="0">
                <a:pos x="T12" y="T13"/>
              </a:cxn>
            </a:cxnLst>
            <a:rect l="0" t="0" r="r" b="b"/>
            <a:pathLst>
              <a:path w="1385" h="695">
                <a:moveTo>
                  <a:pt x="397" y="695"/>
                </a:moveTo>
                <a:lnTo>
                  <a:pt x="692" y="399"/>
                </a:lnTo>
                <a:lnTo>
                  <a:pt x="988" y="695"/>
                </a:lnTo>
                <a:lnTo>
                  <a:pt x="1385" y="695"/>
                </a:lnTo>
                <a:lnTo>
                  <a:pt x="692" y="0"/>
                </a:lnTo>
                <a:lnTo>
                  <a:pt x="0" y="695"/>
                </a:lnTo>
                <a:lnTo>
                  <a:pt x="397" y="695"/>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7" name="ïśľiḑê"/>
          <p:cNvSpPr/>
          <p:nvPr/>
        </p:nvSpPr>
        <p:spPr bwMode="auto">
          <a:xfrm>
            <a:off x="8724900" y="3765973"/>
            <a:ext cx="1975273" cy="990600"/>
          </a:xfrm>
          <a:custGeom>
            <a:avLst/>
            <a:gdLst>
              <a:gd name="T0" fmla="*/ 398 w 1386"/>
              <a:gd name="T1" fmla="*/ 0 h 695"/>
              <a:gd name="T2" fmla="*/ 693 w 1386"/>
              <a:gd name="T3" fmla="*/ 296 h 695"/>
              <a:gd name="T4" fmla="*/ 989 w 1386"/>
              <a:gd name="T5" fmla="*/ 0 h 695"/>
              <a:gd name="T6" fmla="*/ 1386 w 1386"/>
              <a:gd name="T7" fmla="*/ 0 h 695"/>
              <a:gd name="T8" fmla="*/ 693 w 1386"/>
              <a:gd name="T9" fmla="*/ 695 h 695"/>
              <a:gd name="T10" fmla="*/ 0 w 1386"/>
              <a:gd name="T11" fmla="*/ 0 h 695"/>
              <a:gd name="T12" fmla="*/ 398 w 1386"/>
              <a:gd name="T13" fmla="*/ 0 h 695"/>
            </a:gdLst>
            <a:ahLst/>
            <a:cxnLst>
              <a:cxn ang="0">
                <a:pos x="T0" y="T1"/>
              </a:cxn>
              <a:cxn ang="0">
                <a:pos x="T2" y="T3"/>
              </a:cxn>
              <a:cxn ang="0">
                <a:pos x="T4" y="T5"/>
              </a:cxn>
              <a:cxn ang="0">
                <a:pos x="T6" y="T7"/>
              </a:cxn>
              <a:cxn ang="0">
                <a:pos x="T8" y="T9"/>
              </a:cxn>
              <a:cxn ang="0">
                <a:pos x="T10" y="T11"/>
              </a:cxn>
              <a:cxn ang="0">
                <a:pos x="T12" y="T13"/>
              </a:cxn>
            </a:cxnLst>
            <a:rect l="0" t="0" r="r" b="b"/>
            <a:pathLst>
              <a:path w="1386" h="695">
                <a:moveTo>
                  <a:pt x="398" y="0"/>
                </a:moveTo>
                <a:lnTo>
                  <a:pt x="693" y="296"/>
                </a:lnTo>
                <a:lnTo>
                  <a:pt x="989" y="0"/>
                </a:lnTo>
                <a:lnTo>
                  <a:pt x="1386" y="0"/>
                </a:lnTo>
                <a:lnTo>
                  <a:pt x="693" y="695"/>
                </a:lnTo>
                <a:lnTo>
                  <a:pt x="0" y="0"/>
                </a:lnTo>
                <a:lnTo>
                  <a:pt x="398" y="0"/>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8" name="iSlidê"/>
          <p:cNvSpPr/>
          <p:nvPr/>
        </p:nvSpPr>
        <p:spPr bwMode="auto">
          <a:xfrm>
            <a:off x="7244080" y="2696633"/>
            <a:ext cx="1975273" cy="990600"/>
          </a:xfrm>
          <a:custGeom>
            <a:avLst/>
            <a:gdLst>
              <a:gd name="T0" fmla="*/ 397 w 1386"/>
              <a:gd name="T1" fmla="*/ 695 h 695"/>
              <a:gd name="T2" fmla="*/ 693 w 1386"/>
              <a:gd name="T3" fmla="*/ 399 h 695"/>
              <a:gd name="T4" fmla="*/ 988 w 1386"/>
              <a:gd name="T5" fmla="*/ 695 h 695"/>
              <a:gd name="T6" fmla="*/ 1386 w 1386"/>
              <a:gd name="T7" fmla="*/ 695 h 695"/>
              <a:gd name="T8" fmla="*/ 693 w 1386"/>
              <a:gd name="T9" fmla="*/ 0 h 695"/>
              <a:gd name="T10" fmla="*/ 0 w 1386"/>
              <a:gd name="T11" fmla="*/ 695 h 695"/>
              <a:gd name="T12" fmla="*/ 397 w 1386"/>
              <a:gd name="T13" fmla="*/ 695 h 695"/>
            </a:gdLst>
            <a:ahLst/>
            <a:cxnLst>
              <a:cxn ang="0">
                <a:pos x="T0" y="T1"/>
              </a:cxn>
              <a:cxn ang="0">
                <a:pos x="T2" y="T3"/>
              </a:cxn>
              <a:cxn ang="0">
                <a:pos x="T4" y="T5"/>
              </a:cxn>
              <a:cxn ang="0">
                <a:pos x="T6" y="T7"/>
              </a:cxn>
              <a:cxn ang="0">
                <a:pos x="T8" y="T9"/>
              </a:cxn>
              <a:cxn ang="0">
                <a:pos x="T10" y="T11"/>
              </a:cxn>
              <a:cxn ang="0">
                <a:pos x="T12" y="T13"/>
              </a:cxn>
            </a:cxnLst>
            <a:rect l="0" t="0" r="r" b="b"/>
            <a:pathLst>
              <a:path w="1386" h="695">
                <a:moveTo>
                  <a:pt x="397" y="695"/>
                </a:moveTo>
                <a:lnTo>
                  <a:pt x="693" y="399"/>
                </a:lnTo>
                <a:lnTo>
                  <a:pt x="988" y="695"/>
                </a:lnTo>
                <a:lnTo>
                  <a:pt x="1386" y="695"/>
                </a:lnTo>
                <a:lnTo>
                  <a:pt x="693" y="0"/>
                </a:lnTo>
                <a:lnTo>
                  <a:pt x="0" y="695"/>
                </a:lnTo>
                <a:lnTo>
                  <a:pt x="397" y="695"/>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9" name="îSḻïḑe"/>
          <p:cNvSpPr/>
          <p:nvPr/>
        </p:nvSpPr>
        <p:spPr bwMode="auto">
          <a:xfrm>
            <a:off x="5762413" y="3765973"/>
            <a:ext cx="1975273" cy="990600"/>
          </a:xfrm>
          <a:custGeom>
            <a:avLst/>
            <a:gdLst>
              <a:gd name="T0" fmla="*/ 398 w 1386"/>
              <a:gd name="T1" fmla="*/ 0 h 695"/>
              <a:gd name="T2" fmla="*/ 693 w 1386"/>
              <a:gd name="T3" fmla="*/ 296 h 695"/>
              <a:gd name="T4" fmla="*/ 989 w 1386"/>
              <a:gd name="T5" fmla="*/ 0 h 695"/>
              <a:gd name="T6" fmla="*/ 1386 w 1386"/>
              <a:gd name="T7" fmla="*/ 0 h 695"/>
              <a:gd name="T8" fmla="*/ 693 w 1386"/>
              <a:gd name="T9" fmla="*/ 695 h 695"/>
              <a:gd name="T10" fmla="*/ 0 w 1386"/>
              <a:gd name="T11" fmla="*/ 0 h 695"/>
              <a:gd name="T12" fmla="*/ 398 w 1386"/>
              <a:gd name="T13" fmla="*/ 0 h 695"/>
            </a:gdLst>
            <a:ahLst/>
            <a:cxnLst>
              <a:cxn ang="0">
                <a:pos x="T0" y="T1"/>
              </a:cxn>
              <a:cxn ang="0">
                <a:pos x="T2" y="T3"/>
              </a:cxn>
              <a:cxn ang="0">
                <a:pos x="T4" y="T5"/>
              </a:cxn>
              <a:cxn ang="0">
                <a:pos x="T6" y="T7"/>
              </a:cxn>
              <a:cxn ang="0">
                <a:pos x="T8" y="T9"/>
              </a:cxn>
              <a:cxn ang="0">
                <a:pos x="T10" y="T11"/>
              </a:cxn>
              <a:cxn ang="0">
                <a:pos x="T12" y="T13"/>
              </a:cxn>
            </a:cxnLst>
            <a:rect l="0" t="0" r="r" b="b"/>
            <a:pathLst>
              <a:path w="1386" h="695">
                <a:moveTo>
                  <a:pt x="398" y="0"/>
                </a:moveTo>
                <a:lnTo>
                  <a:pt x="693" y="296"/>
                </a:lnTo>
                <a:lnTo>
                  <a:pt x="989" y="0"/>
                </a:lnTo>
                <a:lnTo>
                  <a:pt x="1386" y="0"/>
                </a:lnTo>
                <a:lnTo>
                  <a:pt x="693" y="695"/>
                </a:lnTo>
                <a:lnTo>
                  <a:pt x="0" y="0"/>
                </a:lnTo>
                <a:lnTo>
                  <a:pt x="398" y="0"/>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10" name="îṧḻïḑe"/>
          <p:cNvSpPr/>
          <p:nvPr/>
        </p:nvSpPr>
        <p:spPr bwMode="auto">
          <a:xfrm>
            <a:off x="4283287" y="2696633"/>
            <a:ext cx="1973580" cy="990600"/>
          </a:xfrm>
          <a:custGeom>
            <a:avLst/>
            <a:gdLst>
              <a:gd name="T0" fmla="*/ 399 w 1385"/>
              <a:gd name="T1" fmla="*/ 695 h 695"/>
              <a:gd name="T2" fmla="*/ 693 w 1385"/>
              <a:gd name="T3" fmla="*/ 399 h 695"/>
              <a:gd name="T4" fmla="*/ 988 w 1385"/>
              <a:gd name="T5" fmla="*/ 695 h 695"/>
              <a:gd name="T6" fmla="*/ 1385 w 1385"/>
              <a:gd name="T7" fmla="*/ 695 h 695"/>
              <a:gd name="T8" fmla="*/ 693 w 1385"/>
              <a:gd name="T9" fmla="*/ 0 h 695"/>
              <a:gd name="T10" fmla="*/ 0 w 1385"/>
              <a:gd name="T11" fmla="*/ 695 h 695"/>
              <a:gd name="T12" fmla="*/ 399 w 1385"/>
              <a:gd name="T13" fmla="*/ 695 h 695"/>
            </a:gdLst>
            <a:ahLst/>
            <a:cxnLst>
              <a:cxn ang="0">
                <a:pos x="T0" y="T1"/>
              </a:cxn>
              <a:cxn ang="0">
                <a:pos x="T2" y="T3"/>
              </a:cxn>
              <a:cxn ang="0">
                <a:pos x="T4" y="T5"/>
              </a:cxn>
              <a:cxn ang="0">
                <a:pos x="T6" y="T7"/>
              </a:cxn>
              <a:cxn ang="0">
                <a:pos x="T8" y="T9"/>
              </a:cxn>
              <a:cxn ang="0">
                <a:pos x="T10" y="T11"/>
              </a:cxn>
              <a:cxn ang="0">
                <a:pos x="T12" y="T13"/>
              </a:cxn>
            </a:cxnLst>
            <a:rect l="0" t="0" r="r" b="b"/>
            <a:pathLst>
              <a:path w="1385" h="695">
                <a:moveTo>
                  <a:pt x="399" y="695"/>
                </a:moveTo>
                <a:lnTo>
                  <a:pt x="693" y="399"/>
                </a:lnTo>
                <a:lnTo>
                  <a:pt x="988" y="695"/>
                </a:lnTo>
                <a:lnTo>
                  <a:pt x="1385" y="695"/>
                </a:lnTo>
                <a:lnTo>
                  <a:pt x="693" y="0"/>
                </a:lnTo>
                <a:lnTo>
                  <a:pt x="0" y="695"/>
                </a:lnTo>
                <a:lnTo>
                  <a:pt x="399" y="695"/>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11" name="îŝḻidè"/>
          <p:cNvSpPr/>
          <p:nvPr/>
        </p:nvSpPr>
        <p:spPr bwMode="auto">
          <a:xfrm>
            <a:off x="2799080" y="3765973"/>
            <a:ext cx="1977813" cy="990600"/>
          </a:xfrm>
          <a:custGeom>
            <a:avLst/>
            <a:gdLst>
              <a:gd name="T0" fmla="*/ 400 w 1388"/>
              <a:gd name="T1" fmla="*/ 0 h 695"/>
              <a:gd name="T2" fmla="*/ 693 w 1388"/>
              <a:gd name="T3" fmla="*/ 296 h 695"/>
              <a:gd name="T4" fmla="*/ 989 w 1388"/>
              <a:gd name="T5" fmla="*/ 0 h 695"/>
              <a:gd name="T6" fmla="*/ 1388 w 1388"/>
              <a:gd name="T7" fmla="*/ 0 h 695"/>
              <a:gd name="T8" fmla="*/ 693 w 1388"/>
              <a:gd name="T9" fmla="*/ 695 h 695"/>
              <a:gd name="T10" fmla="*/ 0 w 1388"/>
              <a:gd name="T11" fmla="*/ 0 h 695"/>
              <a:gd name="T12" fmla="*/ 400 w 1388"/>
              <a:gd name="T13" fmla="*/ 0 h 695"/>
            </a:gdLst>
            <a:ahLst/>
            <a:cxnLst>
              <a:cxn ang="0">
                <a:pos x="T0" y="T1"/>
              </a:cxn>
              <a:cxn ang="0">
                <a:pos x="T2" y="T3"/>
              </a:cxn>
              <a:cxn ang="0">
                <a:pos x="T4" y="T5"/>
              </a:cxn>
              <a:cxn ang="0">
                <a:pos x="T6" y="T7"/>
              </a:cxn>
              <a:cxn ang="0">
                <a:pos x="T8" y="T9"/>
              </a:cxn>
              <a:cxn ang="0">
                <a:pos x="T10" y="T11"/>
              </a:cxn>
              <a:cxn ang="0">
                <a:pos x="T12" y="T13"/>
              </a:cxn>
            </a:cxnLst>
            <a:rect l="0" t="0" r="r" b="b"/>
            <a:pathLst>
              <a:path w="1388" h="695">
                <a:moveTo>
                  <a:pt x="400" y="0"/>
                </a:moveTo>
                <a:lnTo>
                  <a:pt x="693" y="296"/>
                </a:lnTo>
                <a:lnTo>
                  <a:pt x="989" y="0"/>
                </a:lnTo>
                <a:lnTo>
                  <a:pt x="1388" y="0"/>
                </a:lnTo>
                <a:lnTo>
                  <a:pt x="693" y="695"/>
                </a:lnTo>
                <a:lnTo>
                  <a:pt x="0" y="0"/>
                </a:lnTo>
                <a:lnTo>
                  <a:pt x="400" y="0"/>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12" name="ïṡ1iḋê"/>
          <p:cNvSpPr/>
          <p:nvPr/>
        </p:nvSpPr>
        <p:spPr bwMode="auto">
          <a:xfrm>
            <a:off x="1319953" y="2696633"/>
            <a:ext cx="1973580" cy="990600"/>
          </a:xfrm>
          <a:custGeom>
            <a:avLst/>
            <a:gdLst>
              <a:gd name="T0" fmla="*/ 399 w 1385"/>
              <a:gd name="T1" fmla="*/ 695 h 695"/>
              <a:gd name="T2" fmla="*/ 693 w 1385"/>
              <a:gd name="T3" fmla="*/ 399 h 695"/>
              <a:gd name="T4" fmla="*/ 988 w 1385"/>
              <a:gd name="T5" fmla="*/ 695 h 695"/>
              <a:gd name="T6" fmla="*/ 1385 w 1385"/>
              <a:gd name="T7" fmla="*/ 695 h 695"/>
              <a:gd name="T8" fmla="*/ 693 w 1385"/>
              <a:gd name="T9" fmla="*/ 0 h 695"/>
              <a:gd name="T10" fmla="*/ 0 w 1385"/>
              <a:gd name="T11" fmla="*/ 695 h 695"/>
              <a:gd name="T12" fmla="*/ 399 w 1385"/>
              <a:gd name="T13" fmla="*/ 695 h 695"/>
            </a:gdLst>
            <a:ahLst/>
            <a:cxnLst>
              <a:cxn ang="0">
                <a:pos x="T0" y="T1"/>
              </a:cxn>
              <a:cxn ang="0">
                <a:pos x="T2" y="T3"/>
              </a:cxn>
              <a:cxn ang="0">
                <a:pos x="T4" y="T5"/>
              </a:cxn>
              <a:cxn ang="0">
                <a:pos x="T6" y="T7"/>
              </a:cxn>
              <a:cxn ang="0">
                <a:pos x="T8" y="T9"/>
              </a:cxn>
              <a:cxn ang="0">
                <a:pos x="T10" y="T11"/>
              </a:cxn>
              <a:cxn ang="0">
                <a:pos x="T12" y="T13"/>
              </a:cxn>
            </a:cxnLst>
            <a:rect l="0" t="0" r="r" b="b"/>
            <a:pathLst>
              <a:path w="1385" h="695">
                <a:moveTo>
                  <a:pt x="399" y="695"/>
                </a:moveTo>
                <a:lnTo>
                  <a:pt x="693" y="399"/>
                </a:lnTo>
                <a:lnTo>
                  <a:pt x="988" y="695"/>
                </a:lnTo>
                <a:lnTo>
                  <a:pt x="1385" y="695"/>
                </a:lnTo>
                <a:lnTo>
                  <a:pt x="693" y="0"/>
                </a:lnTo>
                <a:lnTo>
                  <a:pt x="0" y="695"/>
                </a:lnTo>
                <a:lnTo>
                  <a:pt x="399" y="695"/>
                </a:lnTo>
                <a:close/>
              </a:path>
            </a:pathLst>
          </a:custGeom>
          <a:solidFill>
            <a:schemeClr val="bg1">
              <a:lumMod val="95000"/>
            </a:schemeClr>
          </a:solidFill>
          <a:ln>
            <a:noFill/>
          </a:ln>
        </p:spPr>
        <p:txBody>
          <a:bodyPr vert="horz" wrap="square" lIns="121920" tIns="60960" rIns="121920" bIns="60960" numCol="1" anchor="t" anchorCtr="0" compatLnSpc="1">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en-US" sz="2400"/>
          </a:p>
        </p:txBody>
      </p:sp>
      <p:sp>
        <p:nvSpPr>
          <p:cNvPr id="13" name="iṩ1îḑè"/>
          <p:cNvSpPr/>
          <p:nvPr/>
        </p:nvSpPr>
        <p:spPr bwMode="auto">
          <a:xfrm>
            <a:off x="2109047" y="3510280"/>
            <a:ext cx="395393" cy="365760"/>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tx1">
              <a:lumMod val="50000"/>
              <a:lumOff val="50000"/>
            </a:schemeClr>
          </a:solidFill>
          <a:ln w="9525">
            <a:noFill/>
            <a:round/>
          </a:ln>
        </p:spPr>
        <p:txBody>
          <a:bodyPr wrap="square" lIns="121920" tIns="60960" rIns="121920" bIns="60960" anchor="ctr">
            <a:normAutofit fontScale="7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sz="2400"/>
          </a:p>
        </p:txBody>
      </p:sp>
      <p:sp>
        <p:nvSpPr>
          <p:cNvPr id="14" name="ïṥ1ïdê"/>
          <p:cNvSpPr/>
          <p:nvPr/>
        </p:nvSpPr>
        <p:spPr bwMode="auto">
          <a:xfrm>
            <a:off x="5060527" y="3537373"/>
            <a:ext cx="419947" cy="310727"/>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tx1">
              <a:lumMod val="50000"/>
              <a:lumOff val="50000"/>
            </a:schemeClr>
          </a:solidFill>
          <a:ln w="9525">
            <a:noFill/>
            <a:round/>
          </a:ln>
        </p:spPr>
        <p:txBody>
          <a:bodyPr wrap="square" lIns="121920" tIns="60960" rIns="121920" bIns="60960" anchor="ctr">
            <a:normAutofit fontScale="5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sz="2400"/>
          </a:p>
        </p:txBody>
      </p:sp>
      <p:sp>
        <p:nvSpPr>
          <p:cNvPr id="15" name="ï$ḷiďê"/>
          <p:cNvSpPr/>
          <p:nvPr/>
        </p:nvSpPr>
        <p:spPr bwMode="auto">
          <a:xfrm>
            <a:off x="8033173" y="3521287"/>
            <a:ext cx="395393" cy="344593"/>
          </a:xfrm>
          <a:custGeom>
            <a:avLst/>
            <a:gdLst/>
            <a:ahLst/>
            <a:cxnLst>
              <a:cxn ang="0">
                <a:pos x="68" y="18"/>
              </a:cxn>
              <a:cxn ang="0">
                <a:pos x="68" y="50"/>
              </a:cxn>
              <a:cxn ang="0">
                <a:pos x="59" y="59"/>
              </a:cxn>
              <a:cxn ang="0">
                <a:pos x="9" y="59"/>
              </a:cxn>
              <a:cxn ang="0">
                <a:pos x="0" y="50"/>
              </a:cxn>
              <a:cxn ang="0">
                <a:pos x="0" y="18"/>
              </a:cxn>
              <a:cxn ang="0">
                <a:pos x="9" y="9"/>
              </a:cxn>
              <a:cxn ang="0">
                <a:pos x="17" y="9"/>
              </a:cxn>
              <a:cxn ang="0">
                <a:pos x="19" y="4"/>
              </a:cxn>
              <a:cxn ang="0">
                <a:pos x="25" y="0"/>
              </a:cxn>
              <a:cxn ang="0">
                <a:pos x="43" y="0"/>
              </a:cxn>
              <a:cxn ang="0">
                <a:pos x="49" y="4"/>
              </a:cxn>
              <a:cxn ang="0">
                <a:pos x="51" y="9"/>
              </a:cxn>
              <a:cxn ang="0">
                <a:pos x="59" y="9"/>
              </a:cxn>
              <a:cxn ang="0">
                <a:pos x="68" y="18"/>
              </a:cxn>
              <a:cxn ang="0">
                <a:pos x="50" y="34"/>
              </a:cxn>
              <a:cxn ang="0">
                <a:pos x="34" y="18"/>
              </a:cxn>
              <a:cxn ang="0">
                <a:pos x="18" y="34"/>
              </a:cxn>
              <a:cxn ang="0">
                <a:pos x="34" y="50"/>
              </a:cxn>
              <a:cxn ang="0">
                <a:pos x="50" y="34"/>
              </a:cxn>
              <a:cxn ang="0">
                <a:pos x="44" y="34"/>
              </a:cxn>
              <a:cxn ang="0">
                <a:pos x="34" y="44"/>
              </a:cxn>
              <a:cxn ang="0">
                <a:pos x="24" y="34"/>
              </a:cxn>
              <a:cxn ang="0">
                <a:pos x="34" y="24"/>
              </a:cxn>
              <a:cxn ang="0">
                <a:pos x="44" y="34"/>
              </a:cxn>
            </a:cxnLst>
            <a:rect l="0" t="0" r="r" b="b"/>
            <a:pathLst>
              <a:path w="68" h="59">
                <a:moveTo>
                  <a:pt x="68" y="18"/>
                </a:moveTo>
                <a:cubicBezTo>
                  <a:pt x="68" y="50"/>
                  <a:pt x="68" y="50"/>
                  <a:pt x="68" y="50"/>
                </a:cubicBezTo>
                <a:cubicBezTo>
                  <a:pt x="68" y="55"/>
                  <a:pt x="64" y="59"/>
                  <a:pt x="59" y="59"/>
                </a:cubicBezTo>
                <a:cubicBezTo>
                  <a:pt x="9" y="59"/>
                  <a:pt x="9" y="59"/>
                  <a:pt x="9" y="59"/>
                </a:cubicBezTo>
                <a:cubicBezTo>
                  <a:pt x="4" y="59"/>
                  <a:pt x="0" y="55"/>
                  <a:pt x="0" y="50"/>
                </a:cubicBezTo>
                <a:cubicBezTo>
                  <a:pt x="0" y="18"/>
                  <a:pt x="0" y="18"/>
                  <a:pt x="0" y="18"/>
                </a:cubicBezTo>
                <a:cubicBezTo>
                  <a:pt x="0" y="13"/>
                  <a:pt x="4" y="9"/>
                  <a:pt x="9" y="9"/>
                </a:cubicBezTo>
                <a:cubicBezTo>
                  <a:pt x="17" y="9"/>
                  <a:pt x="17" y="9"/>
                  <a:pt x="17" y="9"/>
                </a:cubicBezTo>
                <a:cubicBezTo>
                  <a:pt x="19" y="4"/>
                  <a:pt x="19" y="4"/>
                  <a:pt x="19" y="4"/>
                </a:cubicBezTo>
                <a:cubicBezTo>
                  <a:pt x="20" y="2"/>
                  <a:pt x="22" y="0"/>
                  <a:pt x="25" y="0"/>
                </a:cubicBezTo>
                <a:cubicBezTo>
                  <a:pt x="43" y="0"/>
                  <a:pt x="43" y="0"/>
                  <a:pt x="43" y="0"/>
                </a:cubicBezTo>
                <a:cubicBezTo>
                  <a:pt x="46" y="0"/>
                  <a:pt x="48" y="2"/>
                  <a:pt x="49" y="4"/>
                </a:cubicBezTo>
                <a:cubicBezTo>
                  <a:pt x="51" y="9"/>
                  <a:pt x="51" y="9"/>
                  <a:pt x="51" y="9"/>
                </a:cubicBezTo>
                <a:cubicBezTo>
                  <a:pt x="59" y="9"/>
                  <a:pt x="59" y="9"/>
                  <a:pt x="59" y="9"/>
                </a:cubicBezTo>
                <a:cubicBezTo>
                  <a:pt x="64" y="9"/>
                  <a:pt x="68" y="13"/>
                  <a:pt x="68" y="18"/>
                </a:cubicBezTo>
                <a:close/>
                <a:moveTo>
                  <a:pt x="50" y="34"/>
                </a:moveTo>
                <a:cubicBezTo>
                  <a:pt x="50" y="25"/>
                  <a:pt x="43" y="18"/>
                  <a:pt x="34" y="18"/>
                </a:cubicBezTo>
                <a:cubicBezTo>
                  <a:pt x="25" y="18"/>
                  <a:pt x="18" y="25"/>
                  <a:pt x="18" y="34"/>
                </a:cubicBezTo>
                <a:cubicBezTo>
                  <a:pt x="18" y="43"/>
                  <a:pt x="25" y="50"/>
                  <a:pt x="34" y="50"/>
                </a:cubicBezTo>
                <a:cubicBezTo>
                  <a:pt x="43" y="50"/>
                  <a:pt x="50" y="43"/>
                  <a:pt x="50" y="34"/>
                </a:cubicBezTo>
                <a:close/>
                <a:moveTo>
                  <a:pt x="44" y="34"/>
                </a:moveTo>
                <a:cubicBezTo>
                  <a:pt x="44" y="40"/>
                  <a:pt x="40" y="44"/>
                  <a:pt x="34" y="44"/>
                </a:cubicBezTo>
                <a:cubicBezTo>
                  <a:pt x="28" y="44"/>
                  <a:pt x="24" y="40"/>
                  <a:pt x="24" y="34"/>
                </a:cubicBezTo>
                <a:cubicBezTo>
                  <a:pt x="24" y="28"/>
                  <a:pt x="28" y="24"/>
                  <a:pt x="34" y="24"/>
                </a:cubicBezTo>
                <a:cubicBezTo>
                  <a:pt x="40" y="24"/>
                  <a:pt x="44" y="28"/>
                  <a:pt x="44" y="34"/>
                </a:cubicBezTo>
                <a:close/>
              </a:path>
            </a:pathLst>
          </a:custGeom>
          <a:solidFill>
            <a:schemeClr val="tx1">
              <a:lumMod val="50000"/>
              <a:lumOff val="50000"/>
            </a:schemeClr>
          </a:solidFill>
          <a:ln w="9525">
            <a:noFill/>
            <a:round/>
          </a:ln>
        </p:spPr>
        <p:txBody>
          <a:bodyPr wrap="square" lIns="121920" tIns="60960" rIns="121920" bIns="60960" anchor="ctr">
            <a:normAutofit fontScale="5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sz="2400"/>
          </a:p>
        </p:txBody>
      </p:sp>
      <p:sp>
        <p:nvSpPr>
          <p:cNvPr id="16" name="íṧḷiḋê"/>
          <p:cNvSpPr/>
          <p:nvPr/>
        </p:nvSpPr>
        <p:spPr bwMode="auto">
          <a:xfrm>
            <a:off x="10982960" y="3530600"/>
            <a:ext cx="419947" cy="32596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tx1">
              <a:lumMod val="50000"/>
              <a:lumOff val="50000"/>
            </a:schemeClr>
          </a:solidFill>
          <a:ln w="9525">
            <a:noFill/>
            <a:round/>
          </a:ln>
        </p:spPr>
        <p:txBody>
          <a:bodyPr wrap="square" lIns="121920" tIns="60960" rIns="121920" bIns="60960" anchor="ctr">
            <a:normAutofit fontScale="5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sz="2400"/>
          </a:p>
        </p:txBody>
      </p:sp>
      <p:sp>
        <p:nvSpPr>
          <p:cNvPr id="17" name="ïsḻïdé"/>
          <p:cNvSpPr/>
          <p:nvPr/>
        </p:nvSpPr>
        <p:spPr bwMode="auto">
          <a:xfrm>
            <a:off x="3602567" y="3533140"/>
            <a:ext cx="371687" cy="320040"/>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accent1"/>
          </a:solidFill>
          <a:ln w="9525">
            <a:noFill/>
            <a:round/>
          </a:ln>
        </p:spPr>
        <p:txBody>
          <a:bodyPr wrap="square" lIns="121920" tIns="60960" rIns="121920" bIns="60960" anchor="ctr">
            <a:normAutofit fontScale="5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endParaRPr sz="2400"/>
          </a:p>
        </p:txBody>
      </p:sp>
      <p:sp>
        <p:nvSpPr>
          <p:cNvPr id="18" name="îṩḷiḓe"/>
          <p:cNvSpPr/>
          <p:nvPr/>
        </p:nvSpPr>
        <p:spPr bwMode="auto">
          <a:xfrm>
            <a:off x="6592147" y="3522133"/>
            <a:ext cx="316653" cy="342053"/>
          </a:xfrm>
          <a:custGeom>
            <a:avLst/>
            <a:gdLst>
              <a:gd name="T0" fmla="*/ 7606 w 7612"/>
              <a:gd name="T1" fmla="*/ 2100 h 8216"/>
              <a:gd name="T2" fmla="*/ 7603 w 7612"/>
              <a:gd name="T3" fmla="*/ 2014 h 8216"/>
              <a:gd name="T4" fmla="*/ 7429 w 7612"/>
              <a:gd name="T5" fmla="*/ 1635 h 8216"/>
              <a:gd name="T6" fmla="*/ 7036 w 7612"/>
              <a:gd name="T7" fmla="*/ 1494 h 8216"/>
              <a:gd name="T8" fmla="*/ 6866 w 7612"/>
              <a:gd name="T9" fmla="*/ 1499 h 8216"/>
              <a:gd name="T10" fmla="*/ 4204 w 7612"/>
              <a:gd name="T11" fmla="*/ 224 h 8216"/>
              <a:gd name="T12" fmla="*/ 3408 w 7612"/>
              <a:gd name="T13" fmla="*/ 224 h 8216"/>
              <a:gd name="T14" fmla="*/ 746 w 7612"/>
              <a:gd name="T15" fmla="*/ 1499 h 8216"/>
              <a:gd name="T16" fmla="*/ 575 w 7612"/>
              <a:gd name="T17" fmla="*/ 1494 h 8216"/>
              <a:gd name="T18" fmla="*/ 182 w 7612"/>
              <a:gd name="T19" fmla="*/ 1635 h 8216"/>
              <a:gd name="T20" fmla="*/ 9 w 7612"/>
              <a:gd name="T21" fmla="*/ 2014 h 8216"/>
              <a:gd name="T22" fmla="*/ 6 w 7612"/>
              <a:gd name="T23" fmla="*/ 2100 h 8216"/>
              <a:gd name="T24" fmla="*/ 0 w 7612"/>
              <a:gd name="T25" fmla="*/ 2320 h 8216"/>
              <a:gd name="T26" fmla="*/ 3589 w 7612"/>
              <a:gd name="T27" fmla="*/ 8170 h 8216"/>
              <a:gd name="T28" fmla="*/ 3806 w 7612"/>
              <a:gd name="T29" fmla="*/ 8216 h 8216"/>
              <a:gd name="T30" fmla="*/ 4023 w 7612"/>
              <a:gd name="T31" fmla="*/ 8170 h 8216"/>
              <a:gd name="T32" fmla="*/ 7612 w 7612"/>
              <a:gd name="T33" fmla="*/ 2321 h 8216"/>
              <a:gd name="T34" fmla="*/ 7606 w 7612"/>
              <a:gd name="T35" fmla="*/ 2100 h 8216"/>
              <a:gd name="T36" fmla="*/ 5171 w 7612"/>
              <a:gd name="T37" fmla="*/ 4847 h 8216"/>
              <a:gd name="T38" fmla="*/ 4137 w 7612"/>
              <a:gd name="T39" fmla="*/ 5910 h 8216"/>
              <a:gd name="T40" fmla="*/ 4137 w 7612"/>
              <a:gd name="T41" fmla="*/ 6156 h 8216"/>
              <a:gd name="T42" fmla="*/ 3806 w 7612"/>
              <a:gd name="T43" fmla="*/ 6488 h 8216"/>
              <a:gd name="T44" fmla="*/ 3475 w 7612"/>
              <a:gd name="T45" fmla="*/ 6156 h 8216"/>
              <a:gd name="T46" fmla="*/ 3475 w 7612"/>
              <a:gd name="T47" fmla="*/ 5883 h 8216"/>
              <a:gd name="T48" fmla="*/ 2585 w 7612"/>
              <a:gd name="T49" fmla="*/ 5508 h 8216"/>
              <a:gd name="T50" fmla="*/ 2441 w 7612"/>
              <a:gd name="T51" fmla="*/ 5220 h 8216"/>
              <a:gd name="T52" fmla="*/ 2799 w 7612"/>
              <a:gd name="T53" fmla="*/ 4867 h 8216"/>
              <a:gd name="T54" fmla="*/ 3018 w 7612"/>
              <a:gd name="T55" fmla="*/ 4937 h 8216"/>
              <a:gd name="T56" fmla="*/ 3908 w 7612"/>
              <a:gd name="T57" fmla="*/ 5250 h 8216"/>
              <a:gd name="T58" fmla="*/ 4410 w 7612"/>
              <a:gd name="T59" fmla="*/ 4922 h 8216"/>
              <a:gd name="T60" fmla="*/ 4410 w 7612"/>
              <a:gd name="T61" fmla="*/ 4912 h 8216"/>
              <a:gd name="T62" fmla="*/ 3709 w 7612"/>
              <a:gd name="T63" fmla="*/ 4469 h 8216"/>
              <a:gd name="T64" fmla="*/ 2555 w 7612"/>
              <a:gd name="T65" fmla="*/ 3404 h 8216"/>
              <a:gd name="T66" fmla="*/ 2555 w 7612"/>
              <a:gd name="T67" fmla="*/ 3395 h 8216"/>
              <a:gd name="T68" fmla="*/ 3474 w 7612"/>
              <a:gd name="T69" fmla="*/ 2374 h 8216"/>
              <a:gd name="T70" fmla="*/ 3474 w 7612"/>
              <a:gd name="T71" fmla="*/ 2115 h 8216"/>
              <a:gd name="T72" fmla="*/ 3806 w 7612"/>
              <a:gd name="T73" fmla="*/ 1784 h 8216"/>
              <a:gd name="T74" fmla="*/ 4137 w 7612"/>
              <a:gd name="T75" fmla="*/ 2115 h 8216"/>
              <a:gd name="T76" fmla="*/ 4137 w 7612"/>
              <a:gd name="T77" fmla="*/ 2377 h 8216"/>
              <a:gd name="T78" fmla="*/ 4877 w 7612"/>
              <a:gd name="T79" fmla="*/ 2654 h 8216"/>
              <a:gd name="T80" fmla="*/ 5047 w 7612"/>
              <a:gd name="T81" fmla="*/ 2957 h 8216"/>
              <a:gd name="T82" fmla="*/ 4689 w 7612"/>
              <a:gd name="T83" fmla="*/ 3310 h 8216"/>
              <a:gd name="T84" fmla="*/ 4495 w 7612"/>
              <a:gd name="T85" fmla="*/ 3255 h 8216"/>
              <a:gd name="T86" fmla="*/ 3763 w 7612"/>
              <a:gd name="T87" fmla="*/ 3021 h 8216"/>
              <a:gd name="T88" fmla="*/ 3315 w 7612"/>
              <a:gd name="T89" fmla="*/ 3325 h 8216"/>
              <a:gd name="T90" fmla="*/ 3315 w 7612"/>
              <a:gd name="T91" fmla="*/ 3335 h 8216"/>
              <a:gd name="T92" fmla="*/ 4067 w 7612"/>
              <a:gd name="T93" fmla="*/ 3792 h 8216"/>
              <a:gd name="T94" fmla="*/ 5171 w 7612"/>
              <a:gd name="T95" fmla="*/ 4836 h 8216"/>
              <a:gd name="T96" fmla="*/ 5171 w 7612"/>
              <a:gd name="T97" fmla="*/ 4847 h 8216"/>
              <a:gd name="T98" fmla="*/ 5171 w 7612"/>
              <a:gd name="T99" fmla="*/ 4847 h 8216"/>
              <a:gd name="T100" fmla="*/ 5171 w 7612"/>
              <a:gd name="T101" fmla="*/ 4847 h 8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12" h="8216">
                <a:moveTo>
                  <a:pt x="7606" y="2100"/>
                </a:moveTo>
                <a:lnTo>
                  <a:pt x="7603" y="2014"/>
                </a:lnTo>
                <a:cubicBezTo>
                  <a:pt x="7599" y="1870"/>
                  <a:pt x="7536" y="1733"/>
                  <a:pt x="7429" y="1635"/>
                </a:cubicBezTo>
                <a:cubicBezTo>
                  <a:pt x="7323" y="1537"/>
                  <a:pt x="7183" y="1486"/>
                  <a:pt x="7036" y="1494"/>
                </a:cubicBezTo>
                <a:cubicBezTo>
                  <a:pt x="6980" y="1497"/>
                  <a:pt x="6923" y="1499"/>
                  <a:pt x="6866" y="1499"/>
                </a:cubicBezTo>
                <a:cubicBezTo>
                  <a:pt x="5898" y="1499"/>
                  <a:pt x="4953" y="1046"/>
                  <a:pt x="4204" y="224"/>
                </a:cubicBezTo>
                <a:cubicBezTo>
                  <a:pt x="4000" y="0"/>
                  <a:pt x="3612" y="0"/>
                  <a:pt x="3408" y="224"/>
                </a:cubicBezTo>
                <a:cubicBezTo>
                  <a:pt x="2660" y="1046"/>
                  <a:pt x="1714" y="1499"/>
                  <a:pt x="746" y="1499"/>
                </a:cubicBezTo>
                <a:cubicBezTo>
                  <a:pt x="688" y="1499"/>
                  <a:pt x="631" y="1497"/>
                  <a:pt x="575" y="1494"/>
                </a:cubicBezTo>
                <a:cubicBezTo>
                  <a:pt x="431" y="1486"/>
                  <a:pt x="289" y="1537"/>
                  <a:pt x="182" y="1635"/>
                </a:cubicBezTo>
                <a:cubicBezTo>
                  <a:pt x="76" y="1733"/>
                  <a:pt x="14" y="1870"/>
                  <a:pt x="9" y="2014"/>
                </a:cubicBezTo>
                <a:lnTo>
                  <a:pt x="6" y="2100"/>
                </a:lnTo>
                <a:cubicBezTo>
                  <a:pt x="3" y="2173"/>
                  <a:pt x="0" y="2246"/>
                  <a:pt x="0" y="2320"/>
                </a:cubicBezTo>
                <a:cubicBezTo>
                  <a:pt x="0" y="5112"/>
                  <a:pt x="1241" y="7135"/>
                  <a:pt x="3589" y="8170"/>
                </a:cubicBezTo>
                <a:cubicBezTo>
                  <a:pt x="3658" y="8201"/>
                  <a:pt x="3732" y="8216"/>
                  <a:pt x="3806" y="8216"/>
                </a:cubicBezTo>
                <a:cubicBezTo>
                  <a:pt x="3880" y="8216"/>
                  <a:pt x="3954" y="8201"/>
                  <a:pt x="4023" y="8170"/>
                </a:cubicBezTo>
                <a:cubicBezTo>
                  <a:pt x="6371" y="7135"/>
                  <a:pt x="7612" y="5112"/>
                  <a:pt x="7612" y="2321"/>
                </a:cubicBezTo>
                <a:cubicBezTo>
                  <a:pt x="7612" y="2246"/>
                  <a:pt x="7609" y="2173"/>
                  <a:pt x="7606" y="2100"/>
                </a:cubicBezTo>
                <a:close/>
                <a:moveTo>
                  <a:pt x="5171" y="4847"/>
                </a:moveTo>
                <a:cubicBezTo>
                  <a:pt x="5171" y="5460"/>
                  <a:pt x="4755" y="5834"/>
                  <a:pt x="4137" y="5910"/>
                </a:cubicBezTo>
                <a:lnTo>
                  <a:pt x="4137" y="6156"/>
                </a:lnTo>
                <a:cubicBezTo>
                  <a:pt x="4137" y="6339"/>
                  <a:pt x="3989" y="6488"/>
                  <a:pt x="3806" y="6488"/>
                </a:cubicBezTo>
                <a:cubicBezTo>
                  <a:pt x="3623" y="6488"/>
                  <a:pt x="3475" y="6339"/>
                  <a:pt x="3475" y="6156"/>
                </a:cubicBezTo>
                <a:lnTo>
                  <a:pt x="3475" y="5883"/>
                </a:lnTo>
                <a:cubicBezTo>
                  <a:pt x="3161" y="5824"/>
                  <a:pt x="2855" y="5702"/>
                  <a:pt x="2585" y="5508"/>
                </a:cubicBezTo>
                <a:cubicBezTo>
                  <a:pt x="2501" y="5449"/>
                  <a:pt x="2441" y="5339"/>
                  <a:pt x="2441" y="5220"/>
                </a:cubicBezTo>
                <a:cubicBezTo>
                  <a:pt x="2441" y="5021"/>
                  <a:pt x="2600" y="4867"/>
                  <a:pt x="2799" y="4867"/>
                </a:cubicBezTo>
                <a:cubicBezTo>
                  <a:pt x="2898" y="4867"/>
                  <a:pt x="2968" y="4902"/>
                  <a:pt x="3018" y="4937"/>
                </a:cubicBezTo>
                <a:cubicBezTo>
                  <a:pt x="3281" y="5131"/>
                  <a:pt x="3570" y="5250"/>
                  <a:pt x="3908" y="5250"/>
                </a:cubicBezTo>
                <a:cubicBezTo>
                  <a:pt x="4221" y="5250"/>
                  <a:pt x="4410" y="5126"/>
                  <a:pt x="4410" y="4922"/>
                </a:cubicBezTo>
                <a:lnTo>
                  <a:pt x="4410" y="4912"/>
                </a:lnTo>
                <a:cubicBezTo>
                  <a:pt x="4410" y="4718"/>
                  <a:pt x="4291" y="4619"/>
                  <a:pt x="3709" y="4469"/>
                </a:cubicBezTo>
                <a:cubicBezTo>
                  <a:pt x="3008" y="4290"/>
                  <a:pt x="2555" y="4096"/>
                  <a:pt x="2555" y="3404"/>
                </a:cubicBezTo>
                <a:lnTo>
                  <a:pt x="2555" y="3395"/>
                </a:lnTo>
                <a:cubicBezTo>
                  <a:pt x="2555" y="2856"/>
                  <a:pt x="2925" y="2476"/>
                  <a:pt x="3474" y="2374"/>
                </a:cubicBezTo>
                <a:lnTo>
                  <a:pt x="3474" y="2115"/>
                </a:lnTo>
                <a:cubicBezTo>
                  <a:pt x="3474" y="1932"/>
                  <a:pt x="3623" y="1784"/>
                  <a:pt x="3806" y="1784"/>
                </a:cubicBezTo>
                <a:cubicBezTo>
                  <a:pt x="3989" y="1784"/>
                  <a:pt x="4137" y="1932"/>
                  <a:pt x="4137" y="2115"/>
                </a:cubicBezTo>
                <a:lnTo>
                  <a:pt x="4137" y="2377"/>
                </a:lnTo>
                <a:cubicBezTo>
                  <a:pt x="4410" y="2422"/>
                  <a:pt x="4658" y="2514"/>
                  <a:pt x="4877" y="2654"/>
                </a:cubicBezTo>
                <a:cubicBezTo>
                  <a:pt x="4962" y="2703"/>
                  <a:pt x="5047" y="2808"/>
                  <a:pt x="5047" y="2957"/>
                </a:cubicBezTo>
                <a:cubicBezTo>
                  <a:pt x="5047" y="3156"/>
                  <a:pt x="4887" y="3310"/>
                  <a:pt x="4689" y="3310"/>
                </a:cubicBezTo>
                <a:cubicBezTo>
                  <a:pt x="4613" y="3310"/>
                  <a:pt x="4554" y="3290"/>
                  <a:pt x="4495" y="3255"/>
                </a:cubicBezTo>
                <a:cubicBezTo>
                  <a:pt x="4241" y="3106"/>
                  <a:pt x="4002" y="3021"/>
                  <a:pt x="3763" y="3021"/>
                </a:cubicBezTo>
                <a:cubicBezTo>
                  <a:pt x="3470" y="3021"/>
                  <a:pt x="3315" y="3156"/>
                  <a:pt x="3315" y="3325"/>
                </a:cubicBezTo>
                <a:lnTo>
                  <a:pt x="3315" y="3335"/>
                </a:lnTo>
                <a:cubicBezTo>
                  <a:pt x="3315" y="3563"/>
                  <a:pt x="3465" y="3638"/>
                  <a:pt x="4067" y="3792"/>
                </a:cubicBezTo>
                <a:cubicBezTo>
                  <a:pt x="4773" y="3976"/>
                  <a:pt x="5171" y="4230"/>
                  <a:pt x="5171" y="4836"/>
                </a:cubicBezTo>
                <a:lnTo>
                  <a:pt x="5171" y="4847"/>
                </a:lnTo>
                <a:lnTo>
                  <a:pt x="5171" y="4847"/>
                </a:lnTo>
                <a:lnTo>
                  <a:pt x="5171" y="484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normAutofit fontScale="5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 name="išlîde"/>
          <p:cNvSpPr/>
          <p:nvPr/>
        </p:nvSpPr>
        <p:spPr bwMode="auto">
          <a:xfrm>
            <a:off x="9525000" y="3523827"/>
            <a:ext cx="375073" cy="337820"/>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accent1"/>
          </a:solidFill>
          <a:ln>
            <a:noFill/>
          </a:ln>
        </p:spPr>
        <p:txBody>
          <a:bodyPr vert="horz" wrap="square" lIns="121920" tIns="60960" rIns="121920" bIns="60960" numCol="1" anchor="t" anchorCtr="0" compatLnSpc="1">
            <a:normAutofit fontScale="5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1604" name="object 9"/>
          <p:cNvSpPr txBox="1">
            <a:spLocks noChangeArrowheads="1"/>
          </p:cNvSpPr>
          <p:nvPr/>
        </p:nvSpPr>
        <p:spPr bwMode="auto">
          <a:xfrm>
            <a:off x="7644553" y="4414520"/>
            <a:ext cx="2255520"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冒险心理</a:t>
            </a:r>
            <a:endParaRPr lang="zh-CN" altLang="en-US" sz="2135" i="0">
              <a:solidFill>
                <a:prstClr val="black"/>
              </a:solidFill>
              <a:latin typeface="微软雅黑" panose="020B0503020204020204" pitchFamily="34" charset="-122"/>
              <a:ea typeface="微软雅黑" panose="020B0503020204020204" pitchFamily="34" charset="-122"/>
            </a:endParaRPr>
          </a:p>
        </p:txBody>
      </p:sp>
      <p:sp>
        <p:nvSpPr>
          <p:cNvPr id="281605" name="object 10"/>
          <p:cNvSpPr txBox="1">
            <a:spLocks noChangeArrowheads="1"/>
          </p:cNvSpPr>
          <p:nvPr/>
        </p:nvSpPr>
        <p:spPr bwMode="auto">
          <a:xfrm>
            <a:off x="1699260" y="4353560"/>
            <a:ext cx="1357207"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侥幸心理</a:t>
            </a:r>
            <a:endParaRPr lang="zh-CN" altLang="en-US" sz="2135" i="0">
              <a:solidFill>
                <a:prstClr val="black"/>
              </a:solidFill>
              <a:latin typeface="微软雅黑" panose="020B0503020204020204" pitchFamily="34" charset="-122"/>
              <a:ea typeface="微软雅黑" panose="020B0503020204020204" pitchFamily="34" charset="-122"/>
            </a:endParaRPr>
          </a:p>
        </p:txBody>
      </p:sp>
      <p:sp>
        <p:nvSpPr>
          <p:cNvPr id="281606" name="object 11"/>
          <p:cNvSpPr txBox="1">
            <a:spLocks noChangeArrowheads="1"/>
          </p:cNvSpPr>
          <p:nvPr/>
        </p:nvSpPr>
        <p:spPr bwMode="auto">
          <a:xfrm>
            <a:off x="3109807" y="2517140"/>
            <a:ext cx="1355513"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spcBef>
                <a:spcPct val="0"/>
              </a:spcBef>
              <a:spcAft>
                <a:spcPct val="0"/>
              </a:spcAft>
            </a:pPr>
            <a:r>
              <a:rPr lang="zh-CN" altLang="en-US" sz="2135" i="0">
                <a:solidFill>
                  <a:srgbClr val="FF0000"/>
                </a:solidFill>
                <a:latin typeface="微软雅黑" panose="020B0503020204020204" pitchFamily="34" charset="-122"/>
                <a:ea typeface="微软雅黑" panose="020B0503020204020204" pitchFamily="34" charset="-122"/>
              </a:rPr>
              <a:t>惰性</a:t>
            </a:r>
            <a:r>
              <a:rPr lang="zh-CN" altLang="en-US" sz="2135" i="0">
                <a:solidFill>
                  <a:srgbClr val="000000"/>
                </a:solidFill>
                <a:latin typeface="微软雅黑" panose="020B0503020204020204" pitchFamily="34" charset="-122"/>
                <a:ea typeface="微软雅黑" panose="020B0503020204020204" pitchFamily="34" charset="-122"/>
              </a:rPr>
              <a:t>心理</a:t>
            </a:r>
            <a:endParaRPr lang="zh-CN" altLang="en-US" sz="2135" i="0">
              <a:solidFill>
                <a:srgbClr val="000000"/>
              </a:solidFill>
              <a:latin typeface="微软雅黑" panose="020B0503020204020204" pitchFamily="34" charset="-122"/>
              <a:ea typeface="微软雅黑" panose="020B0503020204020204" pitchFamily="34" charset="-122"/>
            </a:endParaRPr>
          </a:p>
        </p:txBody>
      </p:sp>
      <p:sp>
        <p:nvSpPr>
          <p:cNvPr id="281607" name="object 14"/>
          <p:cNvSpPr txBox="1">
            <a:spLocks noChangeArrowheads="1"/>
          </p:cNvSpPr>
          <p:nvPr/>
        </p:nvSpPr>
        <p:spPr bwMode="auto">
          <a:xfrm>
            <a:off x="9229513" y="2517140"/>
            <a:ext cx="1369907" cy="78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lnSpc>
                <a:spcPct val="120000"/>
              </a:lnSpc>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环境干扰</a:t>
            </a:r>
            <a:endParaRPr lang="zh-CN" altLang="en-US" sz="2135" i="0">
              <a:solidFill>
                <a:prstClr val="black"/>
              </a:solidFill>
              <a:latin typeface="微软雅黑" panose="020B0503020204020204" pitchFamily="34" charset="-122"/>
              <a:ea typeface="微软雅黑" panose="020B0503020204020204" pitchFamily="34" charset="-122"/>
            </a:endParaRPr>
          </a:p>
          <a:p>
            <a:pPr marL="9525" fontAlgn="base">
              <a:lnSpc>
                <a:spcPct val="120000"/>
              </a:lnSpc>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判断失误</a:t>
            </a:r>
            <a:endParaRPr lang="zh-CN" altLang="en-US" sz="2135" i="0">
              <a:solidFill>
                <a:prstClr val="black"/>
              </a:solidFill>
              <a:latin typeface="微软雅黑" panose="020B0503020204020204" pitchFamily="34" charset="-122"/>
              <a:ea typeface="微软雅黑" panose="020B0503020204020204" pitchFamily="34" charset="-122"/>
            </a:endParaRPr>
          </a:p>
        </p:txBody>
      </p:sp>
      <p:sp>
        <p:nvSpPr>
          <p:cNvPr id="281608" name="object 15"/>
          <p:cNvSpPr txBox="1">
            <a:spLocks noChangeArrowheads="1"/>
          </p:cNvSpPr>
          <p:nvPr/>
        </p:nvSpPr>
        <p:spPr bwMode="auto">
          <a:xfrm>
            <a:off x="10436860" y="4414520"/>
            <a:ext cx="1590887" cy="78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lnSpc>
                <a:spcPct val="120000"/>
              </a:lnSpc>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技术不熟练、</a:t>
            </a:r>
            <a:endParaRPr lang="zh-CN" altLang="en-US" sz="2135" i="0">
              <a:solidFill>
                <a:prstClr val="black"/>
              </a:solidFill>
              <a:latin typeface="微软雅黑" panose="020B0503020204020204" pitchFamily="34" charset="-122"/>
              <a:ea typeface="微软雅黑" panose="020B0503020204020204" pitchFamily="34" charset="-122"/>
            </a:endParaRPr>
          </a:p>
          <a:p>
            <a:pPr marL="9525" fontAlgn="base">
              <a:lnSpc>
                <a:spcPct val="120000"/>
              </a:lnSpc>
              <a:spcBef>
                <a:spcPct val="0"/>
              </a:spcBef>
              <a:spcAft>
                <a:spcPct val="0"/>
              </a:spcAft>
            </a:pPr>
            <a:r>
              <a:rPr lang="zh-CN" altLang="en-US" sz="2135" i="0">
                <a:solidFill>
                  <a:prstClr val="black"/>
                </a:solidFill>
                <a:latin typeface="微软雅黑" panose="020B0503020204020204" pitchFamily="34" charset="-122"/>
                <a:ea typeface="微软雅黑" panose="020B0503020204020204" pitchFamily="34" charset="-122"/>
              </a:rPr>
              <a:t>遇险惊慌</a:t>
            </a:r>
            <a:endParaRPr lang="zh-CN" altLang="en-US" sz="2135" i="0">
              <a:solidFill>
                <a:prstClr val="black"/>
              </a:solidFill>
              <a:latin typeface="微软雅黑" panose="020B0503020204020204" pitchFamily="34" charset="-122"/>
              <a:ea typeface="微软雅黑" panose="020B0503020204020204" pitchFamily="34" charset="-122"/>
            </a:endParaRPr>
          </a:p>
        </p:txBody>
      </p:sp>
      <p:sp>
        <p:nvSpPr>
          <p:cNvPr id="281615" name="object 11"/>
          <p:cNvSpPr txBox="1">
            <a:spLocks noChangeArrowheads="1"/>
          </p:cNvSpPr>
          <p:nvPr/>
        </p:nvSpPr>
        <p:spPr bwMode="auto">
          <a:xfrm>
            <a:off x="4754880" y="4414520"/>
            <a:ext cx="1355513"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spcBef>
                <a:spcPct val="0"/>
              </a:spcBef>
              <a:spcAft>
                <a:spcPct val="0"/>
              </a:spcAft>
            </a:pPr>
            <a:r>
              <a:rPr lang="zh-CN" altLang="en-US" sz="2135" i="0">
                <a:solidFill>
                  <a:srgbClr val="000000"/>
                </a:solidFill>
                <a:latin typeface="微软雅黑" panose="020B0503020204020204" pitchFamily="34" charset="-122"/>
                <a:ea typeface="微软雅黑" panose="020B0503020204020204" pitchFamily="34" charset="-122"/>
              </a:rPr>
              <a:t>麻痹心理</a:t>
            </a:r>
            <a:endParaRPr lang="zh-CN" altLang="en-US" sz="2135" i="0">
              <a:solidFill>
                <a:srgbClr val="000000"/>
              </a:solidFill>
              <a:latin typeface="微软雅黑" panose="020B0503020204020204" pitchFamily="34" charset="-122"/>
              <a:ea typeface="微软雅黑" panose="020B0503020204020204" pitchFamily="34" charset="-122"/>
            </a:endParaRPr>
          </a:p>
        </p:txBody>
      </p:sp>
      <p:sp>
        <p:nvSpPr>
          <p:cNvPr id="281616" name="object 11"/>
          <p:cNvSpPr txBox="1">
            <a:spLocks noChangeArrowheads="1"/>
          </p:cNvSpPr>
          <p:nvPr/>
        </p:nvSpPr>
        <p:spPr bwMode="auto">
          <a:xfrm>
            <a:off x="6072293" y="2517140"/>
            <a:ext cx="1355513"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fontAlgn="base">
              <a:spcBef>
                <a:spcPct val="0"/>
              </a:spcBef>
              <a:spcAft>
                <a:spcPct val="0"/>
              </a:spcAft>
            </a:pPr>
            <a:r>
              <a:rPr lang="zh-CN" altLang="en-US" sz="2135" i="0">
                <a:solidFill>
                  <a:srgbClr val="000000"/>
                </a:solidFill>
                <a:latin typeface="微软雅黑" panose="020B0503020204020204" pitchFamily="34" charset="-122"/>
                <a:ea typeface="微软雅黑" panose="020B0503020204020204" pitchFamily="34" charset="-122"/>
              </a:rPr>
              <a:t>逞能心理</a:t>
            </a:r>
            <a:endParaRPr lang="zh-CN" altLang="en-US" sz="2135" i="0">
              <a:solidFill>
                <a:srgbClr val="000000"/>
              </a:solidFill>
              <a:latin typeface="微软雅黑" panose="020B0503020204020204" pitchFamily="34" charset="-122"/>
              <a:ea typeface="微软雅黑" panose="020B0503020204020204" pitchFamily="34" charset="-122"/>
            </a:endParaRPr>
          </a:p>
        </p:txBody>
      </p:sp>
      <p:sp>
        <p:nvSpPr>
          <p:cNvPr id="281610" name="object 20"/>
          <p:cNvSpPr txBox="1">
            <a:spLocks noChangeArrowheads="1"/>
          </p:cNvSpPr>
          <p:nvPr/>
        </p:nvSpPr>
        <p:spPr bwMode="auto">
          <a:xfrm>
            <a:off x="90593" y="3998807"/>
            <a:ext cx="1286087" cy="32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algn="ctr" fontAlgn="base">
              <a:spcBef>
                <a:spcPct val="0"/>
              </a:spcBef>
              <a:spcAft>
                <a:spcPct val="0"/>
              </a:spcAft>
            </a:pPr>
            <a:r>
              <a:rPr lang="zh-CN" altLang="en-US" sz="2135" i="0">
                <a:solidFill>
                  <a:schemeClr val="bg2">
                    <a:lumMod val="25000"/>
                  </a:schemeClr>
                </a:solidFill>
                <a:latin typeface="微软雅黑" panose="020B0503020204020204" pitchFamily="34" charset="-122"/>
                <a:ea typeface="微软雅黑" panose="020B0503020204020204" pitchFamily="34" charset="-122"/>
              </a:rPr>
              <a:t>员工心理</a:t>
            </a:r>
            <a:endParaRPr lang="zh-CN" altLang="en-US" sz="2135" i="0">
              <a:solidFill>
                <a:schemeClr val="bg2">
                  <a:lumMod val="25000"/>
                </a:schemeClr>
              </a:solidFill>
              <a:latin typeface="微软雅黑" panose="020B0503020204020204" pitchFamily="34" charset="-122"/>
              <a:ea typeface="微软雅黑" panose="020B0503020204020204" pitchFamily="34" charset="-122"/>
            </a:endParaRPr>
          </a:p>
        </p:txBody>
      </p:sp>
      <p:sp>
        <p:nvSpPr>
          <p:cNvPr id="281611" name="object 21"/>
          <p:cNvSpPr>
            <a:spLocks noChangeArrowheads="1"/>
          </p:cNvSpPr>
          <p:nvPr/>
        </p:nvSpPr>
        <p:spPr bwMode="auto">
          <a:xfrm>
            <a:off x="244687" y="2930313"/>
            <a:ext cx="917787" cy="998220"/>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fontAlgn="base">
              <a:spcBef>
                <a:spcPct val="0"/>
              </a:spcBef>
              <a:spcAft>
                <a:spcPct val="0"/>
              </a:spcAft>
            </a:pPr>
            <a:endParaRPr lang="zh-CN" altLang="zh-CN" sz="2800" i="1">
              <a:solidFill>
                <a:prstClr val="black"/>
              </a:solidFill>
              <a:latin typeface="黑体" panose="02010609060101010101" pitchFamily="49"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83" name="组合 82"/>
          <p:cNvGrpSpPr/>
          <p:nvPr/>
        </p:nvGrpSpPr>
        <p:grpSpPr>
          <a:xfrm>
            <a:off x="3685107" y="558704"/>
            <a:ext cx="4804756" cy="460375"/>
            <a:chOff x="3456709" y="686363"/>
            <a:chExt cx="4804756" cy="460374"/>
          </a:xfrm>
        </p:grpSpPr>
        <p:sp>
          <p:nvSpPr>
            <p:cNvPr id="87" name="文本框 2"/>
            <p:cNvSpPr txBox="1"/>
            <p:nvPr/>
          </p:nvSpPr>
          <p:spPr>
            <a:xfrm>
              <a:off x="4798810" y="686363"/>
              <a:ext cx="2125490" cy="460374"/>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现场隐患</a:t>
              </a:r>
              <a:endParaRPr lang="zh-CN" altLang="en-US" sz="2400" b="1"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6786033" y="2264833"/>
            <a:ext cx="4339167" cy="2559685"/>
          </a:xfrm>
          <a:prstGeom prst="rect">
            <a:avLst/>
          </a:prstGeom>
        </p:spPr>
        <p:txBody>
          <a:bodyPr wrap="square">
            <a:spAutoFit/>
          </a:bodyPr>
          <a:lstStyle/>
          <a:p>
            <a:pPr algn="just" fontAlgn="auto">
              <a:lnSpc>
                <a:spcPct val="150000"/>
              </a:lnSpc>
            </a:pPr>
            <a:r>
              <a:rPr lang="zh-CN" altLang="en-US" sz="2135" smtClean="0">
                <a:ea typeface="微软雅黑" panose="020B0503020204020204" pitchFamily="34" charset="-122"/>
              </a:rPr>
              <a:t>经历了春节假期，现场的一些机械、设备、防护设施、电气设备停用时间长，影响其安全性，如不进行检查、维修、加固，就会成为隐患，导致事故发生。</a:t>
            </a:r>
            <a:endParaRPr lang="zh-CN" altLang="en-US" sz="2135" smtClean="0">
              <a:ea typeface="微软雅黑" panose="020B0503020204020204" pitchFamily="34" charset="-122"/>
            </a:endParaRPr>
          </a:p>
        </p:txBody>
      </p:sp>
      <p:sp>
        <p:nvSpPr>
          <p:cNvPr id="55" name="TextBox 28"/>
          <p:cNvSpPr txBox="1"/>
          <p:nvPr/>
        </p:nvSpPr>
        <p:spPr>
          <a:xfrm>
            <a:off x="1529677" y="4396843"/>
            <a:ext cx="1123220" cy="377190"/>
          </a:xfrm>
          <a:prstGeom prst="rect">
            <a:avLst/>
          </a:prstGeom>
          <a:noFill/>
        </p:spPr>
        <p:txBody>
          <a:bodyPr wrap="square" lIns="91309" tIns="45693" rIns="91309" bIns="45693"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65" b="1" dirty="0">
                <a:solidFill>
                  <a:schemeClr val="tx1">
                    <a:lumMod val="75000"/>
                    <a:lumOff val="25000"/>
                  </a:schemeClr>
                </a:solidFill>
              </a:rPr>
              <a:t>检查</a:t>
            </a:r>
            <a:endParaRPr lang="zh-CN" altLang="en-US" sz="1865" b="1" dirty="0">
              <a:solidFill>
                <a:schemeClr val="tx1">
                  <a:lumMod val="75000"/>
                  <a:lumOff val="25000"/>
                </a:schemeClr>
              </a:solidFill>
            </a:endParaRPr>
          </a:p>
        </p:txBody>
      </p:sp>
      <p:sp>
        <p:nvSpPr>
          <p:cNvPr id="56" name="TextBox 29"/>
          <p:cNvSpPr txBox="1"/>
          <p:nvPr/>
        </p:nvSpPr>
        <p:spPr>
          <a:xfrm>
            <a:off x="2993392" y="3027085"/>
            <a:ext cx="1591227" cy="419100"/>
          </a:xfrm>
          <a:prstGeom prst="rect">
            <a:avLst/>
          </a:prstGeom>
          <a:noFill/>
        </p:spPr>
        <p:txBody>
          <a:bodyPr wrap="square" lIns="91309" tIns="45693" rIns="91309" bIns="45693" rtlCol="0" anchor="ctr">
            <a:spAutoFit/>
          </a:bodyPr>
          <a:lstStyle/>
          <a:p>
            <a:pPr algn="ctr"/>
            <a:r>
              <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rPr>
              <a:t>维修</a:t>
            </a:r>
            <a:endPar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30"/>
          <p:cNvSpPr txBox="1"/>
          <p:nvPr/>
        </p:nvSpPr>
        <p:spPr>
          <a:xfrm>
            <a:off x="4972284" y="4127448"/>
            <a:ext cx="1123220" cy="377190"/>
          </a:xfrm>
          <a:prstGeom prst="rect">
            <a:avLst/>
          </a:prstGeom>
          <a:noFill/>
        </p:spPr>
        <p:txBody>
          <a:bodyPr wrap="square" lIns="91309" tIns="45693" rIns="91309" bIns="45693"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65" b="1" dirty="0">
                <a:solidFill>
                  <a:schemeClr val="tx1">
                    <a:lumMod val="75000"/>
                    <a:lumOff val="25000"/>
                  </a:schemeClr>
                </a:solidFill>
              </a:rPr>
              <a:t>加固</a:t>
            </a:r>
            <a:endParaRPr lang="zh-CN" altLang="en-US" sz="1865" b="1" dirty="0">
              <a:solidFill>
                <a:schemeClr val="tx1">
                  <a:lumMod val="75000"/>
                  <a:lumOff val="25000"/>
                </a:schemeClr>
              </a:solidFill>
            </a:endParaRPr>
          </a:p>
        </p:txBody>
      </p:sp>
      <p:sp>
        <p:nvSpPr>
          <p:cNvPr id="60" name="Freeform 4"/>
          <p:cNvSpPr/>
          <p:nvPr/>
        </p:nvSpPr>
        <p:spPr bwMode="auto">
          <a:xfrm>
            <a:off x="2613244" y="2083000"/>
            <a:ext cx="2329073"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solidFill>
          <a:ln w="3175" cap="flat" cmpd="sng" algn="ctr">
            <a:noFill/>
            <a:prstDash val="solid"/>
          </a:ln>
          <a:effectLst/>
        </p:spPr>
        <p:txBody>
          <a:bodyPr lIns="0" tIns="45693" rIns="0" bIns="45693" anchor="ctr"/>
          <a:lstStyle/>
          <a:p>
            <a:pPr algn="ctr" defTabSz="683895" fontAlgn="base">
              <a:lnSpc>
                <a:spcPct val="120000"/>
              </a:lnSpc>
              <a:spcBef>
                <a:spcPts val="450"/>
              </a:spcBef>
              <a:spcAft>
                <a:spcPts val="450"/>
              </a:spcAft>
              <a:defRPr/>
            </a:pPr>
            <a:endParaRPr lang="en-US" sz="2800" kern="0" dirty="0">
              <a:solidFill>
                <a:schemeClr val="accent1"/>
              </a:solidFill>
              <a:latin typeface="微软雅黑" panose="020B0503020204020204" pitchFamily="34" charset="-122"/>
              <a:ea typeface="微软雅黑" panose="020B0503020204020204" pitchFamily="34" charset="-122"/>
            </a:endParaRPr>
          </a:p>
        </p:txBody>
      </p:sp>
      <p:sp>
        <p:nvSpPr>
          <p:cNvPr id="61" name="Freeform 6"/>
          <p:cNvSpPr/>
          <p:nvPr/>
        </p:nvSpPr>
        <p:spPr bwMode="auto">
          <a:xfrm>
            <a:off x="4602136" y="3352857"/>
            <a:ext cx="1840939"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3175" cap="flat" cmpd="sng" algn="ctr">
            <a:noFill/>
            <a:prstDash val="solid"/>
          </a:ln>
          <a:effectLst/>
        </p:spPr>
        <p:txBody>
          <a:bodyPr lIns="0" tIns="45693" rIns="0" bIns="45693" anchor="ctr"/>
          <a:lstStyle/>
          <a:p>
            <a:pPr algn="ctr" defTabSz="683895" fontAlgn="base">
              <a:lnSpc>
                <a:spcPct val="120000"/>
              </a:lnSpc>
              <a:spcBef>
                <a:spcPts val="450"/>
              </a:spcBef>
              <a:spcAft>
                <a:spcPts val="450"/>
              </a:spcAft>
              <a:defRPr/>
            </a:pPr>
            <a:endParaRPr lang="en-US" sz="2800" kern="0" dirty="0">
              <a:solidFill>
                <a:schemeClr val="accent1"/>
              </a:solidFill>
              <a:latin typeface="微软雅黑" panose="020B0503020204020204" pitchFamily="34" charset="-122"/>
              <a:ea typeface="微软雅黑" panose="020B0503020204020204" pitchFamily="34" charset="-122"/>
            </a:endParaRPr>
          </a:p>
        </p:txBody>
      </p:sp>
      <p:sp>
        <p:nvSpPr>
          <p:cNvPr id="62" name="Freeform 8"/>
          <p:cNvSpPr/>
          <p:nvPr/>
        </p:nvSpPr>
        <p:spPr bwMode="auto">
          <a:xfrm>
            <a:off x="1075857" y="3530869"/>
            <a:ext cx="2031876"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2"/>
          </a:solidFill>
          <a:ln w="3175" cap="flat" cmpd="sng" algn="ctr">
            <a:noFill/>
            <a:prstDash val="solid"/>
          </a:ln>
          <a:effectLst/>
        </p:spPr>
        <p:txBody>
          <a:bodyPr lIns="0" tIns="45693" rIns="0" bIns="45693" anchor="ctr"/>
          <a:lstStyle/>
          <a:p>
            <a:pPr algn="ctr" defTabSz="683895" fontAlgn="base">
              <a:lnSpc>
                <a:spcPct val="120000"/>
              </a:lnSpc>
              <a:spcBef>
                <a:spcPts val="450"/>
              </a:spcBef>
              <a:spcAft>
                <a:spcPts val="450"/>
              </a:spcAft>
              <a:defRPr/>
            </a:pPr>
            <a:endParaRPr lang="en-US" sz="2800" kern="0" dirty="0">
              <a:solidFill>
                <a:schemeClr val="accent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bldLst>
      <p:bldP spid="55" grpId="0"/>
      <p:bldP spid="56" grpId="0"/>
      <p:bldP spid="57" grpId="0"/>
      <p:bldP spid="60" grpId="0" bldLvl="0" animBg="1"/>
      <p:bldP spid="60" grpId="1" bldLvl="0" animBg="1"/>
      <p:bldP spid="61" grpId="0" bldLvl="0" animBg="1"/>
      <p:bldP spid="61" grpId="1" bldLvl="0" animBg="1"/>
      <p:bldP spid="62" grpId="0" bldLvl="0" animBg="1"/>
      <p:bldP spid="62"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83" name="组合 82"/>
          <p:cNvGrpSpPr/>
          <p:nvPr/>
        </p:nvGrpSpPr>
        <p:grpSpPr>
          <a:xfrm>
            <a:off x="3685107" y="558704"/>
            <a:ext cx="4804756" cy="460375"/>
            <a:chOff x="3456709" y="686363"/>
            <a:chExt cx="4804756" cy="460374"/>
          </a:xfrm>
        </p:grpSpPr>
        <p:sp>
          <p:nvSpPr>
            <p:cNvPr id="87" name="文本框 2"/>
            <p:cNvSpPr txBox="1"/>
            <p:nvPr/>
          </p:nvSpPr>
          <p:spPr>
            <a:xfrm>
              <a:off x="4798810" y="686363"/>
              <a:ext cx="2125490" cy="460374"/>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超强度抢生产</a:t>
              </a:r>
              <a:endParaRPr lang="zh-CN" altLang="en-US" sz="2400" b="1"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6786033" y="2264833"/>
            <a:ext cx="4339167" cy="2559685"/>
          </a:xfrm>
          <a:prstGeom prst="rect">
            <a:avLst/>
          </a:prstGeom>
        </p:spPr>
        <p:txBody>
          <a:bodyPr wrap="square">
            <a:spAutoFit/>
          </a:bodyPr>
          <a:lstStyle/>
          <a:p>
            <a:pPr algn="just" fontAlgn="auto">
              <a:lnSpc>
                <a:spcPct val="150000"/>
              </a:lnSpc>
            </a:pPr>
            <a:r>
              <a:rPr lang="zh-CN" altLang="en-US" sz="2135" smtClean="0">
                <a:ea typeface="微软雅黑" panose="020B0503020204020204" pitchFamily="34" charset="-122"/>
                <a:sym typeface="+mn-ea"/>
              </a:rPr>
              <a:t>春节假期可能会导致部分企业订单积压，为了赶进度、抢生产，或者为抢抓开门红，个别企业超能力、超强度、超定员违法生产，极易导致生产安全事故。</a:t>
            </a:r>
            <a:endParaRPr lang="zh-CN" altLang="en-US" sz="2135" smtClean="0">
              <a:ea typeface="微软雅黑" panose="020B0503020204020204" pitchFamily="34" charset="-122"/>
            </a:endParaRPr>
          </a:p>
        </p:txBody>
      </p:sp>
      <p:grpSp>
        <p:nvGrpSpPr>
          <p:cNvPr id="39" name="组合 3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1612053" y="1836420"/>
            <a:ext cx="4449233" cy="4118187"/>
            <a:chOff x="2457450" y="0"/>
            <a:chExt cx="7408863" cy="6856413"/>
          </a:xfrm>
        </p:grpSpPr>
        <p:sp>
          <p:nvSpPr>
            <p:cNvPr id="40" name="iš1iḍè"/>
            <p:cNvSpPr/>
            <p:nvPr/>
          </p:nvSpPr>
          <p:spPr bwMode="auto">
            <a:xfrm>
              <a:off x="2457450" y="147638"/>
              <a:ext cx="6716713" cy="6708775"/>
            </a:xfrm>
            <a:custGeom>
              <a:avLst/>
              <a:gdLst>
                <a:gd name="T0" fmla="*/ 2282 w 3586"/>
                <a:gd name="T1" fmla="*/ 3313 h 3586"/>
                <a:gd name="T2" fmla="*/ 2299 w 3586"/>
                <a:gd name="T3" fmla="*/ 3334 h 3586"/>
                <a:gd name="T4" fmla="*/ 2273 w 3586"/>
                <a:gd name="T5" fmla="*/ 3384 h 3586"/>
                <a:gd name="T6" fmla="*/ 2252 w 3586"/>
                <a:gd name="T7" fmla="*/ 3390 h 3586"/>
                <a:gd name="T8" fmla="*/ 2114 w 3586"/>
                <a:gd name="T9" fmla="*/ 3432 h 3586"/>
                <a:gd name="T10" fmla="*/ 2094 w 3586"/>
                <a:gd name="T11" fmla="*/ 3487 h 3586"/>
                <a:gd name="T12" fmla="*/ 2029 w 3586"/>
                <a:gd name="T13" fmla="*/ 3472 h 3586"/>
                <a:gd name="T14" fmla="*/ 1933 w 3586"/>
                <a:gd name="T15" fmla="*/ 3383 h 3586"/>
                <a:gd name="T16" fmla="*/ 1887 w 3586"/>
                <a:gd name="T17" fmla="*/ 3390 h 3586"/>
                <a:gd name="T18" fmla="*/ 1868 w 3586"/>
                <a:gd name="T19" fmla="*/ 3387 h 3586"/>
                <a:gd name="T20" fmla="*/ 1628 w 3586"/>
                <a:gd name="T21" fmla="*/ 3381 h 3586"/>
                <a:gd name="T22" fmla="*/ 1613 w 3586"/>
                <a:gd name="T23" fmla="*/ 3386 h 3586"/>
                <a:gd name="T24" fmla="*/ 1587 w 3586"/>
                <a:gd name="T25" fmla="*/ 3382 h 3586"/>
                <a:gd name="T26" fmla="*/ 1549 w 3586"/>
                <a:gd name="T27" fmla="*/ 3370 h 3586"/>
                <a:gd name="T28" fmla="*/ 1385 w 3586"/>
                <a:gd name="T29" fmla="*/ 3340 h 3586"/>
                <a:gd name="T30" fmla="*/ 1391 w 3586"/>
                <a:gd name="T31" fmla="*/ 3367 h 3586"/>
                <a:gd name="T32" fmla="*/ 1360 w 3586"/>
                <a:gd name="T33" fmla="*/ 3421 h 3586"/>
                <a:gd name="T34" fmla="*/ 1343 w 3586"/>
                <a:gd name="T35" fmla="*/ 3430 h 3586"/>
                <a:gd name="T36" fmla="*/ 1334 w 3586"/>
                <a:gd name="T37" fmla="*/ 3428 h 3586"/>
                <a:gd name="T38" fmla="*/ 1288 w 3586"/>
                <a:gd name="T39" fmla="*/ 3408 h 3586"/>
                <a:gd name="T40" fmla="*/ 1793 w 3586"/>
                <a:gd name="T41" fmla="*/ 3586 h 3586"/>
                <a:gd name="T42" fmla="*/ 2453 w 3586"/>
                <a:gd name="T43" fmla="*/ 3367 h 3586"/>
                <a:gd name="T44" fmla="*/ 990 w 3586"/>
                <a:gd name="T45" fmla="*/ 3173 h 3586"/>
                <a:gd name="T46" fmla="*/ 973 w 3586"/>
                <a:gd name="T47" fmla="*/ 3237 h 3586"/>
                <a:gd name="T48" fmla="*/ 992 w 3586"/>
                <a:gd name="T49" fmla="*/ 3304 h 3586"/>
                <a:gd name="T50" fmla="*/ 1104 w 3586"/>
                <a:gd name="T51" fmla="*/ 3367 h 3586"/>
                <a:gd name="T52" fmla="*/ 1218 w 3586"/>
                <a:gd name="T53" fmla="*/ 3300 h 3586"/>
                <a:gd name="T54" fmla="*/ 990 w 3586"/>
                <a:gd name="T55" fmla="*/ 3173 h 3586"/>
                <a:gd name="T56" fmla="*/ 2509 w 3586"/>
                <a:gd name="T57" fmla="*/ 3220 h 3586"/>
                <a:gd name="T58" fmla="*/ 2604 w 3586"/>
                <a:gd name="T59" fmla="*/ 3393 h 3586"/>
                <a:gd name="T60" fmla="*/ 3008 w 3586"/>
                <a:gd name="T61" fmla="*/ 2828 h 3586"/>
                <a:gd name="T62" fmla="*/ 0 w 3586"/>
                <a:gd name="T63" fmla="*/ 1793 h 3586"/>
                <a:gd name="T64" fmla="*/ 863 w 3586"/>
                <a:gd name="T65" fmla="*/ 3311 h 3586"/>
                <a:gd name="T66" fmla="*/ 863 w 3586"/>
                <a:gd name="T67" fmla="*/ 3163 h 3586"/>
                <a:gd name="T68" fmla="*/ 816 w 3586"/>
                <a:gd name="T69" fmla="*/ 3107 h 3586"/>
                <a:gd name="T70" fmla="*/ 304 w 3586"/>
                <a:gd name="T71" fmla="*/ 2370 h 3586"/>
                <a:gd name="T72" fmla="*/ 134 w 3586"/>
                <a:gd name="T73" fmla="*/ 1111 h 3586"/>
                <a:gd name="T74" fmla="*/ 141 w 3586"/>
                <a:gd name="T75" fmla="*/ 1095 h 3586"/>
                <a:gd name="T76" fmla="*/ 343 w 3586"/>
                <a:gd name="T77" fmla="*/ 1125 h 3586"/>
                <a:gd name="T78" fmla="*/ 475 w 3586"/>
                <a:gd name="T79" fmla="*/ 864 h 3586"/>
                <a:gd name="T80" fmla="*/ 555 w 3586"/>
                <a:gd name="T81" fmla="*/ 785 h 3586"/>
                <a:gd name="T82" fmla="*/ 3389 w 3586"/>
                <a:gd name="T83" fmla="*/ 1793 h 3586"/>
                <a:gd name="T84" fmla="*/ 3266 w 3586"/>
                <a:gd name="T85" fmla="*/ 2412 h 3586"/>
                <a:gd name="T86" fmla="*/ 3157 w 3586"/>
                <a:gd name="T87" fmla="*/ 2623 h 3586"/>
                <a:gd name="T88" fmla="*/ 3393 w 3586"/>
                <a:gd name="T89" fmla="*/ 2560 h 3586"/>
                <a:gd name="T90" fmla="*/ 3586 w 3586"/>
                <a:gd name="T91" fmla="*/ 1793 h 3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6" h="3586">
                  <a:moveTo>
                    <a:pt x="2419" y="3261"/>
                  </a:moveTo>
                  <a:cubicBezTo>
                    <a:pt x="2375" y="3280"/>
                    <a:pt x="2329" y="3298"/>
                    <a:pt x="2282" y="3313"/>
                  </a:cubicBezTo>
                  <a:cubicBezTo>
                    <a:pt x="2292" y="3320"/>
                    <a:pt x="2292" y="3320"/>
                    <a:pt x="2292" y="3320"/>
                  </a:cubicBezTo>
                  <a:cubicBezTo>
                    <a:pt x="2297" y="3323"/>
                    <a:pt x="2299" y="3328"/>
                    <a:pt x="2299" y="3334"/>
                  </a:cubicBezTo>
                  <a:cubicBezTo>
                    <a:pt x="2299" y="3336"/>
                    <a:pt x="2299" y="3339"/>
                    <a:pt x="2298" y="3341"/>
                  </a:cubicBezTo>
                  <a:cubicBezTo>
                    <a:pt x="2273" y="3384"/>
                    <a:pt x="2273" y="3384"/>
                    <a:pt x="2273" y="3384"/>
                  </a:cubicBezTo>
                  <a:cubicBezTo>
                    <a:pt x="2270" y="3388"/>
                    <a:pt x="2265" y="3391"/>
                    <a:pt x="2259" y="3391"/>
                  </a:cubicBezTo>
                  <a:cubicBezTo>
                    <a:pt x="2257" y="3391"/>
                    <a:pt x="2254" y="3391"/>
                    <a:pt x="2252" y="3390"/>
                  </a:cubicBezTo>
                  <a:cubicBezTo>
                    <a:pt x="2215" y="3373"/>
                    <a:pt x="2215" y="3373"/>
                    <a:pt x="2215" y="3373"/>
                  </a:cubicBezTo>
                  <a:cubicBezTo>
                    <a:pt x="2189" y="3402"/>
                    <a:pt x="2153" y="3423"/>
                    <a:pt x="2114" y="3432"/>
                  </a:cubicBezTo>
                  <a:cubicBezTo>
                    <a:pt x="2110" y="3472"/>
                    <a:pt x="2110" y="3472"/>
                    <a:pt x="2110" y="3472"/>
                  </a:cubicBezTo>
                  <a:cubicBezTo>
                    <a:pt x="2109" y="3480"/>
                    <a:pt x="2102" y="3487"/>
                    <a:pt x="2094" y="3487"/>
                  </a:cubicBezTo>
                  <a:cubicBezTo>
                    <a:pt x="2044" y="3487"/>
                    <a:pt x="2044" y="3487"/>
                    <a:pt x="2044" y="3487"/>
                  </a:cubicBezTo>
                  <a:cubicBezTo>
                    <a:pt x="2036" y="3487"/>
                    <a:pt x="2030" y="3480"/>
                    <a:pt x="2029" y="3472"/>
                  </a:cubicBezTo>
                  <a:cubicBezTo>
                    <a:pt x="2025" y="3432"/>
                    <a:pt x="2025" y="3432"/>
                    <a:pt x="2025" y="3432"/>
                  </a:cubicBezTo>
                  <a:cubicBezTo>
                    <a:pt x="1990" y="3424"/>
                    <a:pt x="1958" y="3407"/>
                    <a:pt x="1933" y="3383"/>
                  </a:cubicBezTo>
                  <a:cubicBezTo>
                    <a:pt x="1920" y="3384"/>
                    <a:pt x="1908" y="3385"/>
                    <a:pt x="1895" y="3386"/>
                  </a:cubicBezTo>
                  <a:cubicBezTo>
                    <a:pt x="1887" y="3390"/>
                    <a:pt x="1887" y="3390"/>
                    <a:pt x="1887" y="3390"/>
                  </a:cubicBezTo>
                  <a:cubicBezTo>
                    <a:pt x="1884" y="3391"/>
                    <a:pt x="1882" y="3391"/>
                    <a:pt x="1879" y="3391"/>
                  </a:cubicBezTo>
                  <a:cubicBezTo>
                    <a:pt x="1875" y="3391"/>
                    <a:pt x="1871" y="3390"/>
                    <a:pt x="1868" y="3387"/>
                  </a:cubicBezTo>
                  <a:cubicBezTo>
                    <a:pt x="1843" y="3388"/>
                    <a:pt x="1818" y="3389"/>
                    <a:pt x="1793" y="3389"/>
                  </a:cubicBezTo>
                  <a:cubicBezTo>
                    <a:pt x="1737" y="3389"/>
                    <a:pt x="1683" y="3386"/>
                    <a:pt x="1628" y="3381"/>
                  </a:cubicBezTo>
                  <a:cubicBezTo>
                    <a:pt x="1625" y="3384"/>
                    <a:pt x="1621" y="3387"/>
                    <a:pt x="1616" y="3387"/>
                  </a:cubicBezTo>
                  <a:cubicBezTo>
                    <a:pt x="1615" y="3387"/>
                    <a:pt x="1614" y="3387"/>
                    <a:pt x="1613" y="3386"/>
                  </a:cubicBezTo>
                  <a:cubicBezTo>
                    <a:pt x="1613" y="3386"/>
                    <a:pt x="1613" y="3386"/>
                    <a:pt x="1613" y="3386"/>
                  </a:cubicBezTo>
                  <a:cubicBezTo>
                    <a:pt x="1587" y="3382"/>
                    <a:pt x="1587" y="3382"/>
                    <a:pt x="1587" y="3382"/>
                  </a:cubicBezTo>
                  <a:cubicBezTo>
                    <a:pt x="1560" y="3378"/>
                    <a:pt x="1560" y="3378"/>
                    <a:pt x="1560" y="3378"/>
                  </a:cubicBezTo>
                  <a:cubicBezTo>
                    <a:pt x="1556" y="3377"/>
                    <a:pt x="1552" y="3374"/>
                    <a:pt x="1549" y="3370"/>
                  </a:cubicBezTo>
                  <a:cubicBezTo>
                    <a:pt x="1490" y="3361"/>
                    <a:pt x="1432" y="3349"/>
                    <a:pt x="1376" y="3334"/>
                  </a:cubicBezTo>
                  <a:cubicBezTo>
                    <a:pt x="1385" y="3340"/>
                    <a:pt x="1385" y="3340"/>
                    <a:pt x="1385" y="3340"/>
                  </a:cubicBezTo>
                  <a:cubicBezTo>
                    <a:pt x="1391" y="3345"/>
                    <a:pt x="1394" y="3351"/>
                    <a:pt x="1394" y="3358"/>
                  </a:cubicBezTo>
                  <a:cubicBezTo>
                    <a:pt x="1394" y="3361"/>
                    <a:pt x="1393" y="3364"/>
                    <a:pt x="1391" y="3367"/>
                  </a:cubicBezTo>
                  <a:cubicBezTo>
                    <a:pt x="1360" y="3421"/>
                    <a:pt x="1360" y="3421"/>
                    <a:pt x="1360" y="3421"/>
                  </a:cubicBezTo>
                  <a:cubicBezTo>
                    <a:pt x="1360" y="3421"/>
                    <a:pt x="1360" y="3421"/>
                    <a:pt x="1360" y="3421"/>
                  </a:cubicBezTo>
                  <a:cubicBezTo>
                    <a:pt x="1357" y="3427"/>
                    <a:pt x="1350" y="3430"/>
                    <a:pt x="1343" y="3430"/>
                  </a:cubicBezTo>
                  <a:cubicBezTo>
                    <a:pt x="1343" y="3430"/>
                    <a:pt x="1343" y="3430"/>
                    <a:pt x="1343" y="3430"/>
                  </a:cubicBezTo>
                  <a:cubicBezTo>
                    <a:pt x="1343" y="3430"/>
                    <a:pt x="1343" y="3430"/>
                    <a:pt x="1343" y="3430"/>
                  </a:cubicBezTo>
                  <a:cubicBezTo>
                    <a:pt x="1340" y="3430"/>
                    <a:pt x="1337" y="3430"/>
                    <a:pt x="1334" y="3428"/>
                  </a:cubicBezTo>
                  <a:cubicBezTo>
                    <a:pt x="1334" y="3428"/>
                    <a:pt x="1334" y="3428"/>
                    <a:pt x="1334" y="3428"/>
                  </a:cubicBezTo>
                  <a:cubicBezTo>
                    <a:pt x="1288" y="3408"/>
                    <a:pt x="1288" y="3408"/>
                    <a:pt x="1288" y="3408"/>
                  </a:cubicBezTo>
                  <a:cubicBezTo>
                    <a:pt x="1258" y="3440"/>
                    <a:pt x="1220" y="3464"/>
                    <a:pt x="1177" y="3477"/>
                  </a:cubicBezTo>
                  <a:cubicBezTo>
                    <a:pt x="1369" y="3548"/>
                    <a:pt x="1576" y="3586"/>
                    <a:pt x="1793" y="3586"/>
                  </a:cubicBezTo>
                  <a:cubicBezTo>
                    <a:pt x="2048" y="3586"/>
                    <a:pt x="2290" y="3533"/>
                    <a:pt x="2510" y="3437"/>
                  </a:cubicBezTo>
                  <a:cubicBezTo>
                    <a:pt x="2487" y="3417"/>
                    <a:pt x="2468" y="3393"/>
                    <a:pt x="2453" y="3367"/>
                  </a:cubicBezTo>
                  <a:cubicBezTo>
                    <a:pt x="2434" y="3333"/>
                    <a:pt x="2423" y="3297"/>
                    <a:pt x="2419" y="3261"/>
                  </a:cubicBezTo>
                  <a:moveTo>
                    <a:pt x="990" y="3173"/>
                  </a:moveTo>
                  <a:cubicBezTo>
                    <a:pt x="990" y="3174"/>
                    <a:pt x="990" y="3174"/>
                    <a:pt x="990" y="3174"/>
                  </a:cubicBezTo>
                  <a:cubicBezTo>
                    <a:pt x="979" y="3193"/>
                    <a:pt x="973" y="3214"/>
                    <a:pt x="973" y="3237"/>
                  </a:cubicBezTo>
                  <a:cubicBezTo>
                    <a:pt x="973" y="3260"/>
                    <a:pt x="979" y="3281"/>
                    <a:pt x="990" y="3300"/>
                  </a:cubicBezTo>
                  <a:cubicBezTo>
                    <a:pt x="992" y="3304"/>
                    <a:pt x="992" y="3304"/>
                    <a:pt x="992" y="3304"/>
                  </a:cubicBezTo>
                  <a:cubicBezTo>
                    <a:pt x="1015" y="3342"/>
                    <a:pt x="1056" y="3367"/>
                    <a:pt x="1104" y="3367"/>
                  </a:cubicBezTo>
                  <a:cubicBezTo>
                    <a:pt x="1104" y="3367"/>
                    <a:pt x="1104" y="3367"/>
                    <a:pt x="1104" y="3367"/>
                  </a:cubicBezTo>
                  <a:cubicBezTo>
                    <a:pt x="1151" y="3367"/>
                    <a:pt x="1193" y="3342"/>
                    <a:pt x="1216" y="3304"/>
                  </a:cubicBezTo>
                  <a:cubicBezTo>
                    <a:pt x="1218" y="3300"/>
                    <a:pt x="1218" y="3300"/>
                    <a:pt x="1218" y="3300"/>
                  </a:cubicBezTo>
                  <a:cubicBezTo>
                    <a:pt x="1221" y="3295"/>
                    <a:pt x="1223" y="3290"/>
                    <a:pt x="1225" y="3285"/>
                  </a:cubicBezTo>
                  <a:cubicBezTo>
                    <a:pt x="1143" y="3254"/>
                    <a:pt x="1065" y="3216"/>
                    <a:pt x="990" y="3173"/>
                  </a:cubicBezTo>
                  <a:moveTo>
                    <a:pt x="3008" y="2828"/>
                  </a:moveTo>
                  <a:cubicBezTo>
                    <a:pt x="2870" y="2989"/>
                    <a:pt x="2701" y="3123"/>
                    <a:pt x="2509" y="3220"/>
                  </a:cubicBezTo>
                  <a:cubicBezTo>
                    <a:pt x="2507" y="3254"/>
                    <a:pt x="2514" y="3290"/>
                    <a:pt x="2532" y="3322"/>
                  </a:cubicBezTo>
                  <a:cubicBezTo>
                    <a:pt x="2549" y="3352"/>
                    <a:pt x="2574" y="3377"/>
                    <a:pt x="2604" y="3393"/>
                  </a:cubicBezTo>
                  <a:cubicBezTo>
                    <a:pt x="2733" y="3327"/>
                    <a:pt x="2852" y="3247"/>
                    <a:pt x="2961" y="3154"/>
                  </a:cubicBezTo>
                  <a:cubicBezTo>
                    <a:pt x="2934" y="3042"/>
                    <a:pt x="2952" y="2925"/>
                    <a:pt x="3008" y="2828"/>
                  </a:cubicBezTo>
                  <a:moveTo>
                    <a:pt x="134" y="1111"/>
                  </a:moveTo>
                  <a:cubicBezTo>
                    <a:pt x="48" y="1321"/>
                    <a:pt x="0" y="1552"/>
                    <a:pt x="0" y="1793"/>
                  </a:cubicBezTo>
                  <a:cubicBezTo>
                    <a:pt x="0" y="2438"/>
                    <a:pt x="340" y="3004"/>
                    <a:pt x="852" y="3319"/>
                  </a:cubicBezTo>
                  <a:cubicBezTo>
                    <a:pt x="863" y="3311"/>
                    <a:pt x="863" y="3311"/>
                    <a:pt x="863" y="3311"/>
                  </a:cubicBezTo>
                  <a:cubicBezTo>
                    <a:pt x="856" y="3287"/>
                    <a:pt x="852" y="3263"/>
                    <a:pt x="852" y="3237"/>
                  </a:cubicBezTo>
                  <a:cubicBezTo>
                    <a:pt x="852" y="3211"/>
                    <a:pt x="856" y="3186"/>
                    <a:pt x="863" y="3163"/>
                  </a:cubicBezTo>
                  <a:cubicBezTo>
                    <a:pt x="823" y="3133"/>
                    <a:pt x="823" y="3133"/>
                    <a:pt x="823" y="3133"/>
                  </a:cubicBezTo>
                  <a:cubicBezTo>
                    <a:pt x="814" y="3127"/>
                    <a:pt x="811" y="3115"/>
                    <a:pt x="816" y="3107"/>
                  </a:cubicBezTo>
                  <a:cubicBezTo>
                    <a:pt x="837" y="3071"/>
                    <a:pt x="837" y="3071"/>
                    <a:pt x="837" y="3071"/>
                  </a:cubicBezTo>
                  <a:cubicBezTo>
                    <a:pt x="600" y="2893"/>
                    <a:pt x="413" y="2651"/>
                    <a:pt x="304" y="2370"/>
                  </a:cubicBezTo>
                  <a:cubicBezTo>
                    <a:pt x="206" y="2342"/>
                    <a:pt x="134" y="2251"/>
                    <a:pt x="134" y="2144"/>
                  </a:cubicBezTo>
                  <a:cubicBezTo>
                    <a:pt x="134" y="1111"/>
                    <a:pt x="134" y="1111"/>
                    <a:pt x="134" y="1111"/>
                  </a:cubicBezTo>
                  <a:moveTo>
                    <a:pt x="1793" y="0"/>
                  </a:moveTo>
                  <a:cubicBezTo>
                    <a:pt x="1050" y="0"/>
                    <a:pt x="413" y="451"/>
                    <a:pt x="141" y="1095"/>
                  </a:cubicBezTo>
                  <a:cubicBezTo>
                    <a:pt x="343" y="1095"/>
                    <a:pt x="343" y="1095"/>
                    <a:pt x="343" y="1095"/>
                  </a:cubicBezTo>
                  <a:cubicBezTo>
                    <a:pt x="343" y="1125"/>
                    <a:pt x="343" y="1125"/>
                    <a:pt x="343" y="1125"/>
                  </a:cubicBezTo>
                  <a:cubicBezTo>
                    <a:pt x="381" y="1044"/>
                    <a:pt x="425" y="966"/>
                    <a:pt x="475" y="893"/>
                  </a:cubicBezTo>
                  <a:cubicBezTo>
                    <a:pt x="475" y="864"/>
                    <a:pt x="475" y="864"/>
                    <a:pt x="475" y="864"/>
                  </a:cubicBezTo>
                  <a:cubicBezTo>
                    <a:pt x="475" y="820"/>
                    <a:pt x="510" y="785"/>
                    <a:pt x="554" y="785"/>
                  </a:cubicBezTo>
                  <a:cubicBezTo>
                    <a:pt x="555" y="785"/>
                    <a:pt x="555" y="785"/>
                    <a:pt x="555" y="785"/>
                  </a:cubicBezTo>
                  <a:cubicBezTo>
                    <a:pt x="848" y="426"/>
                    <a:pt x="1294" y="197"/>
                    <a:pt x="1793" y="197"/>
                  </a:cubicBezTo>
                  <a:cubicBezTo>
                    <a:pt x="2674" y="197"/>
                    <a:pt x="3389" y="912"/>
                    <a:pt x="3389" y="1793"/>
                  </a:cubicBezTo>
                  <a:cubicBezTo>
                    <a:pt x="3389" y="2011"/>
                    <a:pt x="3345" y="2219"/>
                    <a:pt x="3266" y="2408"/>
                  </a:cubicBezTo>
                  <a:cubicBezTo>
                    <a:pt x="3266" y="2412"/>
                    <a:pt x="3266" y="2412"/>
                    <a:pt x="3266" y="2412"/>
                  </a:cubicBezTo>
                  <a:cubicBezTo>
                    <a:pt x="3266" y="2445"/>
                    <a:pt x="3251" y="2475"/>
                    <a:pt x="3227" y="2494"/>
                  </a:cubicBezTo>
                  <a:cubicBezTo>
                    <a:pt x="3206" y="2538"/>
                    <a:pt x="3182" y="2581"/>
                    <a:pt x="3157" y="2623"/>
                  </a:cubicBezTo>
                  <a:cubicBezTo>
                    <a:pt x="3176" y="2611"/>
                    <a:pt x="3176" y="2611"/>
                    <a:pt x="3176" y="2611"/>
                  </a:cubicBezTo>
                  <a:cubicBezTo>
                    <a:pt x="3245" y="2576"/>
                    <a:pt x="3320" y="2560"/>
                    <a:pt x="3393" y="2560"/>
                  </a:cubicBezTo>
                  <a:cubicBezTo>
                    <a:pt x="3400" y="2560"/>
                    <a:pt x="3407" y="2560"/>
                    <a:pt x="3414" y="2560"/>
                  </a:cubicBezTo>
                  <a:cubicBezTo>
                    <a:pt x="3524" y="2328"/>
                    <a:pt x="3586" y="2067"/>
                    <a:pt x="3586" y="1793"/>
                  </a:cubicBezTo>
                  <a:cubicBezTo>
                    <a:pt x="3586" y="803"/>
                    <a:pt x="2783" y="0"/>
                    <a:pt x="179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 name="íSḻïďê"/>
            <p:cNvSpPr/>
            <p:nvPr/>
          </p:nvSpPr>
          <p:spPr bwMode="auto">
            <a:xfrm>
              <a:off x="2825750" y="515938"/>
              <a:ext cx="5980113" cy="5972175"/>
            </a:xfrm>
            <a:prstGeom prst="ellipse">
              <a:avLst/>
            </a:prstGeom>
            <a:solidFill>
              <a:srgbClr val="DD31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 name="iś1ïďè"/>
            <p:cNvSpPr/>
            <p:nvPr/>
          </p:nvSpPr>
          <p:spPr bwMode="auto">
            <a:xfrm>
              <a:off x="6234113" y="5737226"/>
              <a:ext cx="198438" cy="273050"/>
            </a:xfrm>
            <a:custGeom>
              <a:avLst/>
              <a:gdLst>
                <a:gd name="T0" fmla="*/ 78 w 106"/>
                <a:gd name="T1" fmla="*/ 0 h 146"/>
                <a:gd name="T2" fmla="*/ 28 w 106"/>
                <a:gd name="T3" fmla="*/ 0 h 146"/>
                <a:gd name="T4" fmla="*/ 13 w 106"/>
                <a:gd name="T5" fmla="*/ 15 h 146"/>
                <a:gd name="T6" fmla="*/ 1 w 106"/>
                <a:gd name="T7" fmla="*/ 127 h 146"/>
                <a:gd name="T8" fmla="*/ 17 w 106"/>
                <a:gd name="T9" fmla="*/ 146 h 146"/>
                <a:gd name="T10" fmla="*/ 90 w 106"/>
                <a:gd name="T11" fmla="*/ 146 h 146"/>
                <a:gd name="T12" fmla="*/ 105 w 106"/>
                <a:gd name="T13" fmla="*/ 127 h 146"/>
                <a:gd name="T14" fmla="*/ 94 w 106"/>
                <a:gd name="T15" fmla="*/ 15 h 146"/>
                <a:gd name="T16" fmla="*/ 78 w 106"/>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6">
                  <a:moveTo>
                    <a:pt x="78" y="0"/>
                  </a:moveTo>
                  <a:cubicBezTo>
                    <a:pt x="28" y="0"/>
                    <a:pt x="28" y="0"/>
                    <a:pt x="28" y="0"/>
                  </a:cubicBezTo>
                  <a:cubicBezTo>
                    <a:pt x="20" y="0"/>
                    <a:pt x="14" y="7"/>
                    <a:pt x="13" y="15"/>
                  </a:cubicBezTo>
                  <a:cubicBezTo>
                    <a:pt x="1" y="127"/>
                    <a:pt x="1" y="127"/>
                    <a:pt x="1" y="127"/>
                  </a:cubicBezTo>
                  <a:cubicBezTo>
                    <a:pt x="0" y="137"/>
                    <a:pt x="7" y="146"/>
                    <a:pt x="17" y="146"/>
                  </a:cubicBezTo>
                  <a:cubicBezTo>
                    <a:pt x="90" y="146"/>
                    <a:pt x="90" y="146"/>
                    <a:pt x="90" y="146"/>
                  </a:cubicBezTo>
                  <a:cubicBezTo>
                    <a:pt x="99" y="146"/>
                    <a:pt x="106" y="137"/>
                    <a:pt x="105" y="127"/>
                  </a:cubicBezTo>
                  <a:cubicBezTo>
                    <a:pt x="94" y="15"/>
                    <a:pt x="94" y="15"/>
                    <a:pt x="94" y="15"/>
                  </a:cubicBezTo>
                  <a:cubicBezTo>
                    <a:pt x="93" y="7"/>
                    <a:pt x="86" y="0"/>
                    <a:pt x="78" y="0"/>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 name="îṥḻíḋê"/>
            <p:cNvSpPr/>
            <p:nvPr/>
          </p:nvSpPr>
          <p:spPr bwMode="auto">
            <a:xfrm>
              <a:off x="5899150" y="5913438"/>
              <a:ext cx="307975" cy="271463"/>
            </a:xfrm>
            <a:custGeom>
              <a:avLst/>
              <a:gdLst>
                <a:gd name="T0" fmla="*/ 29 w 165"/>
                <a:gd name="T1" fmla="*/ 9 h 145"/>
                <a:gd name="T2" fmla="*/ 4 w 165"/>
                <a:gd name="T3" fmla="*/ 52 h 145"/>
                <a:gd name="T4" fmla="*/ 9 w 165"/>
                <a:gd name="T5" fmla="*/ 73 h 145"/>
                <a:gd name="T6" fmla="*/ 100 w 165"/>
                <a:gd name="T7" fmla="*/ 139 h 145"/>
                <a:gd name="T8" fmla="*/ 124 w 165"/>
                <a:gd name="T9" fmla="*/ 135 h 145"/>
                <a:gd name="T10" fmla="*/ 161 w 165"/>
                <a:gd name="T11" fmla="*/ 72 h 145"/>
                <a:gd name="T12" fmla="*/ 152 w 165"/>
                <a:gd name="T13" fmla="*/ 49 h 145"/>
                <a:gd name="T14" fmla="*/ 50 w 165"/>
                <a:gd name="T15" fmla="*/ 4 h 145"/>
                <a:gd name="T16" fmla="*/ 29 w 165"/>
                <a:gd name="T17" fmla="*/ 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45">
                  <a:moveTo>
                    <a:pt x="29" y="9"/>
                  </a:moveTo>
                  <a:cubicBezTo>
                    <a:pt x="4" y="52"/>
                    <a:pt x="4" y="52"/>
                    <a:pt x="4" y="52"/>
                  </a:cubicBezTo>
                  <a:cubicBezTo>
                    <a:pt x="0" y="59"/>
                    <a:pt x="2" y="68"/>
                    <a:pt x="9" y="73"/>
                  </a:cubicBezTo>
                  <a:cubicBezTo>
                    <a:pt x="100" y="139"/>
                    <a:pt x="100" y="139"/>
                    <a:pt x="100" y="139"/>
                  </a:cubicBezTo>
                  <a:cubicBezTo>
                    <a:pt x="108" y="145"/>
                    <a:pt x="120" y="144"/>
                    <a:pt x="124" y="135"/>
                  </a:cubicBezTo>
                  <a:cubicBezTo>
                    <a:pt x="161" y="72"/>
                    <a:pt x="161" y="72"/>
                    <a:pt x="161" y="72"/>
                  </a:cubicBezTo>
                  <a:cubicBezTo>
                    <a:pt x="165" y="64"/>
                    <a:pt x="161" y="53"/>
                    <a:pt x="152" y="49"/>
                  </a:cubicBezTo>
                  <a:cubicBezTo>
                    <a:pt x="50" y="4"/>
                    <a:pt x="50" y="4"/>
                    <a:pt x="50" y="4"/>
                  </a:cubicBezTo>
                  <a:cubicBezTo>
                    <a:pt x="42" y="0"/>
                    <a:pt x="32" y="2"/>
                    <a:pt x="29" y="9"/>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4" name="ïšliḑe"/>
            <p:cNvSpPr/>
            <p:nvPr/>
          </p:nvSpPr>
          <p:spPr bwMode="auto">
            <a:xfrm>
              <a:off x="5899150" y="6223001"/>
              <a:ext cx="307975" cy="271463"/>
            </a:xfrm>
            <a:custGeom>
              <a:avLst/>
              <a:gdLst>
                <a:gd name="T0" fmla="*/ 4 w 165"/>
                <a:gd name="T1" fmla="*/ 93 h 145"/>
                <a:gd name="T2" fmla="*/ 29 w 165"/>
                <a:gd name="T3" fmla="*/ 136 h 145"/>
                <a:gd name="T4" fmla="*/ 50 w 165"/>
                <a:gd name="T5" fmla="*/ 142 h 145"/>
                <a:gd name="T6" fmla="*/ 152 w 165"/>
                <a:gd name="T7" fmla="*/ 96 h 145"/>
                <a:gd name="T8" fmla="*/ 161 w 165"/>
                <a:gd name="T9" fmla="*/ 73 h 145"/>
                <a:gd name="T10" fmla="*/ 124 w 165"/>
                <a:gd name="T11" fmla="*/ 10 h 145"/>
                <a:gd name="T12" fmla="*/ 100 w 165"/>
                <a:gd name="T13" fmla="*/ 6 h 145"/>
                <a:gd name="T14" fmla="*/ 9 w 165"/>
                <a:gd name="T15" fmla="*/ 72 h 145"/>
                <a:gd name="T16" fmla="*/ 4 w 165"/>
                <a:gd name="T17" fmla="*/ 9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45">
                  <a:moveTo>
                    <a:pt x="4" y="93"/>
                  </a:moveTo>
                  <a:cubicBezTo>
                    <a:pt x="29" y="136"/>
                    <a:pt x="29" y="136"/>
                    <a:pt x="29" y="136"/>
                  </a:cubicBezTo>
                  <a:cubicBezTo>
                    <a:pt x="32" y="143"/>
                    <a:pt x="42" y="145"/>
                    <a:pt x="50" y="142"/>
                  </a:cubicBezTo>
                  <a:cubicBezTo>
                    <a:pt x="152" y="96"/>
                    <a:pt x="152" y="96"/>
                    <a:pt x="152" y="96"/>
                  </a:cubicBezTo>
                  <a:cubicBezTo>
                    <a:pt x="161" y="92"/>
                    <a:pt x="165" y="81"/>
                    <a:pt x="161" y="73"/>
                  </a:cubicBezTo>
                  <a:cubicBezTo>
                    <a:pt x="124" y="10"/>
                    <a:pt x="124" y="10"/>
                    <a:pt x="124" y="10"/>
                  </a:cubicBezTo>
                  <a:cubicBezTo>
                    <a:pt x="120" y="1"/>
                    <a:pt x="108" y="0"/>
                    <a:pt x="100" y="6"/>
                  </a:cubicBezTo>
                  <a:cubicBezTo>
                    <a:pt x="9" y="72"/>
                    <a:pt x="9" y="72"/>
                    <a:pt x="9" y="72"/>
                  </a:cubicBezTo>
                  <a:cubicBezTo>
                    <a:pt x="2" y="77"/>
                    <a:pt x="0" y="86"/>
                    <a:pt x="4" y="93"/>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5" name="îṧľïďê"/>
            <p:cNvSpPr/>
            <p:nvPr/>
          </p:nvSpPr>
          <p:spPr bwMode="auto">
            <a:xfrm>
              <a:off x="6234113" y="6397626"/>
              <a:ext cx="198438" cy="273050"/>
            </a:xfrm>
            <a:custGeom>
              <a:avLst/>
              <a:gdLst>
                <a:gd name="T0" fmla="*/ 28 w 106"/>
                <a:gd name="T1" fmla="*/ 146 h 146"/>
                <a:gd name="T2" fmla="*/ 78 w 106"/>
                <a:gd name="T3" fmla="*/ 146 h 146"/>
                <a:gd name="T4" fmla="*/ 94 w 106"/>
                <a:gd name="T5" fmla="*/ 131 h 146"/>
                <a:gd name="T6" fmla="*/ 105 w 106"/>
                <a:gd name="T7" fmla="*/ 19 h 146"/>
                <a:gd name="T8" fmla="*/ 90 w 106"/>
                <a:gd name="T9" fmla="*/ 0 h 146"/>
                <a:gd name="T10" fmla="*/ 17 w 106"/>
                <a:gd name="T11" fmla="*/ 0 h 146"/>
                <a:gd name="T12" fmla="*/ 1 w 106"/>
                <a:gd name="T13" fmla="*/ 19 h 146"/>
                <a:gd name="T14" fmla="*/ 13 w 106"/>
                <a:gd name="T15" fmla="*/ 131 h 146"/>
                <a:gd name="T16" fmla="*/ 28 w 106"/>
                <a:gd name="T17"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6">
                  <a:moveTo>
                    <a:pt x="28" y="146"/>
                  </a:moveTo>
                  <a:cubicBezTo>
                    <a:pt x="78" y="146"/>
                    <a:pt x="78" y="146"/>
                    <a:pt x="78" y="146"/>
                  </a:cubicBezTo>
                  <a:cubicBezTo>
                    <a:pt x="86" y="146"/>
                    <a:pt x="93" y="139"/>
                    <a:pt x="94" y="131"/>
                  </a:cubicBezTo>
                  <a:cubicBezTo>
                    <a:pt x="105" y="19"/>
                    <a:pt x="105" y="19"/>
                    <a:pt x="105" y="19"/>
                  </a:cubicBezTo>
                  <a:cubicBezTo>
                    <a:pt x="106" y="9"/>
                    <a:pt x="99" y="0"/>
                    <a:pt x="90" y="0"/>
                  </a:cubicBezTo>
                  <a:cubicBezTo>
                    <a:pt x="17" y="0"/>
                    <a:pt x="17" y="0"/>
                    <a:pt x="17" y="0"/>
                  </a:cubicBezTo>
                  <a:cubicBezTo>
                    <a:pt x="7" y="0"/>
                    <a:pt x="0" y="9"/>
                    <a:pt x="1" y="19"/>
                  </a:cubicBezTo>
                  <a:cubicBezTo>
                    <a:pt x="13" y="131"/>
                    <a:pt x="13" y="131"/>
                    <a:pt x="13" y="131"/>
                  </a:cubicBezTo>
                  <a:cubicBezTo>
                    <a:pt x="14" y="139"/>
                    <a:pt x="20" y="146"/>
                    <a:pt x="28" y="146"/>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6" name="íṡ1ïḑé"/>
            <p:cNvSpPr/>
            <p:nvPr/>
          </p:nvSpPr>
          <p:spPr bwMode="auto">
            <a:xfrm>
              <a:off x="6457950" y="6223001"/>
              <a:ext cx="311150" cy="271463"/>
            </a:xfrm>
            <a:custGeom>
              <a:avLst/>
              <a:gdLst>
                <a:gd name="T0" fmla="*/ 137 w 166"/>
                <a:gd name="T1" fmla="*/ 136 h 145"/>
                <a:gd name="T2" fmla="*/ 162 w 166"/>
                <a:gd name="T3" fmla="*/ 93 h 145"/>
                <a:gd name="T4" fmla="*/ 156 w 166"/>
                <a:gd name="T5" fmla="*/ 72 h 145"/>
                <a:gd name="T6" fmla="*/ 66 w 166"/>
                <a:gd name="T7" fmla="*/ 6 h 145"/>
                <a:gd name="T8" fmla="*/ 41 w 166"/>
                <a:gd name="T9" fmla="*/ 10 h 145"/>
                <a:gd name="T10" fmla="*/ 5 w 166"/>
                <a:gd name="T11" fmla="*/ 73 h 145"/>
                <a:gd name="T12" fmla="*/ 14 w 166"/>
                <a:gd name="T13" fmla="*/ 96 h 145"/>
                <a:gd name="T14" fmla="*/ 116 w 166"/>
                <a:gd name="T15" fmla="*/ 142 h 145"/>
                <a:gd name="T16" fmla="*/ 137 w 166"/>
                <a:gd name="T17" fmla="*/ 13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5">
                  <a:moveTo>
                    <a:pt x="137" y="136"/>
                  </a:moveTo>
                  <a:cubicBezTo>
                    <a:pt x="162" y="93"/>
                    <a:pt x="162" y="93"/>
                    <a:pt x="162" y="93"/>
                  </a:cubicBezTo>
                  <a:cubicBezTo>
                    <a:pt x="166" y="86"/>
                    <a:pt x="163" y="77"/>
                    <a:pt x="156" y="72"/>
                  </a:cubicBezTo>
                  <a:cubicBezTo>
                    <a:pt x="66" y="6"/>
                    <a:pt x="66" y="6"/>
                    <a:pt x="66" y="6"/>
                  </a:cubicBezTo>
                  <a:cubicBezTo>
                    <a:pt x="57" y="0"/>
                    <a:pt x="46" y="1"/>
                    <a:pt x="41" y="10"/>
                  </a:cubicBezTo>
                  <a:cubicBezTo>
                    <a:pt x="5" y="73"/>
                    <a:pt x="5" y="73"/>
                    <a:pt x="5" y="73"/>
                  </a:cubicBezTo>
                  <a:cubicBezTo>
                    <a:pt x="0" y="81"/>
                    <a:pt x="4" y="92"/>
                    <a:pt x="14" y="96"/>
                  </a:cubicBezTo>
                  <a:cubicBezTo>
                    <a:pt x="116" y="142"/>
                    <a:pt x="116" y="142"/>
                    <a:pt x="116" y="142"/>
                  </a:cubicBezTo>
                  <a:cubicBezTo>
                    <a:pt x="124" y="145"/>
                    <a:pt x="133" y="143"/>
                    <a:pt x="137" y="136"/>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7" name="îsľiḋê"/>
            <p:cNvSpPr/>
            <p:nvPr/>
          </p:nvSpPr>
          <p:spPr bwMode="auto">
            <a:xfrm>
              <a:off x="6457950" y="5913438"/>
              <a:ext cx="311150" cy="271463"/>
            </a:xfrm>
            <a:custGeom>
              <a:avLst/>
              <a:gdLst>
                <a:gd name="T0" fmla="*/ 162 w 166"/>
                <a:gd name="T1" fmla="*/ 52 h 145"/>
                <a:gd name="T2" fmla="*/ 137 w 166"/>
                <a:gd name="T3" fmla="*/ 9 h 145"/>
                <a:gd name="T4" fmla="*/ 116 w 166"/>
                <a:gd name="T5" fmla="*/ 4 h 145"/>
                <a:gd name="T6" fmla="*/ 14 w 166"/>
                <a:gd name="T7" fmla="*/ 49 h 145"/>
                <a:gd name="T8" fmla="*/ 5 w 166"/>
                <a:gd name="T9" fmla="*/ 72 h 145"/>
                <a:gd name="T10" fmla="*/ 41 w 166"/>
                <a:gd name="T11" fmla="*/ 135 h 145"/>
                <a:gd name="T12" fmla="*/ 66 w 166"/>
                <a:gd name="T13" fmla="*/ 139 h 145"/>
                <a:gd name="T14" fmla="*/ 156 w 166"/>
                <a:gd name="T15" fmla="*/ 73 h 145"/>
                <a:gd name="T16" fmla="*/ 162 w 166"/>
                <a:gd name="T17" fmla="*/ 5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45">
                  <a:moveTo>
                    <a:pt x="162" y="52"/>
                  </a:moveTo>
                  <a:cubicBezTo>
                    <a:pt x="137" y="9"/>
                    <a:pt x="137" y="9"/>
                    <a:pt x="137" y="9"/>
                  </a:cubicBezTo>
                  <a:cubicBezTo>
                    <a:pt x="133" y="2"/>
                    <a:pt x="124" y="0"/>
                    <a:pt x="116" y="4"/>
                  </a:cubicBezTo>
                  <a:cubicBezTo>
                    <a:pt x="14" y="49"/>
                    <a:pt x="14" y="49"/>
                    <a:pt x="14" y="49"/>
                  </a:cubicBezTo>
                  <a:cubicBezTo>
                    <a:pt x="4" y="53"/>
                    <a:pt x="0" y="64"/>
                    <a:pt x="5" y="72"/>
                  </a:cubicBezTo>
                  <a:cubicBezTo>
                    <a:pt x="41" y="135"/>
                    <a:pt x="41" y="135"/>
                    <a:pt x="41" y="135"/>
                  </a:cubicBezTo>
                  <a:cubicBezTo>
                    <a:pt x="46" y="144"/>
                    <a:pt x="57" y="145"/>
                    <a:pt x="66" y="139"/>
                  </a:cubicBezTo>
                  <a:cubicBezTo>
                    <a:pt x="156" y="73"/>
                    <a:pt x="156" y="73"/>
                    <a:pt x="156" y="73"/>
                  </a:cubicBezTo>
                  <a:cubicBezTo>
                    <a:pt x="163" y="68"/>
                    <a:pt x="166" y="59"/>
                    <a:pt x="162" y="52"/>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8" name="îś1îḑè"/>
            <p:cNvSpPr/>
            <p:nvPr/>
          </p:nvSpPr>
          <p:spPr bwMode="auto">
            <a:xfrm>
              <a:off x="6078538" y="6473826"/>
              <a:ext cx="171450" cy="93663"/>
            </a:xfrm>
            <a:custGeom>
              <a:avLst/>
              <a:gdLst>
                <a:gd name="T0" fmla="*/ 13 w 92"/>
                <a:gd name="T1" fmla="*/ 0 h 50"/>
                <a:gd name="T2" fmla="*/ 0 w 92"/>
                <a:gd name="T3" fmla="*/ 1 h 50"/>
                <a:gd name="T4" fmla="*/ 92 w 92"/>
                <a:gd name="T5" fmla="*/ 50 h 50"/>
                <a:gd name="T6" fmla="*/ 91 w 92"/>
                <a:gd name="T7" fmla="*/ 40 h 50"/>
                <a:gd name="T8" fmla="*/ 13 w 92"/>
                <a:gd name="T9" fmla="*/ 0 h 50"/>
              </a:gdLst>
              <a:ahLst/>
              <a:cxnLst>
                <a:cxn ang="0">
                  <a:pos x="T0" y="T1"/>
                </a:cxn>
                <a:cxn ang="0">
                  <a:pos x="T2" y="T3"/>
                </a:cxn>
                <a:cxn ang="0">
                  <a:pos x="T4" y="T5"/>
                </a:cxn>
                <a:cxn ang="0">
                  <a:pos x="T6" y="T7"/>
                </a:cxn>
                <a:cxn ang="0">
                  <a:pos x="T8" y="T9"/>
                </a:cxn>
              </a:cxnLst>
              <a:rect l="0" t="0" r="r" b="b"/>
              <a:pathLst>
                <a:path w="92" h="50">
                  <a:moveTo>
                    <a:pt x="13" y="0"/>
                  </a:moveTo>
                  <a:cubicBezTo>
                    <a:pt x="8" y="0"/>
                    <a:pt x="4" y="1"/>
                    <a:pt x="0" y="1"/>
                  </a:cubicBezTo>
                  <a:cubicBezTo>
                    <a:pt x="25" y="25"/>
                    <a:pt x="57" y="42"/>
                    <a:pt x="92" y="50"/>
                  </a:cubicBezTo>
                  <a:cubicBezTo>
                    <a:pt x="91" y="40"/>
                    <a:pt x="91" y="40"/>
                    <a:pt x="91" y="40"/>
                  </a:cubicBezTo>
                  <a:cubicBezTo>
                    <a:pt x="61" y="33"/>
                    <a:pt x="35" y="19"/>
                    <a:pt x="13"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9" name="íṣḷiḍé"/>
            <p:cNvSpPr/>
            <p:nvPr/>
          </p:nvSpPr>
          <p:spPr bwMode="auto">
            <a:xfrm>
              <a:off x="5959475" y="5840413"/>
              <a:ext cx="290513" cy="636588"/>
            </a:xfrm>
            <a:custGeom>
              <a:avLst/>
              <a:gdLst>
                <a:gd name="T0" fmla="*/ 62 w 155"/>
                <a:gd name="T1" fmla="*/ 326 h 340"/>
                <a:gd name="T2" fmla="*/ 53 w 155"/>
                <a:gd name="T3" fmla="*/ 330 h 340"/>
                <a:gd name="T4" fmla="*/ 63 w 155"/>
                <a:gd name="T5" fmla="*/ 340 h 340"/>
                <a:gd name="T6" fmla="*/ 76 w 155"/>
                <a:gd name="T7" fmla="*/ 339 h 340"/>
                <a:gd name="T8" fmla="*/ 62 w 155"/>
                <a:gd name="T9" fmla="*/ 326 h 340"/>
                <a:gd name="T10" fmla="*/ 8 w 155"/>
                <a:gd name="T11" fmla="*/ 136 h 340"/>
                <a:gd name="T12" fmla="*/ 0 w 155"/>
                <a:gd name="T13" fmla="*/ 195 h 340"/>
                <a:gd name="T14" fmla="*/ 8 w 155"/>
                <a:gd name="T15" fmla="*/ 253 h 340"/>
                <a:gd name="T16" fmla="*/ 17 w 155"/>
                <a:gd name="T17" fmla="*/ 247 h 340"/>
                <a:gd name="T18" fmla="*/ 9 w 155"/>
                <a:gd name="T19" fmla="*/ 195 h 340"/>
                <a:gd name="T20" fmla="*/ 17 w 155"/>
                <a:gd name="T21" fmla="*/ 142 h 340"/>
                <a:gd name="T22" fmla="*/ 8 w 155"/>
                <a:gd name="T23" fmla="*/ 136 h 340"/>
                <a:gd name="T24" fmla="*/ 155 w 155"/>
                <a:gd name="T25" fmla="*/ 0 h 340"/>
                <a:gd name="T26" fmla="*/ 53 w 155"/>
                <a:gd name="T27" fmla="*/ 59 h 340"/>
                <a:gd name="T28" fmla="*/ 62 w 155"/>
                <a:gd name="T29" fmla="*/ 63 h 340"/>
                <a:gd name="T30" fmla="*/ 154 w 155"/>
                <a:gd name="T31" fmla="*/ 10 h 340"/>
                <a:gd name="T32" fmla="*/ 155 w 155"/>
                <a:gd name="T33" fmla="*/ 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340">
                  <a:moveTo>
                    <a:pt x="62" y="326"/>
                  </a:moveTo>
                  <a:cubicBezTo>
                    <a:pt x="53" y="330"/>
                    <a:pt x="53" y="330"/>
                    <a:pt x="53" y="330"/>
                  </a:cubicBezTo>
                  <a:cubicBezTo>
                    <a:pt x="56" y="334"/>
                    <a:pt x="59" y="337"/>
                    <a:pt x="63" y="340"/>
                  </a:cubicBezTo>
                  <a:cubicBezTo>
                    <a:pt x="67" y="340"/>
                    <a:pt x="71" y="339"/>
                    <a:pt x="76" y="339"/>
                  </a:cubicBezTo>
                  <a:cubicBezTo>
                    <a:pt x="71" y="335"/>
                    <a:pt x="66" y="331"/>
                    <a:pt x="62" y="326"/>
                  </a:cubicBezTo>
                  <a:moveTo>
                    <a:pt x="8" y="136"/>
                  </a:moveTo>
                  <a:cubicBezTo>
                    <a:pt x="3" y="154"/>
                    <a:pt x="0" y="174"/>
                    <a:pt x="0" y="195"/>
                  </a:cubicBezTo>
                  <a:cubicBezTo>
                    <a:pt x="0" y="215"/>
                    <a:pt x="3" y="235"/>
                    <a:pt x="8" y="253"/>
                  </a:cubicBezTo>
                  <a:cubicBezTo>
                    <a:pt x="17" y="247"/>
                    <a:pt x="17" y="247"/>
                    <a:pt x="17" y="247"/>
                  </a:cubicBezTo>
                  <a:cubicBezTo>
                    <a:pt x="12" y="231"/>
                    <a:pt x="9" y="213"/>
                    <a:pt x="9" y="195"/>
                  </a:cubicBezTo>
                  <a:cubicBezTo>
                    <a:pt x="9" y="176"/>
                    <a:pt x="12" y="159"/>
                    <a:pt x="17" y="142"/>
                  </a:cubicBezTo>
                  <a:cubicBezTo>
                    <a:pt x="8" y="136"/>
                    <a:pt x="8" y="136"/>
                    <a:pt x="8" y="136"/>
                  </a:cubicBezTo>
                  <a:moveTo>
                    <a:pt x="155" y="0"/>
                  </a:moveTo>
                  <a:cubicBezTo>
                    <a:pt x="115" y="9"/>
                    <a:pt x="80" y="30"/>
                    <a:pt x="53" y="59"/>
                  </a:cubicBezTo>
                  <a:cubicBezTo>
                    <a:pt x="62" y="63"/>
                    <a:pt x="62" y="63"/>
                    <a:pt x="62" y="63"/>
                  </a:cubicBezTo>
                  <a:cubicBezTo>
                    <a:pt x="87" y="37"/>
                    <a:pt x="118" y="19"/>
                    <a:pt x="154" y="10"/>
                  </a:cubicBezTo>
                  <a:cubicBezTo>
                    <a:pt x="155" y="0"/>
                    <a:pt x="155" y="0"/>
                    <a:pt x="155"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0" name="iSľïḋe"/>
            <p:cNvSpPr/>
            <p:nvPr/>
          </p:nvSpPr>
          <p:spPr bwMode="auto">
            <a:xfrm>
              <a:off x="6248400" y="5830888"/>
              <a:ext cx="84138" cy="28575"/>
            </a:xfrm>
            <a:custGeom>
              <a:avLst/>
              <a:gdLst>
                <a:gd name="T0" fmla="*/ 45 w 45"/>
                <a:gd name="T1" fmla="*/ 0 h 15"/>
                <a:gd name="T2" fmla="*/ 1 w 45"/>
                <a:gd name="T3" fmla="*/ 5 h 15"/>
                <a:gd name="T4" fmla="*/ 0 w 45"/>
                <a:gd name="T5" fmla="*/ 15 h 15"/>
                <a:gd name="T6" fmla="*/ 45 w 45"/>
                <a:gd name="T7" fmla="*/ 10 h 15"/>
                <a:gd name="T8" fmla="*/ 45 w 45"/>
                <a:gd name="T9" fmla="*/ 10 h 15"/>
                <a:gd name="T10" fmla="*/ 45 w 45"/>
                <a:gd name="T11" fmla="*/ 0 h 15"/>
                <a:gd name="T12" fmla="*/ 45 w 4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45" h="15">
                  <a:moveTo>
                    <a:pt x="45" y="0"/>
                  </a:moveTo>
                  <a:cubicBezTo>
                    <a:pt x="30" y="0"/>
                    <a:pt x="15" y="2"/>
                    <a:pt x="1" y="5"/>
                  </a:cubicBezTo>
                  <a:cubicBezTo>
                    <a:pt x="0" y="15"/>
                    <a:pt x="0" y="15"/>
                    <a:pt x="0" y="15"/>
                  </a:cubicBezTo>
                  <a:cubicBezTo>
                    <a:pt x="14" y="11"/>
                    <a:pt x="29" y="10"/>
                    <a:pt x="45" y="10"/>
                  </a:cubicBezTo>
                  <a:cubicBezTo>
                    <a:pt x="45" y="10"/>
                    <a:pt x="45" y="10"/>
                    <a:pt x="45" y="10"/>
                  </a:cubicBezTo>
                  <a:cubicBezTo>
                    <a:pt x="45" y="0"/>
                    <a:pt x="45" y="0"/>
                    <a:pt x="45" y="0"/>
                  </a:cubicBezTo>
                  <a:cubicBezTo>
                    <a:pt x="45" y="0"/>
                    <a:pt x="45" y="0"/>
                    <a:pt x="4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1" name="í$ľíḑé"/>
            <p:cNvSpPr/>
            <p:nvPr/>
          </p:nvSpPr>
          <p:spPr bwMode="auto">
            <a:xfrm>
              <a:off x="5975350" y="5949951"/>
              <a:ext cx="101600" cy="155575"/>
            </a:xfrm>
            <a:custGeom>
              <a:avLst/>
              <a:gdLst>
                <a:gd name="T0" fmla="*/ 45 w 54"/>
                <a:gd name="T1" fmla="*/ 0 h 83"/>
                <a:gd name="T2" fmla="*/ 0 w 54"/>
                <a:gd name="T3" fmla="*/ 77 h 83"/>
                <a:gd name="T4" fmla="*/ 9 w 54"/>
                <a:gd name="T5" fmla="*/ 83 h 83"/>
                <a:gd name="T6" fmla="*/ 54 w 54"/>
                <a:gd name="T7" fmla="*/ 4 h 83"/>
                <a:gd name="T8" fmla="*/ 45 w 54"/>
                <a:gd name="T9" fmla="*/ 0 h 83"/>
              </a:gdLst>
              <a:ahLst/>
              <a:cxnLst>
                <a:cxn ang="0">
                  <a:pos x="T0" y="T1"/>
                </a:cxn>
                <a:cxn ang="0">
                  <a:pos x="T2" y="T3"/>
                </a:cxn>
                <a:cxn ang="0">
                  <a:pos x="T4" y="T5"/>
                </a:cxn>
                <a:cxn ang="0">
                  <a:pos x="T6" y="T7"/>
                </a:cxn>
                <a:cxn ang="0">
                  <a:pos x="T8" y="T9"/>
                </a:cxn>
              </a:cxnLst>
              <a:rect l="0" t="0" r="r" b="b"/>
              <a:pathLst>
                <a:path w="54" h="83">
                  <a:moveTo>
                    <a:pt x="45" y="0"/>
                  </a:moveTo>
                  <a:cubicBezTo>
                    <a:pt x="25" y="21"/>
                    <a:pt x="9" y="48"/>
                    <a:pt x="0" y="77"/>
                  </a:cubicBezTo>
                  <a:cubicBezTo>
                    <a:pt x="9" y="83"/>
                    <a:pt x="9" y="83"/>
                    <a:pt x="9" y="83"/>
                  </a:cubicBezTo>
                  <a:cubicBezTo>
                    <a:pt x="17" y="53"/>
                    <a:pt x="33" y="26"/>
                    <a:pt x="54" y="4"/>
                  </a:cubicBezTo>
                  <a:cubicBezTo>
                    <a:pt x="45" y="0"/>
                    <a:pt x="45" y="0"/>
                    <a:pt x="4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2" name="iṥḻíḓe"/>
            <p:cNvSpPr/>
            <p:nvPr/>
          </p:nvSpPr>
          <p:spPr bwMode="auto">
            <a:xfrm>
              <a:off x="5975350" y="6302376"/>
              <a:ext cx="101600" cy="155575"/>
            </a:xfrm>
            <a:custGeom>
              <a:avLst/>
              <a:gdLst>
                <a:gd name="T0" fmla="*/ 9 w 54"/>
                <a:gd name="T1" fmla="*/ 0 h 83"/>
                <a:gd name="T2" fmla="*/ 0 w 54"/>
                <a:gd name="T3" fmla="*/ 6 h 83"/>
                <a:gd name="T4" fmla="*/ 45 w 54"/>
                <a:gd name="T5" fmla="*/ 83 h 83"/>
                <a:gd name="T6" fmla="*/ 54 w 54"/>
                <a:gd name="T7" fmla="*/ 79 h 83"/>
                <a:gd name="T8" fmla="*/ 9 w 54"/>
                <a:gd name="T9" fmla="*/ 0 h 83"/>
              </a:gdLst>
              <a:ahLst/>
              <a:cxnLst>
                <a:cxn ang="0">
                  <a:pos x="T0" y="T1"/>
                </a:cxn>
                <a:cxn ang="0">
                  <a:pos x="T2" y="T3"/>
                </a:cxn>
                <a:cxn ang="0">
                  <a:pos x="T4" y="T5"/>
                </a:cxn>
                <a:cxn ang="0">
                  <a:pos x="T6" y="T7"/>
                </a:cxn>
                <a:cxn ang="0">
                  <a:pos x="T8" y="T9"/>
                </a:cxn>
              </a:cxnLst>
              <a:rect l="0" t="0" r="r" b="b"/>
              <a:pathLst>
                <a:path w="54" h="83">
                  <a:moveTo>
                    <a:pt x="9" y="0"/>
                  </a:moveTo>
                  <a:cubicBezTo>
                    <a:pt x="0" y="6"/>
                    <a:pt x="0" y="6"/>
                    <a:pt x="0" y="6"/>
                  </a:cubicBezTo>
                  <a:cubicBezTo>
                    <a:pt x="9" y="35"/>
                    <a:pt x="25" y="62"/>
                    <a:pt x="45" y="83"/>
                  </a:cubicBezTo>
                  <a:cubicBezTo>
                    <a:pt x="54" y="79"/>
                    <a:pt x="54" y="79"/>
                    <a:pt x="54" y="79"/>
                  </a:cubicBezTo>
                  <a:cubicBezTo>
                    <a:pt x="33" y="57"/>
                    <a:pt x="17" y="30"/>
                    <a:pt x="9"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3" name="íṣļíḑè"/>
            <p:cNvSpPr/>
            <p:nvPr/>
          </p:nvSpPr>
          <p:spPr bwMode="auto">
            <a:xfrm>
              <a:off x="6248400" y="6550026"/>
              <a:ext cx="84138" cy="26988"/>
            </a:xfrm>
            <a:custGeom>
              <a:avLst/>
              <a:gdLst>
                <a:gd name="T0" fmla="*/ 0 w 45"/>
                <a:gd name="T1" fmla="*/ 0 h 15"/>
                <a:gd name="T2" fmla="*/ 1 w 45"/>
                <a:gd name="T3" fmla="*/ 10 h 15"/>
                <a:gd name="T4" fmla="*/ 45 w 45"/>
                <a:gd name="T5" fmla="*/ 15 h 15"/>
                <a:gd name="T6" fmla="*/ 45 w 45"/>
                <a:gd name="T7" fmla="*/ 15 h 15"/>
                <a:gd name="T8" fmla="*/ 45 w 45"/>
                <a:gd name="T9" fmla="*/ 5 h 15"/>
                <a:gd name="T10" fmla="*/ 45 w 45"/>
                <a:gd name="T11" fmla="*/ 5 h 15"/>
                <a:gd name="T12" fmla="*/ 0 w 4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45" h="15">
                  <a:moveTo>
                    <a:pt x="0" y="0"/>
                  </a:moveTo>
                  <a:cubicBezTo>
                    <a:pt x="1" y="10"/>
                    <a:pt x="1" y="10"/>
                    <a:pt x="1" y="10"/>
                  </a:cubicBezTo>
                  <a:cubicBezTo>
                    <a:pt x="15" y="13"/>
                    <a:pt x="30" y="15"/>
                    <a:pt x="45" y="15"/>
                  </a:cubicBezTo>
                  <a:cubicBezTo>
                    <a:pt x="45" y="15"/>
                    <a:pt x="45" y="15"/>
                    <a:pt x="45" y="15"/>
                  </a:cubicBezTo>
                  <a:cubicBezTo>
                    <a:pt x="45" y="5"/>
                    <a:pt x="45" y="5"/>
                    <a:pt x="45" y="5"/>
                  </a:cubicBezTo>
                  <a:cubicBezTo>
                    <a:pt x="45" y="5"/>
                    <a:pt x="45" y="5"/>
                    <a:pt x="45" y="5"/>
                  </a:cubicBezTo>
                  <a:cubicBezTo>
                    <a:pt x="29" y="5"/>
                    <a:pt x="14" y="4"/>
                    <a:pt x="0"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4" name="işliḑè"/>
            <p:cNvSpPr/>
            <p:nvPr/>
          </p:nvSpPr>
          <p:spPr bwMode="auto">
            <a:xfrm>
              <a:off x="6416675" y="5840413"/>
              <a:ext cx="190500" cy="117475"/>
            </a:xfrm>
            <a:custGeom>
              <a:avLst/>
              <a:gdLst>
                <a:gd name="T0" fmla="*/ 0 w 101"/>
                <a:gd name="T1" fmla="*/ 0 h 63"/>
                <a:gd name="T2" fmla="*/ 1 w 101"/>
                <a:gd name="T3" fmla="*/ 10 h 63"/>
                <a:gd name="T4" fmla="*/ 92 w 101"/>
                <a:gd name="T5" fmla="*/ 63 h 63"/>
                <a:gd name="T6" fmla="*/ 101 w 101"/>
                <a:gd name="T7" fmla="*/ 59 h 63"/>
                <a:gd name="T8" fmla="*/ 0 w 101"/>
                <a:gd name="T9" fmla="*/ 0 h 63"/>
              </a:gdLst>
              <a:ahLst/>
              <a:cxnLst>
                <a:cxn ang="0">
                  <a:pos x="T0" y="T1"/>
                </a:cxn>
                <a:cxn ang="0">
                  <a:pos x="T2" y="T3"/>
                </a:cxn>
                <a:cxn ang="0">
                  <a:pos x="T4" y="T5"/>
                </a:cxn>
                <a:cxn ang="0">
                  <a:pos x="T6" y="T7"/>
                </a:cxn>
                <a:cxn ang="0">
                  <a:pos x="T8" y="T9"/>
                </a:cxn>
              </a:cxnLst>
              <a:rect l="0" t="0" r="r" b="b"/>
              <a:pathLst>
                <a:path w="101" h="63">
                  <a:moveTo>
                    <a:pt x="0" y="0"/>
                  </a:moveTo>
                  <a:cubicBezTo>
                    <a:pt x="1" y="10"/>
                    <a:pt x="1" y="10"/>
                    <a:pt x="1" y="10"/>
                  </a:cubicBezTo>
                  <a:cubicBezTo>
                    <a:pt x="36" y="19"/>
                    <a:pt x="68" y="37"/>
                    <a:pt x="92" y="63"/>
                  </a:cubicBezTo>
                  <a:cubicBezTo>
                    <a:pt x="101" y="59"/>
                    <a:pt x="101" y="59"/>
                    <a:pt x="101" y="59"/>
                  </a:cubicBezTo>
                  <a:cubicBezTo>
                    <a:pt x="75" y="30"/>
                    <a:pt x="39" y="9"/>
                    <a:pt x="0"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 name="iS1íḓé"/>
            <p:cNvSpPr/>
            <p:nvPr/>
          </p:nvSpPr>
          <p:spPr bwMode="auto">
            <a:xfrm>
              <a:off x="6416675" y="5840413"/>
              <a:ext cx="3175" cy="19050"/>
            </a:xfrm>
            <a:custGeom>
              <a:avLst/>
              <a:gdLst>
                <a:gd name="T0" fmla="*/ 0 w 2"/>
                <a:gd name="T1" fmla="*/ 0 h 12"/>
                <a:gd name="T2" fmla="*/ 2 w 2"/>
                <a:gd name="T3" fmla="*/ 12 h 12"/>
                <a:gd name="T4" fmla="*/ 2 w 2"/>
                <a:gd name="T5" fmla="*/ 12 h 12"/>
                <a:gd name="T6" fmla="*/ 0 w 2"/>
                <a:gd name="T7" fmla="*/ 0 h 12"/>
                <a:gd name="T8" fmla="*/ 0 w 2"/>
                <a:gd name="T9" fmla="*/ 0 h 12"/>
              </a:gdLst>
              <a:ahLst/>
              <a:cxnLst>
                <a:cxn ang="0">
                  <a:pos x="T0" y="T1"/>
                </a:cxn>
                <a:cxn ang="0">
                  <a:pos x="T2" y="T3"/>
                </a:cxn>
                <a:cxn ang="0">
                  <a:pos x="T4" y="T5"/>
                </a:cxn>
                <a:cxn ang="0">
                  <a:pos x="T6" y="T7"/>
                </a:cxn>
                <a:cxn ang="0">
                  <a:pos x="T8" y="T9"/>
                </a:cxn>
              </a:cxnLst>
              <a:rect l="0" t="0" r="r" b="b"/>
              <a:pathLst>
                <a:path w="2" h="12">
                  <a:moveTo>
                    <a:pt x="0" y="0"/>
                  </a:moveTo>
                  <a:lnTo>
                    <a:pt x="2" y="12"/>
                  </a:lnTo>
                  <a:lnTo>
                    <a:pt x="2" y="12"/>
                  </a:lnTo>
                  <a:lnTo>
                    <a:pt x="0" y="0"/>
                  </a:lnTo>
                  <a:lnTo>
                    <a:pt x="0"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 name="išḻíḓe"/>
            <p:cNvSpPr/>
            <p:nvPr/>
          </p:nvSpPr>
          <p:spPr bwMode="auto">
            <a:xfrm>
              <a:off x="6416675" y="5840413"/>
              <a:ext cx="3175" cy="19050"/>
            </a:xfrm>
            <a:custGeom>
              <a:avLst/>
              <a:gdLst>
                <a:gd name="T0" fmla="*/ 0 w 2"/>
                <a:gd name="T1" fmla="*/ 0 h 12"/>
                <a:gd name="T2" fmla="*/ 2 w 2"/>
                <a:gd name="T3" fmla="*/ 12 h 12"/>
                <a:gd name="T4" fmla="*/ 2 w 2"/>
                <a:gd name="T5" fmla="*/ 12 h 12"/>
                <a:gd name="T6" fmla="*/ 0 w 2"/>
                <a:gd name="T7" fmla="*/ 0 h 12"/>
                <a:gd name="T8" fmla="*/ 0 w 2"/>
                <a:gd name="T9" fmla="*/ 0 h 12"/>
              </a:gdLst>
              <a:ahLst/>
              <a:cxnLst>
                <a:cxn ang="0">
                  <a:pos x="T0" y="T1"/>
                </a:cxn>
                <a:cxn ang="0">
                  <a:pos x="T2" y="T3"/>
                </a:cxn>
                <a:cxn ang="0">
                  <a:pos x="T4" y="T5"/>
                </a:cxn>
                <a:cxn ang="0">
                  <a:pos x="T6" y="T7"/>
                </a:cxn>
                <a:cxn ang="0">
                  <a:pos x="T8" y="T9"/>
                </a:cxn>
              </a:cxnLst>
              <a:rect l="0" t="0" r="r" b="b"/>
              <a:pathLst>
                <a:path w="2" h="12">
                  <a:moveTo>
                    <a:pt x="0" y="0"/>
                  </a:moveTo>
                  <a:lnTo>
                    <a:pt x="2" y="12"/>
                  </a:lnTo>
                  <a:lnTo>
                    <a:pt x="2" y="1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 name="íśḷîḑe"/>
            <p:cNvSpPr/>
            <p:nvPr/>
          </p:nvSpPr>
          <p:spPr bwMode="auto">
            <a:xfrm>
              <a:off x="6589713" y="5949951"/>
              <a:ext cx="17463" cy="7938"/>
            </a:xfrm>
            <a:custGeom>
              <a:avLst/>
              <a:gdLst>
                <a:gd name="T0" fmla="*/ 11 w 11"/>
                <a:gd name="T1" fmla="*/ 0 h 5"/>
                <a:gd name="T2" fmla="*/ 0 w 11"/>
                <a:gd name="T3" fmla="*/ 5 h 5"/>
                <a:gd name="T4" fmla="*/ 0 w 11"/>
                <a:gd name="T5" fmla="*/ 5 h 5"/>
                <a:gd name="T6" fmla="*/ 11 w 11"/>
                <a:gd name="T7" fmla="*/ 0 h 5"/>
                <a:gd name="T8" fmla="*/ 11 w 11"/>
                <a:gd name="T9" fmla="*/ 0 h 5"/>
              </a:gdLst>
              <a:ahLst/>
              <a:cxnLst>
                <a:cxn ang="0">
                  <a:pos x="T0" y="T1"/>
                </a:cxn>
                <a:cxn ang="0">
                  <a:pos x="T2" y="T3"/>
                </a:cxn>
                <a:cxn ang="0">
                  <a:pos x="T4" y="T5"/>
                </a:cxn>
                <a:cxn ang="0">
                  <a:pos x="T6" y="T7"/>
                </a:cxn>
                <a:cxn ang="0">
                  <a:pos x="T8" y="T9"/>
                </a:cxn>
              </a:cxnLst>
              <a:rect l="0" t="0" r="r" b="b"/>
              <a:pathLst>
                <a:path w="11" h="5">
                  <a:moveTo>
                    <a:pt x="11" y="0"/>
                  </a:moveTo>
                  <a:lnTo>
                    <a:pt x="0" y="5"/>
                  </a:lnTo>
                  <a:lnTo>
                    <a:pt x="0" y="5"/>
                  </a:lnTo>
                  <a:lnTo>
                    <a:pt x="11" y="0"/>
                  </a:lnTo>
                  <a:lnTo>
                    <a:pt x="11"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8" name="íşḻîḓé"/>
            <p:cNvSpPr/>
            <p:nvPr/>
          </p:nvSpPr>
          <p:spPr bwMode="auto">
            <a:xfrm>
              <a:off x="6589713" y="5949951"/>
              <a:ext cx="17463" cy="7938"/>
            </a:xfrm>
            <a:custGeom>
              <a:avLst/>
              <a:gdLst>
                <a:gd name="T0" fmla="*/ 11 w 11"/>
                <a:gd name="T1" fmla="*/ 0 h 5"/>
                <a:gd name="T2" fmla="*/ 0 w 11"/>
                <a:gd name="T3" fmla="*/ 5 h 5"/>
                <a:gd name="T4" fmla="*/ 0 w 11"/>
                <a:gd name="T5" fmla="*/ 5 h 5"/>
                <a:gd name="T6" fmla="*/ 11 w 11"/>
                <a:gd name="T7" fmla="*/ 0 h 5"/>
                <a:gd name="T8" fmla="*/ 11 w 11"/>
                <a:gd name="T9" fmla="*/ 0 h 5"/>
              </a:gdLst>
              <a:ahLst/>
              <a:cxnLst>
                <a:cxn ang="0">
                  <a:pos x="T0" y="T1"/>
                </a:cxn>
                <a:cxn ang="0">
                  <a:pos x="T2" y="T3"/>
                </a:cxn>
                <a:cxn ang="0">
                  <a:pos x="T4" y="T5"/>
                </a:cxn>
                <a:cxn ang="0">
                  <a:pos x="T6" y="T7"/>
                </a:cxn>
                <a:cxn ang="0">
                  <a:pos x="T8" y="T9"/>
                </a:cxn>
              </a:cxnLst>
              <a:rect l="0" t="0" r="r" b="b"/>
              <a:pathLst>
                <a:path w="11" h="5">
                  <a:moveTo>
                    <a:pt x="11" y="0"/>
                  </a:moveTo>
                  <a:lnTo>
                    <a:pt x="0" y="5"/>
                  </a:lnTo>
                  <a:lnTo>
                    <a:pt x="0" y="5"/>
                  </a:lnTo>
                  <a:lnTo>
                    <a:pt x="11" y="0"/>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59" name="išľiḓe"/>
            <p:cNvSpPr/>
            <p:nvPr/>
          </p:nvSpPr>
          <p:spPr bwMode="auto">
            <a:xfrm>
              <a:off x="6675438" y="6094413"/>
              <a:ext cx="31750" cy="219075"/>
            </a:xfrm>
            <a:custGeom>
              <a:avLst/>
              <a:gdLst>
                <a:gd name="T0" fmla="*/ 8 w 17"/>
                <a:gd name="T1" fmla="*/ 0 h 117"/>
                <a:gd name="T2" fmla="*/ 0 w 17"/>
                <a:gd name="T3" fmla="*/ 6 h 117"/>
                <a:gd name="T4" fmla="*/ 7 w 17"/>
                <a:gd name="T5" fmla="*/ 58 h 117"/>
                <a:gd name="T6" fmla="*/ 7 w 17"/>
                <a:gd name="T7" fmla="*/ 58 h 117"/>
                <a:gd name="T8" fmla="*/ 7 w 17"/>
                <a:gd name="T9" fmla="*/ 59 h 117"/>
                <a:gd name="T10" fmla="*/ 7 w 17"/>
                <a:gd name="T11" fmla="*/ 59 h 117"/>
                <a:gd name="T12" fmla="*/ 7 w 17"/>
                <a:gd name="T13" fmla="*/ 59 h 117"/>
                <a:gd name="T14" fmla="*/ 7 w 17"/>
                <a:gd name="T15" fmla="*/ 59 h 117"/>
                <a:gd name="T16" fmla="*/ 7 w 17"/>
                <a:gd name="T17" fmla="*/ 59 h 117"/>
                <a:gd name="T18" fmla="*/ 7 w 17"/>
                <a:gd name="T19" fmla="*/ 59 h 117"/>
                <a:gd name="T20" fmla="*/ 7 w 17"/>
                <a:gd name="T21" fmla="*/ 59 h 117"/>
                <a:gd name="T22" fmla="*/ 7 w 17"/>
                <a:gd name="T23" fmla="*/ 59 h 117"/>
                <a:gd name="T24" fmla="*/ 0 w 17"/>
                <a:gd name="T25" fmla="*/ 111 h 117"/>
                <a:gd name="T26" fmla="*/ 8 w 17"/>
                <a:gd name="T27" fmla="*/ 117 h 117"/>
                <a:gd name="T28" fmla="*/ 17 w 17"/>
                <a:gd name="T29" fmla="*/ 59 h 117"/>
                <a:gd name="T30" fmla="*/ 8 w 17"/>
                <a:gd name="T3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17">
                  <a:moveTo>
                    <a:pt x="8" y="0"/>
                  </a:moveTo>
                  <a:cubicBezTo>
                    <a:pt x="0" y="6"/>
                    <a:pt x="0" y="6"/>
                    <a:pt x="0" y="6"/>
                  </a:cubicBezTo>
                  <a:cubicBezTo>
                    <a:pt x="4" y="22"/>
                    <a:pt x="7" y="40"/>
                    <a:pt x="7" y="58"/>
                  </a:cubicBezTo>
                  <a:cubicBezTo>
                    <a:pt x="7" y="58"/>
                    <a:pt x="7" y="58"/>
                    <a:pt x="7" y="58"/>
                  </a:cubicBezTo>
                  <a:cubicBezTo>
                    <a:pt x="7" y="58"/>
                    <a:pt x="7" y="58"/>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77"/>
                    <a:pt x="4" y="95"/>
                    <a:pt x="0" y="111"/>
                  </a:cubicBezTo>
                  <a:cubicBezTo>
                    <a:pt x="8" y="117"/>
                    <a:pt x="8" y="117"/>
                    <a:pt x="8" y="117"/>
                  </a:cubicBezTo>
                  <a:cubicBezTo>
                    <a:pt x="14" y="99"/>
                    <a:pt x="17" y="79"/>
                    <a:pt x="17" y="59"/>
                  </a:cubicBezTo>
                  <a:cubicBezTo>
                    <a:pt x="17" y="38"/>
                    <a:pt x="14" y="18"/>
                    <a:pt x="8"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 name="ïśḷïḋé"/>
            <p:cNvSpPr/>
            <p:nvPr/>
          </p:nvSpPr>
          <p:spPr bwMode="auto">
            <a:xfrm>
              <a:off x="6675438" y="6302376"/>
              <a:ext cx="15875" cy="11113"/>
            </a:xfrm>
            <a:custGeom>
              <a:avLst/>
              <a:gdLst>
                <a:gd name="T0" fmla="*/ 0 w 10"/>
                <a:gd name="T1" fmla="*/ 0 h 7"/>
                <a:gd name="T2" fmla="*/ 0 w 10"/>
                <a:gd name="T3" fmla="*/ 0 h 7"/>
                <a:gd name="T4" fmla="*/ 10 w 10"/>
                <a:gd name="T5" fmla="*/ 7 h 7"/>
                <a:gd name="T6" fmla="*/ 10 w 10"/>
                <a:gd name="T7" fmla="*/ 7 h 7"/>
                <a:gd name="T8" fmla="*/ 0 w 10"/>
                <a:gd name="T9" fmla="*/ 0 h 7"/>
              </a:gdLst>
              <a:ahLst/>
              <a:cxnLst>
                <a:cxn ang="0">
                  <a:pos x="T0" y="T1"/>
                </a:cxn>
                <a:cxn ang="0">
                  <a:pos x="T2" y="T3"/>
                </a:cxn>
                <a:cxn ang="0">
                  <a:pos x="T4" y="T5"/>
                </a:cxn>
                <a:cxn ang="0">
                  <a:pos x="T6" y="T7"/>
                </a:cxn>
                <a:cxn ang="0">
                  <a:pos x="T8" y="T9"/>
                </a:cxn>
              </a:cxnLst>
              <a:rect l="0" t="0" r="r" b="b"/>
              <a:pathLst>
                <a:path w="10" h="7">
                  <a:moveTo>
                    <a:pt x="0" y="0"/>
                  </a:moveTo>
                  <a:lnTo>
                    <a:pt x="0" y="0"/>
                  </a:lnTo>
                  <a:lnTo>
                    <a:pt x="10" y="7"/>
                  </a:lnTo>
                  <a:lnTo>
                    <a:pt x="10" y="7"/>
                  </a:lnTo>
                  <a:lnTo>
                    <a:pt x="0"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 name="îṣḷíḋê"/>
            <p:cNvSpPr/>
            <p:nvPr/>
          </p:nvSpPr>
          <p:spPr bwMode="auto">
            <a:xfrm>
              <a:off x="6675438" y="6302376"/>
              <a:ext cx="15875" cy="11113"/>
            </a:xfrm>
            <a:custGeom>
              <a:avLst/>
              <a:gdLst>
                <a:gd name="T0" fmla="*/ 0 w 10"/>
                <a:gd name="T1" fmla="*/ 0 h 7"/>
                <a:gd name="T2" fmla="*/ 0 w 10"/>
                <a:gd name="T3" fmla="*/ 0 h 7"/>
                <a:gd name="T4" fmla="*/ 10 w 10"/>
                <a:gd name="T5" fmla="*/ 7 h 7"/>
                <a:gd name="T6" fmla="*/ 10 w 10"/>
                <a:gd name="T7" fmla="*/ 7 h 7"/>
                <a:gd name="T8" fmla="*/ 0 w 10"/>
                <a:gd name="T9" fmla="*/ 0 h 7"/>
              </a:gdLst>
              <a:ahLst/>
              <a:cxnLst>
                <a:cxn ang="0">
                  <a:pos x="T0" y="T1"/>
                </a:cxn>
                <a:cxn ang="0">
                  <a:pos x="T2" y="T3"/>
                </a:cxn>
                <a:cxn ang="0">
                  <a:pos x="T4" y="T5"/>
                </a:cxn>
                <a:cxn ang="0">
                  <a:pos x="T6" y="T7"/>
                </a:cxn>
                <a:cxn ang="0">
                  <a:pos x="T8" y="T9"/>
                </a:cxn>
              </a:cxnLst>
              <a:rect l="0" t="0" r="r" b="b"/>
              <a:pathLst>
                <a:path w="10" h="7">
                  <a:moveTo>
                    <a:pt x="0" y="0"/>
                  </a:moveTo>
                  <a:lnTo>
                    <a:pt x="0" y="0"/>
                  </a:lnTo>
                  <a:lnTo>
                    <a:pt x="10" y="7"/>
                  </a:lnTo>
                  <a:lnTo>
                    <a:pt x="10"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 name="isḻíďè"/>
            <p:cNvSpPr/>
            <p:nvPr/>
          </p:nvSpPr>
          <p:spPr bwMode="auto">
            <a:xfrm>
              <a:off x="6675438" y="6094413"/>
              <a:ext cx="15875" cy="11113"/>
            </a:xfrm>
            <a:custGeom>
              <a:avLst/>
              <a:gdLst>
                <a:gd name="T0" fmla="*/ 10 w 10"/>
                <a:gd name="T1" fmla="*/ 0 h 7"/>
                <a:gd name="T2" fmla="*/ 0 w 10"/>
                <a:gd name="T3" fmla="*/ 7 h 7"/>
                <a:gd name="T4" fmla="*/ 0 w 10"/>
                <a:gd name="T5" fmla="*/ 7 h 7"/>
                <a:gd name="T6" fmla="*/ 10 w 10"/>
                <a:gd name="T7" fmla="*/ 0 h 7"/>
                <a:gd name="T8" fmla="*/ 10 w 10"/>
                <a:gd name="T9" fmla="*/ 0 h 7"/>
              </a:gdLst>
              <a:ahLst/>
              <a:cxnLst>
                <a:cxn ang="0">
                  <a:pos x="T0" y="T1"/>
                </a:cxn>
                <a:cxn ang="0">
                  <a:pos x="T2" y="T3"/>
                </a:cxn>
                <a:cxn ang="0">
                  <a:pos x="T4" y="T5"/>
                </a:cxn>
                <a:cxn ang="0">
                  <a:pos x="T6" y="T7"/>
                </a:cxn>
                <a:cxn ang="0">
                  <a:pos x="T8" y="T9"/>
                </a:cxn>
              </a:cxnLst>
              <a:rect l="0" t="0" r="r" b="b"/>
              <a:pathLst>
                <a:path w="10" h="7">
                  <a:moveTo>
                    <a:pt x="10" y="0"/>
                  </a:moveTo>
                  <a:lnTo>
                    <a:pt x="0" y="7"/>
                  </a:lnTo>
                  <a:lnTo>
                    <a:pt x="0" y="7"/>
                  </a:lnTo>
                  <a:lnTo>
                    <a:pt x="10" y="0"/>
                  </a:lnTo>
                  <a:lnTo>
                    <a:pt x="10"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3" name="îṥľiḑé"/>
            <p:cNvSpPr/>
            <p:nvPr/>
          </p:nvSpPr>
          <p:spPr bwMode="auto">
            <a:xfrm>
              <a:off x="6675438" y="6094413"/>
              <a:ext cx="15875" cy="11113"/>
            </a:xfrm>
            <a:custGeom>
              <a:avLst/>
              <a:gdLst>
                <a:gd name="T0" fmla="*/ 10 w 10"/>
                <a:gd name="T1" fmla="*/ 0 h 7"/>
                <a:gd name="T2" fmla="*/ 0 w 10"/>
                <a:gd name="T3" fmla="*/ 7 h 7"/>
                <a:gd name="T4" fmla="*/ 0 w 10"/>
                <a:gd name="T5" fmla="*/ 7 h 7"/>
                <a:gd name="T6" fmla="*/ 10 w 10"/>
                <a:gd name="T7" fmla="*/ 0 h 7"/>
                <a:gd name="T8" fmla="*/ 10 w 10"/>
                <a:gd name="T9" fmla="*/ 0 h 7"/>
              </a:gdLst>
              <a:ahLst/>
              <a:cxnLst>
                <a:cxn ang="0">
                  <a:pos x="T0" y="T1"/>
                </a:cxn>
                <a:cxn ang="0">
                  <a:pos x="T2" y="T3"/>
                </a:cxn>
                <a:cxn ang="0">
                  <a:pos x="T4" y="T5"/>
                </a:cxn>
                <a:cxn ang="0">
                  <a:pos x="T6" y="T7"/>
                </a:cxn>
                <a:cxn ang="0">
                  <a:pos x="T8" y="T9"/>
                </a:cxn>
              </a:cxnLst>
              <a:rect l="0" t="0" r="r" b="b"/>
              <a:pathLst>
                <a:path w="10" h="7">
                  <a:moveTo>
                    <a:pt x="10" y="0"/>
                  </a:moveTo>
                  <a:lnTo>
                    <a:pt x="0" y="7"/>
                  </a:lnTo>
                  <a:lnTo>
                    <a:pt x="0" y="7"/>
                  </a:lnTo>
                  <a:lnTo>
                    <a:pt x="10" y="0"/>
                  </a:lnTo>
                  <a:lnTo>
                    <a:pt x="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4" name="îṩlíḍê"/>
            <p:cNvSpPr/>
            <p:nvPr/>
          </p:nvSpPr>
          <p:spPr bwMode="auto">
            <a:xfrm>
              <a:off x="6416675" y="6450013"/>
              <a:ext cx="190500" cy="117475"/>
            </a:xfrm>
            <a:custGeom>
              <a:avLst/>
              <a:gdLst>
                <a:gd name="T0" fmla="*/ 92 w 101"/>
                <a:gd name="T1" fmla="*/ 0 h 63"/>
                <a:gd name="T2" fmla="*/ 1 w 101"/>
                <a:gd name="T3" fmla="*/ 53 h 63"/>
                <a:gd name="T4" fmla="*/ 0 w 101"/>
                <a:gd name="T5" fmla="*/ 63 h 63"/>
                <a:gd name="T6" fmla="*/ 101 w 101"/>
                <a:gd name="T7" fmla="*/ 4 h 63"/>
                <a:gd name="T8" fmla="*/ 92 w 101"/>
                <a:gd name="T9" fmla="*/ 0 h 63"/>
              </a:gdLst>
              <a:ahLst/>
              <a:cxnLst>
                <a:cxn ang="0">
                  <a:pos x="T0" y="T1"/>
                </a:cxn>
                <a:cxn ang="0">
                  <a:pos x="T2" y="T3"/>
                </a:cxn>
                <a:cxn ang="0">
                  <a:pos x="T4" y="T5"/>
                </a:cxn>
                <a:cxn ang="0">
                  <a:pos x="T6" y="T7"/>
                </a:cxn>
                <a:cxn ang="0">
                  <a:pos x="T8" y="T9"/>
                </a:cxn>
              </a:cxnLst>
              <a:rect l="0" t="0" r="r" b="b"/>
              <a:pathLst>
                <a:path w="101" h="63">
                  <a:moveTo>
                    <a:pt x="92" y="0"/>
                  </a:moveTo>
                  <a:cubicBezTo>
                    <a:pt x="68" y="26"/>
                    <a:pt x="36" y="44"/>
                    <a:pt x="1" y="53"/>
                  </a:cubicBezTo>
                  <a:cubicBezTo>
                    <a:pt x="0" y="63"/>
                    <a:pt x="0" y="63"/>
                    <a:pt x="0" y="63"/>
                  </a:cubicBezTo>
                  <a:cubicBezTo>
                    <a:pt x="39" y="54"/>
                    <a:pt x="75" y="33"/>
                    <a:pt x="101" y="4"/>
                  </a:cubicBezTo>
                  <a:cubicBezTo>
                    <a:pt x="92" y="0"/>
                    <a:pt x="92" y="0"/>
                    <a:pt x="92"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5" name="iS1îḍé"/>
            <p:cNvSpPr/>
            <p:nvPr/>
          </p:nvSpPr>
          <p:spPr bwMode="auto">
            <a:xfrm>
              <a:off x="6416675" y="6550026"/>
              <a:ext cx="3175" cy="17463"/>
            </a:xfrm>
            <a:custGeom>
              <a:avLst/>
              <a:gdLst>
                <a:gd name="T0" fmla="*/ 2 w 2"/>
                <a:gd name="T1" fmla="*/ 0 h 11"/>
                <a:gd name="T2" fmla="*/ 2 w 2"/>
                <a:gd name="T3" fmla="*/ 0 h 11"/>
                <a:gd name="T4" fmla="*/ 0 w 2"/>
                <a:gd name="T5" fmla="*/ 11 h 11"/>
                <a:gd name="T6" fmla="*/ 0 w 2"/>
                <a:gd name="T7" fmla="*/ 11 h 11"/>
                <a:gd name="T8" fmla="*/ 2 w 2"/>
                <a:gd name="T9" fmla="*/ 0 h 11"/>
              </a:gdLst>
              <a:ahLst/>
              <a:cxnLst>
                <a:cxn ang="0">
                  <a:pos x="T0" y="T1"/>
                </a:cxn>
                <a:cxn ang="0">
                  <a:pos x="T2" y="T3"/>
                </a:cxn>
                <a:cxn ang="0">
                  <a:pos x="T4" y="T5"/>
                </a:cxn>
                <a:cxn ang="0">
                  <a:pos x="T6" y="T7"/>
                </a:cxn>
                <a:cxn ang="0">
                  <a:pos x="T8" y="T9"/>
                </a:cxn>
              </a:cxnLst>
              <a:rect l="0" t="0" r="r" b="b"/>
              <a:pathLst>
                <a:path w="2" h="11">
                  <a:moveTo>
                    <a:pt x="2" y="0"/>
                  </a:moveTo>
                  <a:lnTo>
                    <a:pt x="2" y="0"/>
                  </a:lnTo>
                  <a:lnTo>
                    <a:pt x="0" y="11"/>
                  </a:lnTo>
                  <a:lnTo>
                    <a:pt x="0" y="11"/>
                  </a:lnTo>
                  <a:lnTo>
                    <a:pt x="2"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6" name="íṩ1iďê"/>
            <p:cNvSpPr/>
            <p:nvPr/>
          </p:nvSpPr>
          <p:spPr bwMode="auto">
            <a:xfrm>
              <a:off x="6416675" y="6550026"/>
              <a:ext cx="3175" cy="17463"/>
            </a:xfrm>
            <a:custGeom>
              <a:avLst/>
              <a:gdLst>
                <a:gd name="T0" fmla="*/ 2 w 2"/>
                <a:gd name="T1" fmla="*/ 0 h 11"/>
                <a:gd name="T2" fmla="*/ 2 w 2"/>
                <a:gd name="T3" fmla="*/ 0 h 11"/>
                <a:gd name="T4" fmla="*/ 0 w 2"/>
                <a:gd name="T5" fmla="*/ 11 h 11"/>
                <a:gd name="T6" fmla="*/ 0 w 2"/>
                <a:gd name="T7" fmla="*/ 11 h 11"/>
                <a:gd name="T8" fmla="*/ 2 w 2"/>
                <a:gd name="T9" fmla="*/ 0 h 11"/>
              </a:gdLst>
              <a:ahLst/>
              <a:cxnLst>
                <a:cxn ang="0">
                  <a:pos x="T0" y="T1"/>
                </a:cxn>
                <a:cxn ang="0">
                  <a:pos x="T2" y="T3"/>
                </a:cxn>
                <a:cxn ang="0">
                  <a:pos x="T4" y="T5"/>
                </a:cxn>
                <a:cxn ang="0">
                  <a:pos x="T6" y="T7"/>
                </a:cxn>
                <a:cxn ang="0">
                  <a:pos x="T8" y="T9"/>
                </a:cxn>
              </a:cxnLst>
              <a:rect l="0" t="0" r="r" b="b"/>
              <a:pathLst>
                <a:path w="2" h="11">
                  <a:moveTo>
                    <a:pt x="2" y="0"/>
                  </a:moveTo>
                  <a:lnTo>
                    <a:pt x="2" y="0"/>
                  </a:lnTo>
                  <a:lnTo>
                    <a:pt x="0" y="11"/>
                  </a:lnTo>
                  <a:lnTo>
                    <a:pt x="0" y="1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7" name="íSḷïḑé"/>
            <p:cNvSpPr/>
            <p:nvPr/>
          </p:nvSpPr>
          <p:spPr bwMode="auto">
            <a:xfrm>
              <a:off x="6589713" y="6450013"/>
              <a:ext cx="17463" cy="7938"/>
            </a:xfrm>
            <a:custGeom>
              <a:avLst/>
              <a:gdLst>
                <a:gd name="T0" fmla="*/ 0 w 11"/>
                <a:gd name="T1" fmla="*/ 0 h 5"/>
                <a:gd name="T2" fmla="*/ 0 w 11"/>
                <a:gd name="T3" fmla="*/ 0 h 5"/>
                <a:gd name="T4" fmla="*/ 11 w 11"/>
                <a:gd name="T5" fmla="*/ 5 h 5"/>
                <a:gd name="T6" fmla="*/ 11 w 11"/>
                <a:gd name="T7" fmla="*/ 5 h 5"/>
                <a:gd name="T8" fmla="*/ 0 w 11"/>
                <a:gd name="T9" fmla="*/ 0 h 5"/>
              </a:gdLst>
              <a:ahLst/>
              <a:cxnLst>
                <a:cxn ang="0">
                  <a:pos x="T0" y="T1"/>
                </a:cxn>
                <a:cxn ang="0">
                  <a:pos x="T2" y="T3"/>
                </a:cxn>
                <a:cxn ang="0">
                  <a:pos x="T4" y="T5"/>
                </a:cxn>
                <a:cxn ang="0">
                  <a:pos x="T6" y="T7"/>
                </a:cxn>
                <a:cxn ang="0">
                  <a:pos x="T8" y="T9"/>
                </a:cxn>
              </a:cxnLst>
              <a:rect l="0" t="0" r="r" b="b"/>
              <a:pathLst>
                <a:path w="11" h="5">
                  <a:moveTo>
                    <a:pt x="0" y="0"/>
                  </a:moveTo>
                  <a:lnTo>
                    <a:pt x="0" y="0"/>
                  </a:lnTo>
                  <a:lnTo>
                    <a:pt x="11" y="5"/>
                  </a:lnTo>
                  <a:lnTo>
                    <a:pt x="11" y="5"/>
                  </a:lnTo>
                  <a:lnTo>
                    <a:pt x="0"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8" name="ïṣḻiḍe"/>
            <p:cNvSpPr/>
            <p:nvPr/>
          </p:nvSpPr>
          <p:spPr bwMode="auto">
            <a:xfrm>
              <a:off x="6589713" y="6450013"/>
              <a:ext cx="17463" cy="7938"/>
            </a:xfrm>
            <a:custGeom>
              <a:avLst/>
              <a:gdLst>
                <a:gd name="T0" fmla="*/ 0 w 11"/>
                <a:gd name="T1" fmla="*/ 0 h 5"/>
                <a:gd name="T2" fmla="*/ 0 w 11"/>
                <a:gd name="T3" fmla="*/ 0 h 5"/>
                <a:gd name="T4" fmla="*/ 11 w 11"/>
                <a:gd name="T5" fmla="*/ 5 h 5"/>
                <a:gd name="T6" fmla="*/ 11 w 11"/>
                <a:gd name="T7" fmla="*/ 5 h 5"/>
                <a:gd name="T8" fmla="*/ 0 w 11"/>
                <a:gd name="T9" fmla="*/ 0 h 5"/>
              </a:gdLst>
              <a:ahLst/>
              <a:cxnLst>
                <a:cxn ang="0">
                  <a:pos x="T0" y="T1"/>
                </a:cxn>
                <a:cxn ang="0">
                  <a:pos x="T2" y="T3"/>
                </a:cxn>
                <a:cxn ang="0">
                  <a:pos x="T4" y="T5"/>
                </a:cxn>
                <a:cxn ang="0">
                  <a:pos x="T6" y="T7"/>
                </a:cxn>
                <a:cxn ang="0">
                  <a:pos x="T8" y="T9"/>
                </a:cxn>
              </a:cxnLst>
              <a:rect l="0" t="0" r="r" b="b"/>
              <a:pathLst>
                <a:path w="11" h="5">
                  <a:moveTo>
                    <a:pt x="0" y="0"/>
                  </a:moveTo>
                  <a:lnTo>
                    <a:pt x="0" y="0"/>
                  </a:lnTo>
                  <a:lnTo>
                    <a:pt x="11" y="5"/>
                  </a:lnTo>
                  <a:lnTo>
                    <a:pt x="11"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69" name="ïšḷiḍé"/>
            <p:cNvSpPr/>
            <p:nvPr/>
          </p:nvSpPr>
          <p:spPr bwMode="auto">
            <a:xfrm>
              <a:off x="5976938" y="5849938"/>
              <a:ext cx="711200" cy="708025"/>
            </a:xfrm>
            <a:custGeom>
              <a:avLst/>
              <a:gdLst>
                <a:gd name="T0" fmla="*/ 190 w 380"/>
                <a:gd name="T1" fmla="*/ 0 h 379"/>
                <a:gd name="T2" fmla="*/ 0 w 380"/>
                <a:gd name="T3" fmla="*/ 190 h 379"/>
                <a:gd name="T4" fmla="*/ 190 w 380"/>
                <a:gd name="T5" fmla="*/ 379 h 379"/>
                <a:gd name="T6" fmla="*/ 380 w 380"/>
                <a:gd name="T7" fmla="*/ 190 h 379"/>
                <a:gd name="T8" fmla="*/ 190 w 380"/>
                <a:gd name="T9" fmla="*/ 0 h 379"/>
                <a:gd name="T10" fmla="*/ 190 w 380"/>
                <a:gd name="T11" fmla="*/ 293 h 379"/>
                <a:gd name="T12" fmla="*/ 87 w 380"/>
                <a:gd name="T13" fmla="*/ 190 h 379"/>
                <a:gd name="T14" fmla="*/ 190 w 380"/>
                <a:gd name="T15" fmla="*/ 86 h 379"/>
                <a:gd name="T16" fmla="*/ 294 w 380"/>
                <a:gd name="T17" fmla="*/ 190 h 379"/>
                <a:gd name="T18" fmla="*/ 190 w 380"/>
                <a:gd name="T19" fmla="*/ 29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0" h="379">
                  <a:moveTo>
                    <a:pt x="190" y="0"/>
                  </a:moveTo>
                  <a:cubicBezTo>
                    <a:pt x="85" y="0"/>
                    <a:pt x="0" y="85"/>
                    <a:pt x="0" y="190"/>
                  </a:cubicBezTo>
                  <a:cubicBezTo>
                    <a:pt x="0" y="294"/>
                    <a:pt x="85" y="379"/>
                    <a:pt x="190" y="379"/>
                  </a:cubicBezTo>
                  <a:cubicBezTo>
                    <a:pt x="295" y="379"/>
                    <a:pt x="380" y="294"/>
                    <a:pt x="380" y="190"/>
                  </a:cubicBezTo>
                  <a:cubicBezTo>
                    <a:pt x="380" y="85"/>
                    <a:pt x="295" y="0"/>
                    <a:pt x="190" y="0"/>
                  </a:cubicBezTo>
                  <a:moveTo>
                    <a:pt x="190" y="293"/>
                  </a:moveTo>
                  <a:cubicBezTo>
                    <a:pt x="133" y="293"/>
                    <a:pt x="87" y="247"/>
                    <a:pt x="87" y="190"/>
                  </a:cubicBezTo>
                  <a:cubicBezTo>
                    <a:pt x="87" y="132"/>
                    <a:pt x="133" y="86"/>
                    <a:pt x="190" y="86"/>
                  </a:cubicBezTo>
                  <a:cubicBezTo>
                    <a:pt x="247" y="86"/>
                    <a:pt x="294" y="132"/>
                    <a:pt x="294" y="190"/>
                  </a:cubicBezTo>
                  <a:cubicBezTo>
                    <a:pt x="294" y="247"/>
                    <a:pt x="247" y="293"/>
                    <a:pt x="190" y="293"/>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0" name="i$lïḍe"/>
            <p:cNvSpPr/>
            <p:nvPr/>
          </p:nvSpPr>
          <p:spPr bwMode="auto">
            <a:xfrm>
              <a:off x="6332538" y="5737226"/>
              <a:ext cx="84138" cy="103188"/>
            </a:xfrm>
            <a:custGeom>
              <a:avLst/>
              <a:gdLst>
                <a:gd name="T0" fmla="*/ 25 w 45"/>
                <a:gd name="T1" fmla="*/ 0 h 55"/>
                <a:gd name="T2" fmla="*/ 0 w 45"/>
                <a:gd name="T3" fmla="*/ 0 h 55"/>
                <a:gd name="T4" fmla="*/ 0 w 45"/>
                <a:gd name="T5" fmla="*/ 50 h 55"/>
                <a:gd name="T6" fmla="*/ 45 w 45"/>
                <a:gd name="T7" fmla="*/ 55 h 55"/>
                <a:gd name="T8" fmla="*/ 41 w 45"/>
                <a:gd name="T9" fmla="*/ 15 h 55"/>
                <a:gd name="T10" fmla="*/ 25 w 45"/>
                <a:gd name="T11" fmla="*/ 0 h 55"/>
              </a:gdLst>
              <a:ahLst/>
              <a:cxnLst>
                <a:cxn ang="0">
                  <a:pos x="T0" y="T1"/>
                </a:cxn>
                <a:cxn ang="0">
                  <a:pos x="T2" y="T3"/>
                </a:cxn>
                <a:cxn ang="0">
                  <a:pos x="T4" y="T5"/>
                </a:cxn>
                <a:cxn ang="0">
                  <a:pos x="T6" y="T7"/>
                </a:cxn>
                <a:cxn ang="0">
                  <a:pos x="T8" y="T9"/>
                </a:cxn>
                <a:cxn ang="0">
                  <a:pos x="T10" y="T11"/>
                </a:cxn>
              </a:cxnLst>
              <a:rect l="0" t="0" r="r" b="b"/>
              <a:pathLst>
                <a:path w="45" h="55">
                  <a:moveTo>
                    <a:pt x="25" y="0"/>
                  </a:moveTo>
                  <a:cubicBezTo>
                    <a:pt x="0" y="0"/>
                    <a:pt x="0" y="0"/>
                    <a:pt x="0" y="0"/>
                  </a:cubicBezTo>
                  <a:cubicBezTo>
                    <a:pt x="0" y="50"/>
                    <a:pt x="0" y="50"/>
                    <a:pt x="0" y="50"/>
                  </a:cubicBezTo>
                  <a:cubicBezTo>
                    <a:pt x="15" y="50"/>
                    <a:pt x="30" y="52"/>
                    <a:pt x="45" y="55"/>
                  </a:cubicBezTo>
                  <a:cubicBezTo>
                    <a:pt x="41" y="15"/>
                    <a:pt x="41" y="15"/>
                    <a:pt x="41" y="15"/>
                  </a:cubicBezTo>
                  <a:cubicBezTo>
                    <a:pt x="40" y="7"/>
                    <a:pt x="33" y="0"/>
                    <a:pt x="2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1" name="ïṡļídè"/>
            <p:cNvSpPr/>
            <p:nvPr/>
          </p:nvSpPr>
          <p:spPr bwMode="auto">
            <a:xfrm>
              <a:off x="6607175" y="5916613"/>
              <a:ext cx="157163" cy="177800"/>
            </a:xfrm>
            <a:custGeom>
              <a:avLst/>
              <a:gdLst>
                <a:gd name="T0" fmla="*/ 44 w 84"/>
                <a:gd name="T1" fmla="*/ 0 h 95"/>
                <a:gd name="T2" fmla="*/ 37 w 84"/>
                <a:gd name="T3" fmla="*/ 2 h 95"/>
                <a:gd name="T4" fmla="*/ 37 w 84"/>
                <a:gd name="T5" fmla="*/ 2 h 95"/>
                <a:gd name="T6" fmla="*/ 0 w 84"/>
                <a:gd name="T7" fmla="*/ 18 h 95"/>
                <a:gd name="T8" fmla="*/ 45 w 84"/>
                <a:gd name="T9" fmla="*/ 95 h 95"/>
                <a:gd name="T10" fmla="*/ 77 w 84"/>
                <a:gd name="T11" fmla="*/ 71 h 95"/>
                <a:gd name="T12" fmla="*/ 84 w 84"/>
                <a:gd name="T13" fmla="*/ 58 h 95"/>
                <a:gd name="T14" fmla="*/ 83 w 84"/>
                <a:gd name="T15" fmla="*/ 50 h 95"/>
                <a:gd name="T16" fmla="*/ 58 w 84"/>
                <a:gd name="T17" fmla="*/ 7 h 95"/>
                <a:gd name="T18" fmla="*/ 44 w 84"/>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95">
                  <a:moveTo>
                    <a:pt x="44" y="0"/>
                  </a:moveTo>
                  <a:cubicBezTo>
                    <a:pt x="42" y="0"/>
                    <a:pt x="39" y="0"/>
                    <a:pt x="37" y="2"/>
                  </a:cubicBezTo>
                  <a:cubicBezTo>
                    <a:pt x="37" y="2"/>
                    <a:pt x="37" y="2"/>
                    <a:pt x="37" y="2"/>
                  </a:cubicBezTo>
                  <a:cubicBezTo>
                    <a:pt x="0" y="18"/>
                    <a:pt x="0" y="18"/>
                    <a:pt x="0" y="18"/>
                  </a:cubicBezTo>
                  <a:cubicBezTo>
                    <a:pt x="21" y="39"/>
                    <a:pt x="36" y="66"/>
                    <a:pt x="45" y="95"/>
                  </a:cubicBezTo>
                  <a:cubicBezTo>
                    <a:pt x="77" y="71"/>
                    <a:pt x="77" y="71"/>
                    <a:pt x="77" y="71"/>
                  </a:cubicBezTo>
                  <a:cubicBezTo>
                    <a:pt x="82" y="68"/>
                    <a:pt x="84" y="63"/>
                    <a:pt x="84" y="58"/>
                  </a:cubicBezTo>
                  <a:cubicBezTo>
                    <a:pt x="84" y="55"/>
                    <a:pt x="84" y="53"/>
                    <a:pt x="83" y="50"/>
                  </a:cubicBezTo>
                  <a:cubicBezTo>
                    <a:pt x="58" y="7"/>
                    <a:pt x="58" y="7"/>
                    <a:pt x="58" y="7"/>
                  </a:cubicBezTo>
                  <a:cubicBezTo>
                    <a:pt x="55" y="3"/>
                    <a:pt x="50" y="0"/>
                    <a:pt x="44"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2" name="íṩļíḓé"/>
            <p:cNvSpPr/>
            <p:nvPr/>
          </p:nvSpPr>
          <p:spPr bwMode="auto">
            <a:xfrm>
              <a:off x="6607175" y="6313488"/>
              <a:ext cx="157163" cy="177800"/>
            </a:xfrm>
            <a:custGeom>
              <a:avLst/>
              <a:gdLst>
                <a:gd name="T0" fmla="*/ 45 w 84"/>
                <a:gd name="T1" fmla="*/ 0 h 95"/>
                <a:gd name="T2" fmla="*/ 0 w 84"/>
                <a:gd name="T3" fmla="*/ 77 h 95"/>
                <a:gd name="T4" fmla="*/ 37 w 84"/>
                <a:gd name="T5" fmla="*/ 94 h 95"/>
                <a:gd name="T6" fmla="*/ 44 w 84"/>
                <a:gd name="T7" fmla="*/ 95 h 95"/>
                <a:gd name="T8" fmla="*/ 58 w 84"/>
                <a:gd name="T9" fmla="*/ 88 h 95"/>
                <a:gd name="T10" fmla="*/ 83 w 84"/>
                <a:gd name="T11" fmla="*/ 45 h 95"/>
                <a:gd name="T12" fmla="*/ 84 w 84"/>
                <a:gd name="T13" fmla="*/ 38 h 95"/>
                <a:gd name="T14" fmla="*/ 77 w 84"/>
                <a:gd name="T15" fmla="*/ 24 h 95"/>
                <a:gd name="T16" fmla="*/ 77 w 84"/>
                <a:gd name="T17" fmla="*/ 24 h 95"/>
                <a:gd name="T18" fmla="*/ 45 w 84"/>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95">
                  <a:moveTo>
                    <a:pt x="45" y="0"/>
                  </a:moveTo>
                  <a:cubicBezTo>
                    <a:pt x="36" y="29"/>
                    <a:pt x="21" y="56"/>
                    <a:pt x="0" y="77"/>
                  </a:cubicBezTo>
                  <a:cubicBezTo>
                    <a:pt x="37" y="94"/>
                    <a:pt x="37" y="94"/>
                    <a:pt x="37" y="94"/>
                  </a:cubicBezTo>
                  <a:cubicBezTo>
                    <a:pt x="39" y="95"/>
                    <a:pt x="42" y="95"/>
                    <a:pt x="44" y="95"/>
                  </a:cubicBezTo>
                  <a:cubicBezTo>
                    <a:pt x="50" y="95"/>
                    <a:pt x="55" y="92"/>
                    <a:pt x="58" y="88"/>
                  </a:cubicBezTo>
                  <a:cubicBezTo>
                    <a:pt x="83" y="45"/>
                    <a:pt x="83" y="45"/>
                    <a:pt x="83" y="45"/>
                  </a:cubicBezTo>
                  <a:cubicBezTo>
                    <a:pt x="84" y="43"/>
                    <a:pt x="84" y="40"/>
                    <a:pt x="84" y="38"/>
                  </a:cubicBezTo>
                  <a:cubicBezTo>
                    <a:pt x="84" y="32"/>
                    <a:pt x="82" y="27"/>
                    <a:pt x="77" y="24"/>
                  </a:cubicBezTo>
                  <a:cubicBezTo>
                    <a:pt x="77" y="24"/>
                    <a:pt x="77" y="24"/>
                    <a:pt x="77" y="24"/>
                  </a:cubicBezTo>
                  <a:cubicBezTo>
                    <a:pt x="45" y="0"/>
                    <a:pt x="45" y="0"/>
                    <a:pt x="4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3" name="ïṥḻîḍê"/>
            <p:cNvSpPr/>
            <p:nvPr/>
          </p:nvSpPr>
          <p:spPr bwMode="auto">
            <a:xfrm>
              <a:off x="6332538" y="6567488"/>
              <a:ext cx="84138" cy="103188"/>
            </a:xfrm>
            <a:custGeom>
              <a:avLst/>
              <a:gdLst>
                <a:gd name="T0" fmla="*/ 45 w 45"/>
                <a:gd name="T1" fmla="*/ 0 h 55"/>
                <a:gd name="T2" fmla="*/ 0 w 45"/>
                <a:gd name="T3" fmla="*/ 5 h 55"/>
                <a:gd name="T4" fmla="*/ 0 w 45"/>
                <a:gd name="T5" fmla="*/ 55 h 55"/>
                <a:gd name="T6" fmla="*/ 25 w 45"/>
                <a:gd name="T7" fmla="*/ 55 h 55"/>
                <a:gd name="T8" fmla="*/ 41 w 45"/>
                <a:gd name="T9" fmla="*/ 40 h 55"/>
                <a:gd name="T10" fmla="*/ 45 w 45"/>
                <a:gd name="T11" fmla="*/ 0 h 55"/>
              </a:gdLst>
              <a:ahLst/>
              <a:cxnLst>
                <a:cxn ang="0">
                  <a:pos x="T0" y="T1"/>
                </a:cxn>
                <a:cxn ang="0">
                  <a:pos x="T2" y="T3"/>
                </a:cxn>
                <a:cxn ang="0">
                  <a:pos x="T4" y="T5"/>
                </a:cxn>
                <a:cxn ang="0">
                  <a:pos x="T6" y="T7"/>
                </a:cxn>
                <a:cxn ang="0">
                  <a:pos x="T8" y="T9"/>
                </a:cxn>
                <a:cxn ang="0">
                  <a:pos x="T10" y="T11"/>
                </a:cxn>
              </a:cxnLst>
              <a:rect l="0" t="0" r="r" b="b"/>
              <a:pathLst>
                <a:path w="45" h="55">
                  <a:moveTo>
                    <a:pt x="45" y="0"/>
                  </a:moveTo>
                  <a:cubicBezTo>
                    <a:pt x="30" y="3"/>
                    <a:pt x="15" y="5"/>
                    <a:pt x="0" y="5"/>
                  </a:cubicBezTo>
                  <a:cubicBezTo>
                    <a:pt x="0" y="55"/>
                    <a:pt x="0" y="55"/>
                    <a:pt x="0" y="55"/>
                  </a:cubicBezTo>
                  <a:cubicBezTo>
                    <a:pt x="25" y="55"/>
                    <a:pt x="25" y="55"/>
                    <a:pt x="25" y="55"/>
                  </a:cubicBezTo>
                  <a:cubicBezTo>
                    <a:pt x="33" y="55"/>
                    <a:pt x="40" y="48"/>
                    <a:pt x="41" y="40"/>
                  </a:cubicBezTo>
                  <a:cubicBezTo>
                    <a:pt x="45" y="0"/>
                    <a:pt x="45" y="0"/>
                    <a:pt x="4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4" name="ïSļïďé"/>
            <p:cNvSpPr/>
            <p:nvPr/>
          </p:nvSpPr>
          <p:spPr bwMode="auto">
            <a:xfrm>
              <a:off x="6332538" y="5830888"/>
              <a:ext cx="87313" cy="28575"/>
            </a:xfrm>
            <a:custGeom>
              <a:avLst/>
              <a:gdLst>
                <a:gd name="T0" fmla="*/ 0 w 46"/>
                <a:gd name="T1" fmla="*/ 0 h 15"/>
                <a:gd name="T2" fmla="*/ 0 w 46"/>
                <a:gd name="T3" fmla="*/ 10 h 15"/>
                <a:gd name="T4" fmla="*/ 46 w 46"/>
                <a:gd name="T5" fmla="*/ 15 h 15"/>
                <a:gd name="T6" fmla="*/ 45 w 46"/>
                <a:gd name="T7" fmla="*/ 5 h 15"/>
                <a:gd name="T8" fmla="*/ 0 w 46"/>
                <a:gd name="T9" fmla="*/ 0 h 15"/>
              </a:gdLst>
              <a:ahLst/>
              <a:cxnLst>
                <a:cxn ang="0">
                  <a:pos x="T0" y="T1"/>
                </a:cxn>
                <a:cxn ang="0">
                  <a:pos x="T2" y="T3"/>
                </a:cxn>
                <a:cxn ang="0">
                  <a:pos x="T4" y="T5"/>
                </a:cxn>
                <a:cxn ang="0">
                  <a:pos x="T6" y="T7"/>
                </a:cxn>
                <a:cxn ang="0">
                  <a:pos x="T8" y="T9"/>
                </a:cxn>
              </a:cxnLst>
              <a:rect l="0" t="0" r="r" b="b"/>
              <a:pathLst>
                <a:path w="46" h="15">
                  <a:moveTo>
                    <a:pt x="0" y="0"/>
                  </a:moveTo>
                  <a:cubicBezTo>
                    <a:pt x="0" y="10"/>
                    <a:pt x="0" y="10"/>
                    <a:pt x="0" y="10"/>
                  </a:cubicBezTo>
                  <a:cubicBezTo>
                    <a:pt x="16" y="10"/>
                    <a:pt x="31" y="11"/>
                    <a:pt x="46" y="15"/>
                  </a:cubicBezTo>
                  <a:cubicBezTo>
                    <a:pt x="45" y="5"/>
                    <a:pt x="45" y="5"/>
                    <a:pt x="45" y="5"/>
                  </a:cubicBezTo>
                  <a:cubicBezTo>
                    <a:pt x="30" y="2"/>
                    <a:pt x="15" y="0"/>
                    <a:pt x="0"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5" name="ïś1íďé"/>
            <p:cNvSpPr/>
            <p:nvPr/>
          </p:nvSpPr>
          <p:spPr bwMode="auto">
            <a:xfrm>
              <a:off x="6589713" y="5949951"/>
              <a:ext cx="101600" cy="155575"/>
            </a:xfrm>
            <a:custGeom>
              <a:avLst/>
              <a:gdLst>
                <a:gd name="T0" fmla="*/ 9 w 54"/>
                <a:gd name="T1" fmla="*/ 0 h 83"/>
                <a:gd name="T2" fmla="*/ 0 w 54"/>
                <a:gd name="T3" fmla="*/ 4 h 83"/>
                <a:gd name="T4" fmla="*/ 46 w 54"/>
                <a:gd name="T5" fmla="*/ 83 h 83"/>
                <a:gd name="T6" fmla="*/ 54 w 54"/>
                <a:gd name="T7" fmla="*/ 77 h 83"/>
                <a:gd name="T8" fmla="*/ 9 w 54"/>
                <a:gd name="T9" fmla="*/ 0 h 83"/>
              </a:gdLst>
              <a:ahLst/>
              <a:cxnLst>
                <a:cxn ang="0">
                  <a:pos x="T0" y="T1"/>
                </a:cxn>
                <a:cxn ang="0">
                  <a:pos x="T2" y="T3"/>
                </a:cxn>
                <a:cxn ang="0">
                  <a:pos x="T4" y="T5"/>
                </a:cxn>
                <a:cxn ang="0">
                  <a:pos x="T6" y="T7"/>
                </a:cxn>
                <a:cxn ang="0">
                  <a:pos x="T8" y="T9"/>
                </a:cxn>
              </a:cxnLst>
              <a:rect l="0" t="0" r="r" b="b"/>
              <a:pathLst>
                <a:path w="54" h="83">
                  <a:moveTo>
                    <a:pt x="9" y="0"/>
                  </a:moveTo>
                  <a:cubicBezTo>
                    <a:pt x="0" y="4"/>
                    <a:pt x="0" y="4"/>
                    <a:pt x="0" y="4"/>
                  </a:cubicBezTo>
                  <a:cubicBezTo>
                    <a:pt x="21" y="26"/>
                    <a:pt x="37" y="53"/>
                    <a:pt x="46" y="83"/>
                  </a:cubicBezTo>
                  <a:cubicBezTo>
                    <a:pt x="54" y="77"/>
                    <a:pt x="54" y="77"/>
                    <a:pt x="54" y="77"/>
                  </a:cubicBezTo>
                  <a:cubicBezTo>
                    <a:pt x="45" y="48"/>
                    <a:pt x="30" y="21"/>
                    <a:pt x="9"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6" name="îśļîḋe"/>
            <p:cNvSpPr/>
            <p:nvPr/>
          </p:nvSpPr>
          <p:spPr bwMode="auto">
            <a:xfrm>
              <a:off x="6688138" y="6203951"/>
              <a:ext cx="0" cy="1588"/>
            </a:xfrm>
            <a:custGeom>
              <a:avLst/>
              <a:gdLst>
                <a:gd name="T0" fmla="*/ 1 h 1"/>
                <a:gd name="T1" fmla="*/ 1 h 1"/>
                <a:gd name="T2" fmla="*/ 1 h 1"/>
                <a:gd name="T3" fmla="*/ 1 h 1"/>
                <a:gd name="T4" fmla="*/ 1 h 1"/>
                <a:gd name="T5" fmla="*/ 1 h 1"/>
                <a:gd name="T6" fmla="*/ 0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7" name="ïṥľîḓê"/>
            <p:cNvSpPr/>
            <p:nvPr/>
          </p:nvSpPr>
          <p:spPr bwMode="auto">
            <a:xfrm>
              <a:off x="6589713" y="6302376"/>
              <a:ext cx="101600" cy="155575"/>
            </a:xfrm>
            <a:custGeom>
              <a:avLst/>
              <a:gdLst>
                <a:gd name="T0" fmla="*/ 46 w 54"/>
                <a:gd name="T1" fmla="*/ 0 h 83"/>
                <a:gd name="T2" fmla="*/ 0 w 54"/>
                <a:gd name="T3" fmla="*/ 79 h 83"/>
                <a:gd name="T4" fmla="*/ 9 w 54"/>
                <a:gd name="T5" fmla="*/ 83 h 83"/>
                <a:gd name="T6" fmla="*/ 54 w 54"/>
                <a:gd name="T7" fmla="*/ 6 h 83"/>
                <a:gd name="T8" fmla="*/ 46 w 54"/>
                <a:gd name="T9" fmla="*/ 0 h 83"/>
              </a:gdLst>
              <a:ahLst/>
              <a:cxnLst>
                <a:cxn ang="0">
                  <a:pos x="T0" y="T1"/>
                </a:cxn>
                <a:cxn ang="0">
                  <a:pos x="T2" y="T3"/>
                </a:cxn>
                <a:cxn ang="0">
                  <a:pos x="T4" y="T5"/>
                </a:cxn>
                <a:cxn ang="0">
                  <a:pos x="T6" y="T7"/>
                </a:cxn>
                <a:cxn ang="0">
                  <a:pos x="T8" y="T9"/>
                </a:cxn>
              </a:cxnLst>
              <a:rect l="0" t="0" r="r" b="b"/>
              <a:pathLst>
                <a:path w="54" h="83">
                  <a:moveTo>
                    <a:pt x="46" y="0"/>
                  </a:moveTo>
                  <a:cubicBezTo>
                    <a:pt x="37" y="30"/>
                    <a:pt x="21" y="57"/>
                    <a:pt x="0" y="79"/>
                  </a:cubicBezTo>
                  <a:cubicBezTo>
                    <a:pt x="9" y="83"/>
                    <a:pt x="9" y="83"/>
                    <a:pt x="9" y="83"/>
                  </a:cubicBezTo>
                  <a:cubicBezTo>
                    <a:pt x="30" y="62"/>
                    <a:pt x="45" y="35"/>
                    <a:pt x="54" y="6"/>
                  </a:cubicBezTo>
                  <a:cubicBezTo>
                    <a:pt x="46" y="0"/>
                    <a:pt x="46" y="0"/>
                    <a:pt x="46"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8" name="îṡ1iḋê"/>
            <p:cNvSpPr/>
            <p:nvPr/>
          </p:nvSpPr>
          <p:spPr bwMode="auto">
            <a:xfrm>
              <a:off x="6332538" y="6550026"/>
              <a:ext cx="87313" cy="26988"/>
            </a:xfrm>
            <a:custGeom>
              <a:avLst/>
              <a:gdLst>
                <a:gd name="T0" fmla="*/ 46 w 46"/>
                <a:gd name="T1" fmla="*/ 0 h 15"/>
                <a:gd name="T2" fmla="*/ 0 w 46"/>
                <a:gd name="T3" fmla="*/ 5 h 15"/>
                <a:gd name="T4" fmla="*/ 0 w 46"/>
                <a:gd name="T5" fmla="*/ 15 h 15"/>
                <a:gd name="T6" fmla="*/ 45 w 46"/>
                <a:gd name="T7" fmla="*/ 10 h 15"/>
                <a:gd name="T8" fmla="*/ 46 w 46"/>
                <a:gd name="T9" fmla="*/ 0 h 15"/>
              </a:gdLst>
              <a:ahLst/>
              <a:cxnLst>
                <a:cxn ang="0">
                  <a:pos x="T0" y="T1"/>
                </a:cxn>
                <a:cxn ang="0">
                  <a:pos x="T2" y="T3"/>
                </a:cxn>
                <a:cxn ang="0">
                  <a:pos x="T4" y="T5"/>
                </a:cxn>
                <a:cxn ang="0">
                  <a:pos x="T6" y="T7"/>
                </a:cxn>
                <a:cxn ang="0">
                  <a:pos x="T8" y="T9"/>
                </a:cxn>
              </a:cxnLst>
              <a:rect l="0" t="0" r="r" b="b"/>
              <a:pathLst>
                <a:path w="46" h="15">
                  <a:moveTo>
                    <a:pt x="46" y="0"/>
                  </a:moveTo>
                  <a:cubicBezTo>
                    <a:pt x="31" y="4"/>
                    <a:pt x="16" y="5"/>
                    <a:pt x="0" y="5"/>
                  </a:cubicBezTo>
                  <a:cubicBezTo>
                    <a:pt x="0" y="15"/>
                    <a:pt x="0" y="15"/>
                    <a:pt x="0" y="15"/>
                  </a:cubicBezTo>
                  <a:cubicBezTo>
                    <a:pt x="15" y="15"/>
                    <a:pt x="30" y="13"/>
                    <a:pt x="45" y="10"/>
                  </a:cubicBezTo>
                  <a:cubicBezTo>
                    <a:pt x="46" y="0"/>
                    <a:pt x="46" y="0"/>
                    <a:pt x="46"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79" name="ïṥḷídè"/>
            <p:cNvSpPr/>
            <p:nvPr/>
          </p:nvSpPr>
          <p:spPr bwMode="auto">
            <a:xfrm>
              <a:off x="6332538" y="5849938"/>
              <a:ext cx="355600" cy="708025"/>
            </a:xfrm>
            <a:custGeom>
              <a:avLst/>
              <a:gdLst>
                <a:gd name="T0" fmla="*/ 0 w 190"/>
                <a:gd name="T1" fmla="*/ 0 h 379"/>
                <a:gd name="T2" fmla="*/ 0 w 190"/>
                <a:gd name="T3" fmla="*/ 86 h 379"/>
                <a:gd name="T4" fmla="*/ 104 w 190"/>
                <a:gd name="T5" fmla="*/ 190 h 379"/>
                <a:gd name="T6" fmla="*/ 104 w 190"/>
                <a:gd name="T7" fmla="*/ 190 h 379"/>
                <a:gd name="T8" fmla="*/ 104 w 190"/>
                <a:gd name="T9" fmla="*/ 190 h 379"/>
                <a:gd name="T10" fmla="*/ 0 w 190"/>
                <a:gd name="T11" fmla="*/ 293 h 379"/>
                <a:gd name="T12" fmla="*/ 0 w 190"/>
                <a:gd name="T13" fmla="*/ 379 h 379"/>
                <a:gd name="T14" fmla="*/ 46 w 190"/>
                <a:gd name="T15" fmla="*/ 374 h 379"/>
                <a:gd name="T16" fmla="*/ 46 w 190"/>
                <a:gd name="T17" fmla="*/ 374 h 379"/>
                <a:gd name="T18" fmla="*/ 137 w 190"/>
                <a:gd name="T19" fmla="*/ 321 h 379"/>
                <a:gd name="T20" fmla="*/ 137 w 190"/>
                <a:gd name="T21" fmla="*/ 321 h 379"/>
                <a:gd name="T22" fmla="*/ 183 w 190"/>
                <a:gd name="T23" fmla="*/ 242 h 379"/>
                <a:gd name="T24" fmla="*/ 183 w 190"/>
                <a:gd name="T25" fmla="*/ 242 h 379"/>
                <a:gd name="T26" fmla="*/ 190 w 190"/>
                <a:gd name="T27" fmla="*/ 190 h 379"/>
                <a:gd name="T28" fmla="*/ 190 w 190"/>
                <a:gd name="T29" fmla="*/ 190 h 379"/>
                <a:gd name="T30" fmla="*/ 190 w 190"/>
                <a:gd name="T31" fmla="*/ 190 h 379"/>
                <a:gd name="T32" fmla="*/ 190 w 190"/>
                <a:gd name="T33" fmla="*/ 190 h 379"/>
                <a:gd name="T34" fmla="*/ 190 w 190"/>
                <a:gd name="T35" fmla="*/ 190 h 379"/>
                <a:gd name="T36" fmla="*/ 190 w 190"/>
                <a:gd name="T37" fmla="*/ 190 h 379"/>
                <a:gd name="T38" fmla="*/ 190 w 190"/>
                <a:gd name="T39" fmla="*/ 189 h 379"/>
                <a:gd name="T40" fmla="*/ 190 w 190"/>
                <a:gd name="T41" fmla="*/ 189 h 379"/>
                <a:gd name="T42" fmla="*/ 183 w 190"/>
                <a:gd name="T43" fmla="*/ 137 h 379"/>
                <a:gd name="T44" fmla="*/ 183 w 190"/>
                <a:gd name="T45" fmla="*/ 137 h 379"/>
                <a:gd name="T46" fmla="*/ 137 w 190"/>
                <a:gd name="T47" fmla="*/ 58 h 379"/>
                <a:gd name="T48" fmla="*/ 137 w 190"/>
                <a:gd name="T49" fmla="*/ 58 h 379"/>
                <a:gd name="T50" fmla="*/ 46 w 190"/>
                <a:gd name="T51" fmla="*/ 5 h 379"/>
                <a:gd name="T52" fmla="*/ 46 w 190"/>
                <a:gd name="T53" fmla="*/ 5 h 379"/>
                <a:gd name="T54" fmla="*/ 0 w 190"/>
                <a:gd name="T55"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0" h="379">
                  <a:moveTo>
                    <a:pt x="0" y="0"/>
                  </a:moveTo>
                  <a:cubicBezTo>
                    <a:pt x="0" y="86"/>
                    <a:pt x="0" y="86"/>
                    <a:pt x="0" y="86"/>
                  </a:cubicBezTo>
                  <a:cubicBezTo>
                    <a:pt x="57" y="86"/>
                    <a:pt x="104" y="132"/>
                    <a:pt x="104" y="190"/>
                  </a:cubicBezTo>
                  <a:cubicBezTo>
                    <a:pt x="104" y="190"/>
                    <a:pt x="104" y="190"/>
                    <a:pt x="104" y="190"/>
                  </a:cubicBezTo>
                  <a:cubicBezTo>
                    <a:pt x="104" y="190"/>
                    <a:pt x="104" y="190"/>
                    <a:pt x="104" y="190"/>
                  </a:cubicBezTo>
                  <a:cubicBezTo>
                    <a:pt x="104" y="247"/>
                    <a:pt x="57" y="293"/>
                    <a:pt x="0" y="293"/>
                  </a:cubicBezTo>
                  <a:cubicBezTo>
                    <a:pt x="0" y="379"/>
                    <a:pt x="0" y="379"/>
                    <a:pt x="0" y="379"/>
                  </a:cubicBezTo>
                  <a:cubicBezTo>
                    <a:pt x="16" y="379"/>
                    <a:pt x="31" y="378"/>
                    <a:pt x="46" y="374"/>
                  </a:cubicBezTo>
                  <a:cubicBezTo>
                    <a:pt x="46" y="374"/>
                    <a:pt x="46" y="374"/>
                    <a:pt x="46" y="374"/>
                  </a:cubicBezTo>
                  <a:cubicBezTo>
                    <a:pt x="81" y="365"/>
                    <a:pt x="113" y="347"/>
                    <a:pt x="137" y="321"/>
                  </a:cubicBezTo>
                  <a:cubicBezTo>
                    <a:pt x="137" y="321"/>
                    <a:pt x="137" y="321"/>
                    <a:pt x="137" y="321"/>
                  </a:cubicBezTo>
                  <a:cubicBezTo>
                    <a:pt x="158" y="299"/>
                    <a:pt x="174" y="272"/>
                    <a:pt x="183" y="242"/>
                  </a:cubicBezTo>
                  <a:cubicBezTo>
                    <a:pt x="183" y="242"/>
                    <a:pt x="183" y="242"/>
                    <a:pt x="183" y="242"/>
                  </a:cubicBezTo>
                  <a:cubicBezTo>
                    <a:pt x="187" y="226"/>
                    <a:pt x="190" y="208"/>
                    <a:pt x="190" y="190"/>
                  </a:cubicBezTo>
                  <a:cubicBezTo>
                    <a:pt x="190" y="190"/>
                    <a:pt x="190" y="190"/>
                    <a:pt x="190" y="190"/>
                  </a:cubicBezTo>
                  <a:cubicBezTo>
                    <a:pt x="190" y="190"/>
                    <a:pt x="190" y="190"/>
                    <a:pt x="190" y="190"/>
                  </a:cubicBezTo>
                  <a:cubicBezTo>
                    <a:pt x="190" y="190"/>
                    <a:pt x="190" y="190"/>
                    <a:pt x="190" y="190"/>
                  </a:cubicBezTo>
                  <a:cubicBezTo>
                    <a:pt x="190" y="190"/>
                    <a:pt x="190" y="190"/>
                    <a:pt x="190" y="190"/>
                  </a:cubicBezTo>
                  <a:cubicBezTo>
                    <a:pt x="190" y="190"/>
                    <a:pt x="190" y="190"/>
                    <a:pt x="190" y="190"/>
                  </a:cubicBezTo>
                  <a:cubicBezTo>
                    <a:pt x="190" y="189"/>
                    <a:pt x="190" y="189"/>
                    <a:pt x="190" y="189"/>
                  </a:cubicBezTo>
                  <a:cubicBezTo>
                    <a:pt x="190" y="189"/>
                    <a:pt x="190" y="189"/>
                    <a:pt x="190" y="189"/>
                  </a:cubicBezTo>
                  <a:cubicBezTo>
                    <a:pt x="190" y="171"/>
                    <a:pt x="187" y="153"/>
                    <a:pt x="183" y="137"/>
                  </a:cubicBezTo>
                  <a:cubicBezTo>
                    <a:pt x="183" y="137"/>
                    <a:pt x="183" y="137"/>
                    <a:pt x="183" y="137"/>
                  </a:cubicBezTo>
                  <a:cubicBezTo>
                    <a:pt x="174" y="107"/>
                    <a:pt x="158" y="80"/>
                    <a:pt x="137" y="58"/>
                  </a:cubicBezTo>
                  <a:cubicBezTo>
                    <a:pt x="137" y="58"/>
                    <a:pt x="137" y="58"/>
                    <a:pt x="137" y="58"/>
                  </a:cubicBezTo>
                  <a:cubicBezTo>
                    <a:pt x="113" y="32"/>
                    <a:pt x="81" y="14"/>
                    <a:pt x="46" y="5"/>
                  </a:cubicBezTo>
                  <a:cubicBezTo>
                    <a:pt x="46" y="5"/>
                    <a:pt x="46" y="5"/>
                    <a:pt x="46" y="5"/>
                  </a:cubicBezTo>
                  <a:cubicBezTo>
                    <a:pt x="31" y="1"/>
                    <a:pt x="16" y="0"/>
                    <a:pt x="0"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0" name="îşľiḍê"/>
            <p:cNvSpPr/>
            <p:nvPr/>
          </p:nvSpPr>
          <p:spPr bwMode="auto">
            <a:xfrm>
              <a:off x="5437188" y="5462588"/>
              <a:ext cx="228600" cy="317500"/>
            </a:xfrm>
            <a:custGeom>
              <a:avLst/>
              <a:gdLst>
                <a:gd name="T0" fmla="*/ 107 w 122"/>
                <a:gd name="T1" fmla="*/ 10 h 170"/>
                <a:gd name="T2" fmla="*/ 54 w 122"/>
                <a:gd name="T3" fmla="*/ 2 h 170"/>
                <a:gd name="T4" fmla="*/ 35 w 122"/>
                <a:gd name="T5" fmla="*/ 15 h 170"/>
                <a:gd name="T6" fmla="*/ 3 w 122"/>
                <a:gd name="T7" fmla="*/ 133 h 170"/>
                <a:gd name="T8" fmla="*/ 17 w 122"/>
                <a:gd name="T9" fmla="*/ 156 h 170"/>
                <a:gd name="T10" fmla="*/ 95 w 122"/>
                <a:gd name="T11" fmla="*/ 169 h 170"/>
                <a:gd name="T12" fmla="*/ 115 w 122"/>
                <a:gd name="T13" fmla="*/ 150 h 170"/>
                <a:gd name="T14" fmla="*/ 121 w 122"/>
                <a:gd name="T15" fmla="*/ 29 h 170"/>
                <a:gd name="T16" fmla="*/ 107 w 122"/>
                <a:gd name="T17" fmla="*/ 1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70">
                  <a:moveTo>
                    <a:pt x="107" y="10"/>
                  </a:moveTo>
                  <a:cubicBezTo>
                    <a:pt x="54" y="2"/>
                    <a:pt x="54" y="2"/>
                    <a:pt x="54" y="2"/>
                  </a:cubicBezTo>
                  <a:cubicBezTo>
                    <a:pt x="46" y="0"/>
                    <a:pt x="37" y="6"/>
                    <a:pt x="35" y="15"/>
                  </a:cubicBezTo>
                  <a:cubicBezTo>
                    <a:pt x="3" y="133"/>
                    <a:pt x="3" y="133"/>
                    <a:pt x="3" y="133"/>
                  </a:cubicBezTo>
                  <a:cubicBezTo>
                    <a:pt x="0" y="144"/>
                    <a:pt x="7" y="155"/>
                    <a:pt x="17" y="156"/>
                  </a:cubicBezTo>
                  <a:cubicBezTo>
                    <a:pt x="95" y="169"/>
                    <a:pt x="95" y="169"/>
                    <a:pt x="95" y="169"/>
                  </a:cubicBezTo>
                  <a:cubicBezTo>
                    <a:pt x="105" y="170"/>
                    <a:pt x="115" y="162"/>
                    <a:pt x="115" y="150"/>
                  </a:cubicBezTo>
                  <a:cubicBezTo>
                    <a:pt x="121" y="29"/>
                    <a:pt x="121" y="29"/>
                    <a:pt x="121" y="29"/>
                  </a:cubicBezTo>
                  <a:cubicBezTo>
                    <a:pt x="122" y="20"/>
                    <a:pt x="116" y="11"/>
                    <a:pt x="107" y="10"/>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1" name="íşľïḓé"/>
            <p:cNvSpPr/>
            <p:nvPr/>
          </p:nvSpPr>
          <p:spPr bwMode="auto">
            <a:xfrm>
              <a:off x="5072063" y="5600701"/>
              <a:ext cx="331788" cy="314325"/>
            </a:xfrm>
            <a:custGeom>
              <a:avLst/>
              <a:gdLst>
                <a:gd name="T0" fmla="*/ 40 w 177"/>
                <a:gd name="T1" fmla="*/ 8 h 168"/>
                <a:gd name="T2" fmla="*/ 6 w 177"/>
                <a:gd name="T3" fmla="*/ 50 h 168"/>
                <a:gd name="T4" fmla="*/ 8 w 177"/>
                <a:gd name="T5" fmla="*/ 73 h 168"/>
                <a:gd name="T6" fmla="*/ 94 w 177"/>
                <a:gd name="T7" fmla="*/ 159 h 168"/>
                <a:gd name="T8" fmla="*/ 121 w 177"/>
                <a:gd name="T9" fmla="*/ 160 h 168"/>
                <a:gd name="T10" fmla="*/ 171 w 177"/>
                <a:gd name="T11" fmla="*/ 98 h 168"/>
                <a:gd name="T12" fmla="*/ 165 w 177"/>
                <a:gd name="T13" fmla="*/ 71 h 168"/>
                <a:gd name="T14" fmla="*/ 63 w 177"/>
                <a:gd name="T15" fmla="*/ 5 h 168"/>
                <a:gd name="T16" fmla="*/ 40 w 177"/>
                <a:gd name="T17"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68">
                  <a:moveTo>
                    <a:pt x="40" y="8"/>
                  </a:moveTo>
                  <a:cubicBezTo>
                    <a:pt x="6" y="50"/>
                    <a:pt x="6" y="50"/>
                    <a:pt x="6" y="50"/>
                  </a:cubicBezTo>
                  <a:cubicBezTo>
                    <a:pt x="0" y="57"/>
                    <a:pt x="1" y="67"/>
                    <a:pt x="8" y="73"/>
                  </a:cubicBezTo>
                  <a:cubicBezTo>
                    <a:pt x="94" y="159"/>
                    <a:pt x="94" y="159"/>
                    <a:pt x="94" y="159"/>
                  </a:cubicBezTo>
                  <a:cubicBezTo>
                    <a:pt x="102" y="167"/>
                    <a:pt x="114" y="168"/>
                    <a:pt x="121" y="160"/>
                  </a:cubicBezTo>
                  <a:cubicBezTo>
                    <a:pt x="171" y="98"/>
                    <a:pt x="171" y="98"/>
                    <a:pt x="171" y="98"/>
                  </a:cubicBezTo>
                  <a:cubicBezTo>
                    <a:pt x="177" y="90"/>
                    <a:pt x="175" y="78"/>
                    <a:pt x="165" y="71"/>
                  </a:cubicBezTo>
                  <a:cubicBezTo>
                    <a:pt x="63" y="5"/>
                    <a:pt x="63" y="5"/>
                    <a:pt x="63" y="5"/>
                  </a:cubicBezTo>
                  <a:cubicBezTo>
                    <a:pt x="55" y="0"/>
                    <a:pt x="45" y="1"/>
                    <a:pt x="40" y="8"/>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2" name="ï$ľïḓê"/>
            <p:cNvSpPr/>
            <p:nvPr/>
          </p:nvSpPr>
          <p:spPr bwMode="auto">
            <a:xfrm>
              <a:off x="5010150" y="5954713"/>
              <a:ext cx="334963" cy="271463"/>
            </a:xfrm>
            <a:custGeom>
              <a:avLst/>
              <a:gdLst>
                <a:gd name="T0" fmla="*/ 4 w 179"/>
                <a:gd name="T1" fmla="*/ 82 h 145"/>
                <a:gd name="T2" fmla="*/ 23 w 179"/>
                <a:gd name="T3" fmla="*/ 133 h 145"/>
                <a:gd name="T4" fmla="*/ 45 w 179"/>
                <a:gd name="T5" fmla="*/ 143 h 145"/>
                <a:gd name="T6" fmla="*/ 162 w 179"/>
                <a:gd name="T7" fmla="*/ 111 h 145"/>
                <a:gd name="T8" fmla="*/ 176 w 179"/>
                <a:gd name="T9" fmla="*/ 88 h 145"/>
                <a:gd name="T10" fmla="*/ 147 w 179"/>
                <a:gd name="T11" fmla="*/ 14 h 145"/>
                <a:gd name="T12" fmla="*/ 121 w 179"/>
                <a:gd name="T13" fmla="*/ 5 h 145"/>
                <a:gd name="T14" fmla="*/ 13 w 179"/>
                <a:gd name="T15" fmla="*/ 61 h 145"/>
                <a:gd name="T16" fmla="*/ 4 w 179"/>
                <a:gd name="T17" fmla="*/ 8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45">
                  <a:moveTo>
                    <a:pt x="4" y="82"/>
                  </a:moveTo>
                  <a:cubicBezTo>
                    <a:pt x="23" y="133"/>
                    <a:pt x="23" y="133"/>
                    <a:pt x="23" y="133"/>
                  </a:cubicBezTo>
                  <a:cubicBezTo>
                    <a:pt x="26" y="141"/>
                    <a:pt x="35" y="145"/>
                    <a:pt x="45" y="143"/>
                  </a:cubicBezTo>
                  <a:cubicBezTo>
                    <a:pt x="162" y="111"/>
                    <a:pt x="162" y="111"/>
                    <a:pt x="162" y="111"/>
                  </a:cubicBezTo>
                  <a:cubicBezTo>
                    <a:pt x="173" y="108"/>
                    <a:pt x="179" y="97"/>
                    <a:pt x="176" y="88"/>
                  </a:cubicBezTo>
                  <a:cubicBezTo>
                    <a:pt x="147" y="14"/>
                    <a:pt x="147" y="14"/>
                    <a:pt x="147" y="14"/>
                  </a:cubicBezTo>
                  <a:cubicBezTo>
                    <a:pt x="143" y="4"/>
                    <a:pt x="131" y="0"/>
                    <a:pt x="121" y="5"/>
                  </a:cubicBezTo>
                  <a:cubicBezTo>
                    <a:pt x="13" y="61"/>
                    <a:pt x="13" y="61"/>
                    <a:pt x="13" y="61"/>
                  </a:cubicBezTo>
                  <a:cubicBezTo>
                    <a:pt x="5" y="65"/>
                    <a:pt x="0" y="74"/>
                    <a:pt x="4" y="82"/>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 name="íṡlîḋé"/>
            <p:cNvSpPr/>
            <p:nvPr/>
          </p:nvSpPr>
          <p:spPr bwMode="auto">
            <a:xfrm>
              <a:off x="5353050" y="6167438"/>
              <a:ext cx="227013" cy="317500"/>
            </a:xfrm>
            <a:custGeom>
              <a:avLst/>
              <a:gdLst>
                <a:gd name="T0" fmla="*/ 14 w 121"/>
                <a:gd name="T1" fmla="*/ 160 h 170"/>
                <a:gd name="T2" fmla="*/ 67 w 121"/>
                <a:gd name="T3" fmla="*/ 168 h 170"/>
                <a:gd name="T4" fmla="*/ 87 w 121"/>
                <a:gd name="T5" fmla="*/ 155 h 170"/>
                <a:gd name="T6" fmla="*/ 118 w 121"/>
                <a:gd name="T7" fmla="*/ 37 h 170"/>
                <a:gd name="T8" fmla="*/ 105 w 121"/>
                <a:gd name="T9" fmla="*/ 14 h 170"/>
                <a:gd name="T10" fmla="*/ 26 w 121"/>
                <a:gd name="T11" fmla="*/ 1 h 170"/>
                <a:gd name="T12" fmla="*/ 6 w 121"/>
                <a:gd name="T13" fmla="*/ 20 h 170"/>
                <a:gd name="T14" fmla="*/ 0 w 121"/>
                <a:gd name="T15" fmla="*/ 141 h 170"/>
                <a:gd name="T16" fmla="*/ 14 w 121"/>
                <a:gd name="T17" fmla="*/ 16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70">
                  <a:moveTo>
                    <a:pt x="14" y="160"/>
                  </a:moveTo>
                  <a:cubicBezTo>
                    <a:pt x="67" y="168"/>
                    <a:pt x="67" y="168"/>
                    <a:pt x="67" y="168"/>
                  </a:cubicBezTo>
                  <a:cubicBezTo>
                    <a:pt x="76" y="170"/>
                    <a:pt x="84" y="164"/>
                    <a:pt x="87" y="155"/>
                  </a:cubicBezTo>
                  <a:cubicBezTo>
                    <a:pt x="118" y="37"/>
                    <a:pt x="118" y="37"/>
                    <a:pt x="118" y="37"/>
                  </a:cubicBezTo>
                  <a:cubicBezTo>
                    <a:pt x="121" y="26"/>
                    <a:pt x="115" y="15"/>
                    <a:pt x="105" y="14"/>
                  </a:cubicBezTo>
                  <a:cubicBezTo>
                    <a:pt x="26" y="1"/>
                    <a:pt x="26" y="1"/>
                    <a:pt x="26" y="1"/>
                  </a:cubicBezTo>
                  <a:cubicBezTo>
                    <a:pt x="16" y="0"/>
                    <a:pt x="7" y="8"/>
                    <a:pt x="6" y="20"/>
                  </a:cubicBezTo>
                  <a:cubicBezTo>
                    <a:pt x="0" y="141"/>
                    <a:pt x="0" y="141"/>
                    <a:pt x="0" y="141"/>
                  </a:cubicBezTo>
                  <a:cubicBezTo>
                    <a:pt x="0" y="150"/>
                    <a:pt x="6" y="159"/>
                    <a:pt x="14" y="160"/>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4" name="îṣ1iḑè"/>
            <p:cNvSpPr/>
            <p:nvPr/>
          </p:nvSpPr>
          <p:spPr bwMode="auto">
            <a:xfrm>
              <a:off x="5613400" y="6032501"/>
              <a:ext cx="331788" cy="314325"/>
            </a:xfrm>
            <a:custGeom>
              <a:avLst/>
              <a:gdLst>
                <a:gd name="T0" fmla="*/ 138 w 177"/>
                <a:gd name="T1" fmla="*/ 160 h 168"/>
                <a:gd name="T2" fmla="*/ 172 w 177"/>
                <a:gd name="T3" fmla="*/ 118 h 168"/>
                <a:gd name="T4" fmla="*/ 170 w 177"/>
                <a:gd name="T5" fmla="*/ 95 h 168"/>
                <a:gd name="T6" fmla="*/ 84 w 177"/>
                <a:gd name="T7" fmla="*/ 9 h 168"/>
                <a:gd name="T8" fmla="*/ 57 w 177"/>
                <a:gd name="T9" fmla="*/ 8 h 168"/>
                <a:gd name="T10" fmla="*/ 7 w 177"/>
                <a:gd name="T11" fmla="*/ 70 h 168"/>
                <a:gd name="T12" fmla="*/ 12 w 177"/>
                <a:gd name="T13" fmla="*/ 97 h 168"/>
                <a:gd name="T14" fmla="*/ 114 w 177"/>
                <a:gd name="T15" fmla="*/ 163 h 168"/>
                <a:gd name="T16" fmla="*/ 138 w 177"/>
                <a:gd name="T17" fmla="*/ 16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68">
                  <a:moveTo>
                    <a:pt x="138" y="160"/>
                  </a:moveTo>
                  <a:cubicBezTo>
                    <a:pt x="172" y="118"/>
                    <a:pt x="172" y="118"/>
                    <a:pt x="172" y="118"/>
                  </a:cubicBezTo>
                  <a:cubicBezTo>
                    <a:pt x="177" y="112"/>
                    <a:pt x="176" y="101"/>
                    <a:pt x="170" y="95"/>
                  </a:cubicBezTo>
                  <a:cubicBezTo>
                    <a:pt x="84" y="9"/>
                    <a:pt x="84" y="9"/>
                    <a:pt x="84" y="9"/>
                  </a:cubicBezTo>
                  <a:cubicBezTo>
                    <a:pt x="76" y="1"/>
                    <a:pt x="63" y="0"/>
                    <a:pt x="57" y="8"/>
                  </a:cubicBezTo>
                  <a:cubicBezTo>
                    <a:pt x="7" y="70"/>
                    <a:pt x="7" y="70"/>
                    <a:pt x="7" y="70"/>
                  </a:cubicBezTo>
                  <a:cubicBezTo>
                    <a:pt x="0" y="78"/>
                    <a:pt x="3" y="90"/>
                    <a:pt x="12" y="97"/>
                  </a:cubicBezTo>
                  <a:cubicBezTo>
                    <a:pt x="114" y="163"/>
                    <a:pt x="114" y="163"/>
                    <a:pt x="114" y="163"/>
                  </a:cubicBezTo>
                  <a:cubicBezTo>
                    <a:pt x="122" y="168"/>
                    <a:pt x="133" y="167"/>
                    <a:pt x="138" y="160"/>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 name="ïṡlíde"/>
            <p:cNvSpPr/>
            <p:nvPr/>
          </p:nvSpPr>
          <p:spPr bwMode="auto">
            <a:xfrm>
              <a:off x="5672138" y="5722938"/>
              <a:ext cx="334963" cy="271463"/>
            </a:xfrm>
            <a:custGeom>
              <a:avLst/>
              <a:gdLst>
                <a:gd name="T0" fmla="*/ 176 w 179"/>
                <a:gd name="T1" fmla="*/ 63 h 145"/>
                <a:gd name="T2" fmla="*/ 157 w 179"/>
                <a:gd name="T3" fmla="*/ 12 h 145"/>
                <a:gd name="T4" fmla="*/ 135 w 179"/>
                <a:gd name="T5" fmla="*/ 2 h 145"/>
                <a:gd name="T6" fmla="*/ 18 w 179"/>
                <a:gd name="T7" fmla="*/ 34 h 145"/>
                <a:gd name="T8" fmla="*/ 4 w 179"/>
                <a:gd name="T9" fmla="*/ 57 h 145"/>
                <a:gd name="T10" fmla="*/ 33 w 179"/>
                <a:gd name="T11" fmla="*/ 131 h 145"/>
                <a:gd name="T12" fmla="*/ 58 w 179"/>
                <a:gd name="T13" fmla="*/ 140 h 145"/>
                <a:gd name="T14" fmla="*/ 166 w 179"/>
                <a:gd name="T15" fmla="*/ 84 h 145"/>
                <a:gd name="T16" fmla="*/ 176 w 179"/>
                <a:gd name="T17" fmla="*/ 6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45">
                  <a:moveTo>
                    <a:pt x="176" y="63"/>
                  </a:moveTo>
                  <a:cubicBezTo>
                    <a:pt x="157" y="12"/>
                    <a:pt x="157" y="12"/>
                    <a:pt x="157" y="12"/>
                  </a:cubicBezTo>
                  <a:cubicBezTo>
                    <a:pt x="154" y="4"/>
                    <a:pt x="144" y="0"/>
                    <a:pt x="135" y="2"/>
                  </a:cubicBezTo>
                  <a:cubicBezTo>
                    <a:pt x="18" y="34"/>
                    <a:pt x="18" y="34"/>
                    <a:pt x="18" y="34"/>
                  </a:cubicBezTo>
                  <a:cubicBezTo>
                    <a:pt x="7" y="37"/>
                    <a:pt x="0" y="48"/>
                    <a:pt x="4" y="57"/>
                  </a:cubicBezTo>
                  <a:cubicBezTo>
                    <a:pt x="33" y="131"/>
                    <a:pt x="33" y="131"/>
                    <a:pt x="33" y="131"/>
                  </a:cubicBezTo>
                  <a:cubicBezTo>
                    <a:pt x="36" y="141"/>
                    <a:pt x="48" y="145"/>
                    <a:pt x="58" y="140"/>
                  </a:cubicBezTo>
                  <a:cubicBezTo>
                    <a:pt x="166" y="84"/>
                    <a:pt x="166" y="84"/>
                    <a:pt x="166" y="84"/>
                  </a:cubicBezTo>
                  <a:cubicBezTo>
                    <a:pt x="175" y="80"/>
                    <a:pt x="179" y="71"/>
                    <a:pt x="176" y="63"/>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 name="îş1îḋé"/>
            <p:cNvSpPr/>
            <p:nvPr/>
          </p:nvSpPr>
          <p:spPr bwMode="auto">
            <a:xfrm>
              <a:off x="5102225" y="5568951"/>
              <a:ext cx="744538" cy="809625"/>
            </a:xfrm>
            <a:custGeom>
              <a:avLst/>
              <a:gdLst>
                <a:gd name="T0" fmla="*/ 342 w 397"/>
                <a:gd name="T1" fmla="*/ 381 h 433"/>
                <a:gd name="T2" fmla="*/ 235 w 397"/>
                <a:gd name="T3" fmla="*/ 422 h 433"/>
                <a:gd name="T4" fmla="*/ 232 w 397"/>
                <a:gd name="T5" fmla="*/ 433 h 433"/>
                <a:gd name="T6" fmla="*/ 351 w 397"/>
                <a:gd name="T7" fmla="*/ 387 h 433"/>
                <a:gd name="T8" fmla="*/ 342 w 397"/>
                <a:gd name="T9" fmla="*/ 381 h 433"/>
                <a:gd name="T10" fmla="*/ 48 w 397"/>
                <a:gd name="T11" fmla="*/ 335 h 433"/>
                <a:gd name="T12" fmla="*/ 37 w 397"/>
                <a:gd name="T13" fmla="*/ 337 h 433"/>
                <a:gd name="T14" fmla="*/ 136 w 397"/>
                <a:gd name="T15" fmla="*/ 418 h 433"/>
                <a:gd name="T16" fmla="*/ 137 w 397"/>
                <a:gd name="T17" fmla="*/ 407 h 433"/>
                <a:gd name="T18" fmla="*/ 48 w 397"/>
                <a:gd name="T19" fmla="*/ 335 h 433"/>
                <a:gd name="T20" fmla="*/ 23 w 397"/>
                <a:gd name="T21" fmla="*/ 121 h 433"/>
                <a:gd name="T22" fmla="*/ 3 w 397"/>
                <a:gd name="T23" fmla="*/ 183 h 433"/>
                <a:gd name="T24" fmla="*/ 3 w 397"/>
                <a:gd name="T25" fmla="*/ 247 h 433"/>
                <a:gd name="T26" fmla="*/ 12 w 397"/>
                <a:gd name="T27" fmla="*/ 242 h 433"/>
                <a:gd name="T28" fmla="*/ 13 w 397"/>
                <a:gd name="T29" fmla="*/ 184 h 433"/>
                <a:gd name="T30" fmla="*/ 30 w 397"/>
                <a:gd name="T31" fmla="*/ 129 h 433"/>
                <a:gd name="T32" fmla="*/ 23 w 397"/>
                <a:gd name="T33" fmla="*/ 121 h 433"/>
                <a:gd name="T34" fmla="*/ 298 w 397"/>
                <a:gd name="T35" fmla="*/ 15 h 433"/>
                <a:gd name="T36" fmla="*/ 298 w 397"/>
                <a:gd name="T37" fmla="*/ 26 h 433"/>
                <a:gd name="T38" fmla="*/ 387 w 397"/>
                <a:gd name="T39" fmla="*/ 98 h 433"/>
                <a:gd name="T40" fmla="*/ 397 w 397"/>
                <a:gd name="T41" fmla="*/ 96 h 433"/>
                <a:gd name="T42" fmla="*/ 298 w 397"/>
                <a:gd name="T43" fmla="*/ 15 h 433"/>
                <a:gd name="T44" fmla="*/ 203 w 397"/>
                <a:gd name="T45" fmla="*/ 0 h 433"/>
                <a:gd name="T46" fmla="*/ 84 w 397"/>
                <a:gd name="T47" fmla="*/ 46 h 433"/>
                <a:gd name="T48" fmla="*/ 93 w 397"/>
                <a:gd name="T49" fmla="*/ 52 h 433"/>
                <a:gd name="T50" fmla="*/ 200 w 397"/>
                <a:gd name="T51" fmla="*/ 11 h 433"/>
                <a:gd name="T52" fmla="*/ 203 w 397"/>
                <a:gd name="T53"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7" h="433">
                  <a:moveTo>
                    <a:pt x="342" y="381"/>
                  </a:moveTo>
                  <a:cubicBezTo>
                    <a:pt x="311" y="404"/>
                    <a:pt x="274" y="419"/>
                    <a:pt x="235" y="422"/>
                  </a:cubicBezTo>
                  <a:cubicBezTo>
                    <a:pt x="232" y="433"/>
                    <a:pt x="232" y="433"/>
                    <a:pt x="232" y="433"/>
                  </a:cubicBezTo>
                  <a:cubicBezTo>
                    <a:pt x="276" y="430"/>
                    <a:pt x="317" y="413"/>
                    <a:pt x="351" y="387"/>
                  </a:cubicBezTo>
                  <a:cubicBezTo>
                    <a:pt x="342" y="381"/>
                    <a:pt x="342" y="381"/>
                    <a:pt x="342" y="381"/>
                  </a:cubicBezTo>
                  <a:moveTo>
                    <a:pt x="48" y="335"/>
                  </a:moveTo>
                  <a:cubicBezTo>
                    <a:pt x="37" y="337"/>
                    <a:pt x="37" y="337"/>
                    <a:pt x="37" y="337"/>
                  </a:cubicBezTo>
                  <a:cubicBezTo>
                    <a:pt x="61" y="373"/>
                    <a:pt x="95" y="401"/>
                    <a:pt x="136" y="418"/>
                  </a:cubicBezTo>
                  <a:cubicBezTo>
                    <a:pt x="137" y="407"/>
                    <a:pt x="137" y="407"/>
                    <a:pt x="137" y="407"/>
                  </a:cubicBezTo>
                  <a:cubicBezTo>
                    <a:pt x="100" y="391"/>
                    <a:pt x="70" y="366"/>
                    <a:pt x="48" y="335"/>
                  </a:cubicBezTo>
                  <a:moveTo>
                    <a:pt x="23" y="121"/>
                  </a:moveTo>
                  <a:cubicBezTo>
                    <a:pt x="13" y="140"/>
                    <a:pt x="7" y="161"/>
                    <a:pt x="3" y="183"/>
                  </a:cubicBezTo>
                  <a:cubicBezTo>
                    <a:pt x="0" y="204"/>
                    <a:pt x="0" y="226"/>
                    <a:pt x="3" y="247"/>
                  </a:cubicBezTo>
                  <a:cubicBezTo>
                    <a:pt x="12" y="242"/>
                    <a:pt x="12" y="242"/>
                    <a:pt x="12" y="242"/>
                  </a:cubicBezTo>
                  <a:cubicBezTo>
                    <a:pt x="10" y="223"/>
                    <a:pt x="10" y="204"/>
                    <a:pt x="13" y="184"/>
                  </a:cubicBezTo>
                  <a:cubicBezTo>
                    <a:pt x="17" y="165"/>
                    <a:pt x="22" y="146"/>
                    <a:pt x="30" y="129"/>
                  </a:cubicBezTo>
                  <a:cubicBezTo>
                    <a:pt x="23" y="121"/>
                    <a:pt x="23" y="121"/>
                    <a:pt x="23" y="121"/>
                  </a:cubicBezTo>
                  <a:moveTo>
                    <a:pt x="298" y="15"/>
                  </a:moveTo>
                  <a:cubicBezTo>
                    <a:pt x="298" y="26"/>
                    <a:pt x="298" y="26"/>
                    <a:pt x="298" y="26"/>
                  </a:cubicBezTo>
                  <a:cubicBezTo>
                    <a:pt x="334" y="42"/>
                    <a:pt x="365" y="67"/>
                    <a:pt x="387" y="98"/>
                  </a:cubicBezTo>
                  <a:cubicBezTo>
                    <a:pt x="397" y="96"/>
                    <a:pt x="397" y="96"/>
                    <a:pt x="397" y="96"/>
                  </a:cubicBezTo>
                  <a:cubicBezTo>
                    <a:pt x="373" y="60"/>
                    <a:pt x="339" y="32"/>
                    <a:pt x="298" y="15"/>
                  </a:cubicBezTo>
                  <a:moveTo>
                    <a:pt x="203" y="0"/>
                  </a:moveTo>
                  <a:cubicBezTo>
                    <a:pt x="158" y="3"/>
                    <a:pt x="117" y="20"/>
                    <a:pt x="84" y="46"/>
                  </a:cubicBezTo>
                  <a:cubicBezTo>
                    <a:pt x="93" y="52"/>
                    <a:pt x="93" y="52"/>
                    <a:pt x="93" y="52"/>
                  </a:cubicBezTo>
                  <a:cubicBezTo>
                    <a:pt x="123" y="29"/>
                    <a:pt x="160" y="14"/>
                    <a:pt x="200" y="11"/>
                  </a:cubicBezTo>
                  <a:cubicBezTo>
                    <a:pt x="203" y="0"/>
                    <a:pt x="203" y="0"/>
                    <a:pt x="203"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 name="íṧļîḍe"/>
            <p:cNvSpPr/>
            <p:nvPr/>
          </p:nvSpPr>
          <p:spPr bwMode="auto">
            <a:xfrm>
              <a:off x="5476875" y="5568951"/>
              <a:ext cx="95250" cy="23813"/>
            </a:xfrm>
            <a:custGeom>
              <a:avLst/>
              <a:gdLst>
                <a:gd name="T0" fmla="*/ 17 w 51"/>
                <a:gd name="T1" fmla="*/ 0 h 13"/>
                <a:gd name="T2" fmla="*/ 3 w 51"/>
                <a:gd name="T3" fmla="*/ 0 h 13"/>
                <a:gd name="T4" fmla="*/ 0 w 51"/>
                <a:gd name="T5" fmla="*/ 11 h 13"/>
                <a:gd name="T6" fmla="*/ 17 w 51"/>
                <a:gd name="T7" fmla="*/ 10 h 13"/>
                <a:gd name="T8" fmla="*/ 50 w 51"/>
                <a:gd name="T9" fmla="*/ 13 h 13"/>
                <a:gd name="T10" fmla="*/ 51 w 51"/>
                <a:gd name="T11" fmla="*/ 2 h 13"/>
                <a:gd name="T12" fmla="*/ 17 w 5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1" h="13">
                  <a:moveTo>
                    <a:pt x="17" y="0"/>
                  </a:moveTo>
                  <a:cubicBezTo>
                    <a:pt x="12" y="0"/>
                    <a:pt x="7" y="0"/>
                    <a:pt x="3" y="0"/>
                  </a:cubicBezTo>
                  <a:cubicBezTo>
                    <a:pt x="0" y="11"/>
                    <a:pt x="0" y="11"/>
                    <a:pt x="0" y="11"/>
                  </a:cubicBezTo>
                  <a:cubicBezTo>
                    <a:pt x="5" y="10"/>
                    <a:pt x="11" y="10"/>
                    <a:pt x="17" y="10"/>
                  </a:cubicBezTo>
                  <a:cubicBezTo>
                    <a:pt x="28" y="10"/>
                    <a:pt x="39" y="11"/>
                    <a:pt x="50" y="13"/>
                  </a:cubicBezTo>
                  <a:cubicBezTo>
                    <a:pt x="51" y="2"/>
                    <a:pt x="51" y="2"/>
                    <a:pt x="51" y="2"/>
                  </a:cubicBezTo>
                  <a:cubicBezTo>
                    <a:pt x="40" y="1"/>
                    <a:pt x="28" y="0"/>
                    <a:pt x="17"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8" name="íşḻïdé"/>
            <p:cNvSpPr/>
            <p:nvPr/>
          </p:nvSpPr>
          <p:spPr bwMode="auto">
            <a:xfrm>
              <a:off x="5145088" y="5654676"/>
              <a:ext cx="131763" cy="155575"/>
            </a:xfrm>
            <a:custGeom>
              <a:avLst/>
              <a:gdLst>
                <a:gd name="T0" fmla="*/ 61 w 70"/>
                <a:gd name="T1" fmla="*/ 0 h 83"/>
                <a:gd name="T2" fmla="*/ 0 w 70"/>
                <a:gd name="T3" fmla="*/ 75 h 83"/>
                <a:gd name="T4" fmla="*/ 7 w 70"/>
                <a:gd name="T5" fmla="*/ 83 h 83"/>
                <a:gd name="T6" fmla="*/ 70 w 70"/>
                <a:gd name="T7" fmla="*/ 6 h 83"/>
                <a:gd name="T8" fmla="*/ 61 w 70"/>
                <a:gd name="T9" fmla="*/ 0 h 83"/>
              </a:gdLst>
              <a:ahLst/>
              <a:cxnLst>
                <a:cxn ang="0">
                  <a:pos x="T0" y="T1"/>
                </a:cxn>
                <a:cxn ang="0">
                  <a:pos x="T2" y="T3"/>
                </a:cxn>
                <a:cxn ang="0">
                  <a:pos x="T4" y="T5"/>
                </a:cxn>
                <a:cxn ang="0">
                  <a:pos x="T6" y="T7"/>
                </a:cxn>
                <a:cxn ang="0">
                  <a:pos x="T8" y="T9"/>
                </a:cxn>
              </a:cxnLst>
              <a:rect l="0" t="0" r="r" b="b"/>
              <a:pathLst>
                <a:path w="70" h="83">
                  <a:moveTo>
                    <a:pt x="61" y="0"/>
                  </a:moveTo>
                  <a:cubicBezTo>
                    <a:pt x="35" y="20"/>
                    <a:pt x="14" y="45"/>
                    <a:pt x="0" y="75"/>
                  </a:cubicBezTo>
                  <a:cubicBezTo>
                    <a:pt x="7" y="83"/>
                    <a:pt x="7" y="83"/>
                    <a:pt x="7" y="83"/>
                  </a:cubicBezTo>
                  <a:cubicBezTo>
                    <a:pt x="22" y="52"/>
                    <a:pt x="43" y="26"/>
                    <a:pt x="70" y="6"/>
                  </a:cubicBezTo>
                  <a:cubicBezTo>
                    <a:pt x="61" y="0"/>
                    <a:pt x="61" y="0"/>
                    <a:pt x="61"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89" name="işḷïḍê"/>
            <p:cNvSpPr/>
            <p:nvPr/>
          </p:nvSpPr>
          <p:spPr bwMode="auto">
            <a:xfrm>
              <a:off x="5108575" y="6021388"/>
              <a:ext cx="84138" cy="177800"/>
            </a:xfrm>
            <a:custGeom>
              <a:avLst/>
              <a:gdLst>
                <a:gd name="T0" fmla="*/ 9 w 45"/>
                <a:gd name="T1" fmla="*/ 0 h 95"/>
                <a:gd name="T2" fmla="*/ 0 w 45"/>
                <a:gd name="T3" fmla="*/ 5 h 95"/>
                <a:gd name="T4" fmla="*/ 34 w 45"/>
                <a:gd name="T5" fmla="*/ 95 h 95"/>
                <a:gd name="T6" fmla="*/ 45 w 45"/>
                <a:gd name="T7" fmla="*/ 93 h 95"/>
                <a:gd name="T8" fmla="*/ 9 w 45"/>
                <a:gd name="T9" fmla="*/ 0 h 95"/>
              </a:gdLst>
              <a:ahLst/>
              <a:cxnLst>
                <a:cxn ang="0">
                  <a:pos x="T0" y="T1"/>
                </a:cxn>
                <a:cxn ang="0">
                  <a:pos x="T2" y="T3"/>
                </a:cxn>
                <a:cxn ang="0">
                  <a:pos x="T4" y="T5"/>
                </a:cxn>
                <a:cxn ang="0">
                  <a:pos x="T6" y="T7"/>
                </a:cxn>
                <a:cxn ang="0">
                  <a:pos x="T8" y="T9"/>
                </a:cxn>
              </a:cxnLst>
              <a:rect l="0" t="0" r="r" b="b"/>
              <a:pathLst>
                <a:path w="45" h="95">
                  <a:moveTo>
                    <a:pt x="9" y="0"/>
                  </a:moveTo>
                  <a:cubicBezTo>
                    <a:pt x="0" y="5"/>
                    <a:pt x="0" y="5"/>
                    <a:pt x="0" y="5"/>
                  </a:cubicBezTo>
                  <a:cubicBezTo>
                    <a:pt x="4" y="38"/>
                    <a:pt x="16" y="69"/>
                    <a:pt x="34" y="95"/>
                  </a:cubicBezTo>
                  <a:cubicBezTo>
                    <a:pt x="45" y="93"/>
                    <a:pt x="45" y="93"/>
                    <a:pt x="45" y="93"/>
                  </a:cubicBezTo>
                  <a:cubicBezTo>
                    <a:pt x="26" y="65"/>
                    <a:pt x="14" y="34"/>
                    <a:pt x="9"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0" name="ïsľiďè"/>
            <p:cNvSpPr/>
            <p:nvPr/>
          </p:nvSpPr>
          <p:spPr bwMode="auto">
            <a:xfrm>
              <a:off x="5357813" y="6330951"/>
              <a:ext cx="184150" cy="47625"/>
            </a:xfrm>
            <a:custGeom>
              <a:avLst/>
              <a:gdLst>
                <a:gd name="T0" fmla="*/ 99 w 99"/>
                <a:gd name="T1" fmla="*/ 15 h 26"/>
                <a:gd name="T2" fmla="*/ 99 w 99"/>
                <a:gd name="T3" fmla="*/ 15 h 26"/>
                <a:gd name="T4" fmla="*/ 96 w 99"/>
                <a:gd name="T5" fmla="*/ 26 h 26"/>
                <a:gd name="T6" fmla="*/ 96 w 99"/>
                <a:gd name="T7" fmla="*/ 26 h 26"/>
                <a:gd name="T8" fmla="*/ 99 w 99"/>
                <a:gd name="T9" fmla="*/ 15 h 26"/>
                <a:gd name="T10" fmla="*/ 1 w 99"/>
                <a:gd name="T11" fmla="*/ 0 h 26"/>
                <a:gd name="T12" fmla="*/ 0 w 99"/>
                <a:gd name="T13" fmla="*/ 11 h 26"/>
                <a:gd name="T14" fmla="*/ 47 w 99"/>
                <a:gd name="T15" fmla="*/ 24 h 26"/>
                <a:gd name="T16" fmla="*/ 47 w 99"/>
                <a:gd name="T17" fmla="*/ 24 h 26"/>
                <a:gd name="T18" fmla="*/ 49 w 99"/>
                <a:gd name="T19" fmla="*/ 13 h 26"/>
                <a:gd name="T20" fmla="*/ 49 w 99"/>
                <a:gd name="T21" fmla="*/ 13 h 26"/>
                <a:gd name="T22" fmla="*/ 1 w 99"/>
                <a:gd name="T2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26">
                  <a:moveTo>
                    <a:pt x="99" y="15"/>
                  </a:moveTo>
                  <a:cubicBezTo>
                    <a:pt x="99" y="15"/>
                    <a:pt x="99" y="15"/>
                    <a:pt x="99" y="15"/>
                  </a:cubicBezTo>
                  <a:cubicBezTo>
                    <a:pt x="96" y="26"/>
                    <a:pt x="96" y="26"/>
                    <a:pt x="96" y="26"/>
                  </a:cubicBezTo>
                  <a:cubicBezTo>
                    <a:pt x="96" y="26"/>
                    <a:pt x="96" y="26"/>
                    <a:pt x="96" y="26"/>
                  </a:cubicBezTo>
                  <a:cubicBezTo>
                    <a:pt x="99" y="15"/>
                    <a:pt x="99" y="15"/>
                    <a:pt x="99" y="15"/>
                  </a:cubicBezTo>
                  <a:moveTo>
                    <a:pt x="1" y="0"/>
                  </a:moveTo>
                  <a:cubicBezTo>
                    <a:pt x="0" y="11"/>
                    <a:pt x="0" y="11"/>
                    <a:pt x="0" y="11"/>
                  </a:cubicBezTo>
                  <a:cubicBezTo>
                    <a:pt x="15" y="17"/>
                    <a:pt x="31" y="21"/>
                    <a:pt x="47" y="24"/>
                  </a:cubicBezTo>
                  <a:cubicBezTo>
                    <a:pt x="47" y="24"/>
                    <a:pt x="47" y="24"/>
                    <a:pt x="47" y="24"/>
                  </a:cubicBezTo>
                  <a:cubicBezTo>
                    <a:pt x="49" y="13"/>
                    <a:pt x="49" y="13"/>
                    <a:pt x="49" y="13"/>
                  </a:cubicBezTo>
                  <a:cubicBezTo>
                    <a:pt x="49" y="13"/>
                    <a:pt x="49" y="13"/>
                    <a:pt x="49" y="13"/>
                  </a:cubicBezTo>
                  <a:cubicBezTo>
                    <a:pt x="32" y="11"/>
                    <a:pt x="16" y="6"/>
                    <a:pt x="1"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1" name="iṣ1idé"/>
            <p:cNvSpPr/>
            <p:nvPr/>
          </p:nvSpPr>
          <p:spPr bwMode="auto">
            <a:xfrm>
              <a:off x="5859463" y="5916613"/>
              <a:ext cx="57150" cy="236538"/>
            </a:xfrm>
            <a:custGeom>
              <a:avLst/>
              <a:gdLst>
                <a:gd name="T0" fmla="*/ 28 w 31"/>
                <a:gd name="T1" fmla="*/ 0 h 126"/>
                <a:gd name="T2" fmla="*/ 18 w 31"/>
                <a:gd name="T3" fmla="*/ 5 h 126"/>
                <a:gd name="T4" fmla="*/ 17 w 31"/>
                <a:gd name="T5" fmla="*/ 62 h 126"/>
                <a:gd name="T6" fmla="*/ 17 w 31"/>
                <a:gd name="T7" fmla="*/ 62 h 126"/>
                <a:gd name="T8" fmla="*/ 17 w 31"/>
                <a:gd name="T9" fmla="*/ 63 h 126"/>
                <a:gd name="T10" fmla="*/ 17 w 31"/>
                <a:gd name="T11" fmla="*/ 63 h 126"/>
                <a:gd name="T12" fmla="*/ 17 w 31"/>
                <a:gd name="T13" fmla="*/ 63 h 126"/>
                <a:gd name="T14" fmla="*/ 17 w 31"/>
                <a:gd name="T15" fmla="*/ 63 h 126"/>
                <a:gd name="T16" fmla="*/ 17 w 31"/>
                <a:gd name="T17" fmla="*/ 63 h 126"/>
                <a:gd name="T18" fmla="*/ 17 w 31"/>
                <a:gd name="T19" fmla="*/ 64 h 126"/>
                <a:gd name="T20" fmla="*/ 17 w 31"/>
                <a:gd name="T21" fmla="*/ 64 h 126"/>
                <a:gd name="T22" fmla="*/ 17 w 31"/>
                <a:gd name="T23" fmla="*/ 64 h 126"/>
                <a:gd name="T24" fmla="*/ 17 w 31"/>
                <a:gd name="T25" fmla="*/ 65 h 126"/>
                <a:gd name="T26" fmla="*/ 17 w 31"/>
                <a:gd name="T27" fmla="*/ 65 h 126"/>
                <a:gd name="T28" fmla="*/ 17 w 31"/>
                <a:gd name="T29" fmla="*/ 66 h 126"/>
                <a:gd name="T30" fmla="*/ 17 w 31"/>
                <a:gd name="T31" fmla="*/ 66 h 126"/>
                <a:gd name="T32" fmla="*/ 17 w 31"/>
                <a:gd name="T33" fmla="*/ 66 h 126"/>
                <a:gd name="T34" fmla="*/ 0 w 31"/>
                <a:gd name="T35" fmla="*/ 118 h 126"/>
                <a:gd name="T36" fmla="*/ 8 w 31"/>
                <a:gd name="T37" fmla="*/ 126 h 126"/>
                <a:gd name="T38" fmla="*/ 27 w 31"/>
                <a:gd name="T39" fmla="*/ 68 h 126"/>
                <a:gd name="T40" fmla="*/ 25 w 31"/>
                <a:gd name="T41" fmla="*/ 50 h 126"/>
                <a:gd name="T42" fmla="*/ 30 w 31"/>
                <a:gd name="T43" fmla="*/ 41 h 126"/>
                <a:gd name="T44" fmla="*/ 28 w 31"/>
                <a:gd name="T45"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126">
                  <a:moveTo>
                    <a:pt x="28" y="0"/>
                  </a:moveTo>
                  <a:cubicBezTo>
                    <a:pt x="18" y="5"/>
                    <a:pt x="18" y="5"/>
                    <a:pt x="18" y="5"/>
                  </a:cubicBezTo>
                  <a:cubicBezTo>
                    <a:pt x="20" y="24"/>
                    <a:pt x="20" y="43"/>
                    <a:pt x="17" y="62"/>
                  </a:cubicBezTo>
                  <a:cubicBezTo>
                    <a:pt x="17" y="62"/>
                    <a:pt x="17" y="62"/>
                    <a:pt x="17" y="62"/>
                  </a:cubicBezTo>
                  <a:cubicBezTo>
                    <a:pt x="17" y="62"/>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4"/>
                  </a:cubicBezTo>
                  <a:cubicBezTo>
                    <a:pt x="17" y="64"/>
                    <a:pt x="17" y="64"/>
                    <a:pt x="17" y="64"/>
                  </a:cubicBezTo>
                  <a:cubicBezTo>
                    <a:pt x="17" y="64"/>
                    <a:pt x="17" y="64"/>
                    <a:pt x="17" y="64"/>
                  </a:cubicBezTo>
                  <a:cubicBezTo>
                    <a:pt x="17" y="64"/>
                    <a:pt x="17" y="65"/>
                    <a:pt x="17" y="65"/>
                  </a:cubicBezTo>
                  <a:cubicBezTo>
                    <a:pt x="17" y="65"/>
                    <a:pt x="17" y="65"/>
                    <a:pt x="17" y="65"/>
                  </a:cubicBezTo>
                  <a:cubicBezTo>
                    <a:pt x="17" y="65"/>
                    <a:pt x="17" y="65"/>
                    <a:pt x="17" y="66"/>
                  </a:cubicBezTo>
                  <a:cubicBezTo>
                    <a:pt x="17" y="66"/>
                    <a:pt x="17" y="66"/>
                    <a:pt x="17" y="66"/>
                  </a:cubicBezTo>
                  <a:cubicBezTo>
                    <a:pt x="17" y="66"/>
                    <a:pt x="17" y="66"/>
                    <a:pt x="17" y="66"/>
                  </a:cubicBezTo>
                  <a:cubicBezTo>
                    <a:pt x="13" y="85"/>
                    <a:pt x="8" y="102"/>
                    <a:pt x="0" y="118"/>
                  </a:cubicBezTo>
                  <a:cubicBezTo>
                    <a:pt x="8" y="126"/>
                    <a:pt x="8" y="126"/>
                    <a:pt x="8" y="126"/>
                  </a:cubicBezTo>
                  <a:cubicBezTo>
                    <a:pt x="17" y="108"/>
                    <a:pt x="23" y="89"/>
                    <a:pt x="27" y="68"/>
                  </a:cubicBezTo>
                  <a:cubicBezTo>
                    <a:pt x="22" y="63"/>
                    <a:pt x="22" y="56"/>
                    <a:pt x="25" y="50"/>
                  </a:cubicBezTo>
                  <a:cubicBezTo>
                    <a:pt x="30" y="41"/>
                    <a:pt x="30" y="41"/>
                    <a:pt x="30" y="41"/>
                  </a:cubicBezTo>
                  <a:cubicBezTo>
                    <a:pt x="31" y="27"/>
                    <a:pt x="30" y="14"/>
                    <a:pt x="28"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2" name="ïŝlîdè"/>
            <p:cNvSpPr/>
            <p:nvPr/>
          </p:nvSpPr>
          <p:spPr bwMode="auto">
            <a:xfrm>
              <a:off x="5900738" y="5994401"/>
              <a:ext cx="14288" cy="49213"/>
            </a:xfrm>
            <a:custGeom>
              <a:avLst/>
              <a:gdLst>
                <a:gd name="T0" fmla="*/ 8 w 8"/>
                <a:gd name="T1" fmla="*/ 0 h 27"/>
                <a:gd name="T2" fmla="*/ 3 w 8"/>
                <a:gd name="T3" fmla="*/ 9 h 27"/>
                <a:gd name="T4" fmla="*/ 5 w 8"/>
                <a:gd name="T5" fmla="*/ 27 h 27"/>
                <a:gd name="T6" fmla="*/ 5 w 8"/>
                <a:gd name="T7" fmla="*/ 23 h 27"/>
                <a:gd name="T8" fmla="*/ 8 w 8"/>
                <a:gd name="T9" fmla="*/ 0 h 27"/>
              </a:gdLst>
              <a:ahLst/>
              <a:cxnLst>
                <a:cxn ang="0">
                  <a:pos x="T0" y="T1"/>
                </a:cxn>
                <a:cxn ang="0">
                  <a:pos x="T2" y="T3"/>
                </a:cxn>
                <a:cxn ang="0">
                  <a:pos x="T4" y="T5"/>
                </a:cxn>
                <a:cxn ang="0">
                  <a:pos x="T6" y="T7"/>
                </a:cxn>
                <a:cxn ang="0">
                  <a:pos x="T8" y="T9"/>
                </a:cxn>
              </a:cxnLst>
              <a:rect l="0" t="0" r="r" b="b"/>
              <a:pathLst>
                <a:path w="8" h="27">
                  <a:moveTo>
                    <a:pt x="8" y="0"/>
                  </a:moveTo>
                  <a:cubicBezTo>
                    <a:pt x="3" y="9"/>
                    <a:pt x="3" y="9"/>
                    <a:pt x="3" y="9"/>
                  </a:cubicBezTo>
                  <a:cubicBezTo>
                    <a:pt x="0" y="15"/>
                    <a:pt x="0" y="22"/>
                    <a:pt x="5" y="27"/>
                  </a:cubicBezTo>
                  <a:cubicBezTo>
                    <a:pt x="5" y="26"/>
                    <a:pt x="5" y="25"/>
                    <a:pt x="5" y="23"/>
                  </a:cubicBezTo>
                  <a:cubicBezTo>
                    <a:pt x="7" y="16"/>
                    <a:pt x="7" y="8"/>
                    <a:pt x="8"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3" name="ïSlïḓé"/>
            <p:cNvSpPr/>
            <p:nvPr/>
          </p:nvSpPr>
          <p:spPr bwMode="auto">
            <a:xfrm>
              <a:off x="5827713" y="5748338"/>
              <a:ext cx="19050" cy="4763"/>
            </a:xfrm>
            <a:custGeom>
              <a:avLst/>
              <a:gdLst>
                <a:gd name="T0" fmla="*/ 12 w 12"/>
                <a:gd name="T1" fmla="*/ 0 h 3"/>
                <a:gd name="T2" fmla="*/ 0 w 12"/>
                <a:gd name="T3" fmla="*/ 3 h 3"/>
                <a:gd name="T4" fmla="*/ 0 w 12"/>
                <a:gd name="T5" fmla="*/ 3 h 3"/>
                <a:gd name="T6" fmla="*/ 12 w 12"/>
                <a:gd name="T7" fmla="*/ 0 h 3"/>
                <a:gd name="T8" fmla="*/ 12 w 12"/>
                <a:gd name="T9" fmla="*/ 0 h 3"/>
              </a:gdLst>
              <a:ahLst/>
              <a:cxnLst>
                <a:cxn ang="0">
                  <a:pos x="T0" y="T1"/>
                </a:cxn>
                <a:cxn ang="0">
                  <a:pos x="T2" y="T3"/>
                </a:cxn>
                <a:cxn ang="0">
                  <a:pos x="T4" y="T5"/>
                </a:cxn>
                <a:cxn ang="0">
                  <a:pos x="T6" y="T7"/>
                </a:cxn>
                <a:cxn ang="0">
                  <a:pos x="T8" y="T9"/>
                </a:cxn>
              </a:cxnLst>
              <a:rect l="0" t="0" r="r" b="b"/>
              <a:pathLst>
                <a:path w="12" h="3">
                  <a:moveTo>
                    <a:pt x="12" y="0"/>
                  </a:moveTo>
                  <a:lnTo>
                    <a:pt x="0" y="3"/>
                  </a:lnTo>
                  <a:lnTo>
                    <a:pt x="0" y="3"/>
                  </a:lnTo>
                  <a:lnTo>
                    <a:pt x="12" y="0"/>
                  </a:lnTo>
                  <a:lnTo>
                    <a:pt x="12" y="0"/>
                  </a:lnTo>
                  <a:close/>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4" name="îSlîḋe"/>
            <p:cNvSpPr/>
            <p:nvPr/>
          </p:nvSpPr>
          <p:spPr bwMode="auto">
            <a:xfrm>
              <a:off x="5827713" y="5748338"/>
              <a:ext cx="19050" cy="4763"/>
            </a:xfrm>
            <a:custGeom>
              <a:avLst/>
              <a:gdLst>
                <a:gd name="T0" fmla="*/ 12 w 12"/>
                <a:gd name="T1" fmla="*/ 0 h 3"/>
                <a:gd name="T2" fmla="*/ 0 w 12"/>
                <a:gd name="T3" fmla="*/ 3 h 3"/>
                <a:gd name="T4" fmla="*/ 0 w 12"/>
                <a:gd name="T5" fmla="*/ 3 h 3"/>
                <a:gd name="T6" fmla="*/ 12 w 12"/>
                <a:gd name="T7" fmla="*/ 0 h 3"/>
                <a:gd name="T8" fmla="*/ 12 w 12"/>
                <a:gd name="T9" fmla="*/ 0 h 3"/>
              </a:gdLst>
              <a:ahLst/>
              <a:cxnLst>
                <a:cxn ang="0">
                  <a:pos x="T0" y="T1"/>
                </a:cxn>
                <a:cxn ang="0">
                  <a:pos x="T2" y="T3"/>
                </a:cxn>
                <a:cxn ang="0">
                  <a:pos x="T4" y="T5"/>
                </a:cxn>
                <a:cxn ang="0">
                  <a:pos x="T6" y="T7"/>
                </a:cxn>
                <a:cxn ang="0">
                  <a:pos x="T8" y="T9"/>
                </a:cxn>
              </a:cxnLst>
              <a:rect l="0" t="0" r="r" b="b"/>
              <a:pathLst>
                <a:path w="12" h="3">
                  <a:moveTo>
                    <a:pt x="12" y="0"/>
                  </a:moveTo>
                  <a:lnTo>
                    <a:pt x="0" y="3"/>
                  </a:lnTo>
                  <a:lnTo>
                    <a:pt x="0" y="3"/>
                  </a:lnTo>
                  <a:lnTo>
                    <a:pt x="12"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5" name="íŝľiďe"/>
            <p:cNvSpPr/>
            <p:nvPr/>
          </p:nvSpPr>
          <p:spPr bwMode="auto">
            <a:xfrm>
              <a:off x="5094288" y="5559426"/>
              <a:ext cx="830263" cy="828675"/>
            </a:xfrm>
            <a:custGeom>
              <a:avLst/>
              <a:gdLst>
                <a:gd name="T0" fmla="*/ 254 w 443"/>
                <a:gd name="T1" fmla="*/ 18 h 443"/>
                <a:gd name="T2" fmla="*/ 17 w 443"/>
                <a:gd name="T3" fmla="*/ 189 h 443"/>
                <a:gd name="T4" fmla="*/ 189 w 443"/>
                <a:gd name="T5" fmla="*/ 425 h 443"/>
                <a:gd name="T6" fmla="*/ 425 w 443"/>
                <a:gd name="T7" fmla="*/ 254 h 443"/>
                <a:gd name="T8" fmla="*/ 254 w 443"/>
                <a:gd name="T9" fmla="*/ 18 h 443"/>
                <a:gd name="T10" fmla="*/ 204 w 443"/>
                <a:gd name="T11" fmla="*/ 333 h 443"/>
                <a:gd name="T12" fmla="*/ 110 w 443"/>
                <a:gd name="T13" fmla="*/ 204 h 443"/>
                <a:gd name="T14" fmla="*/ 239 w 443"/>
                <a:gd name="T15" fmla="*/ 110 h 443"/>
                <a:gd name="T16" fmla="*/ 332 w 443"/>
                <a:gd name="T17" fmla="*/ 239 h 443"/>
                <a:gd name="T18" fmla="*/ 204 w 443"/>
                <a:gd name="T19" fmla="*/ 33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3" h="443">
                  <a:moveTo>
                    <a:pt x="254" y="18"/>
                  </a:moveTo>
                  <a:cubicBezTo>
                    <a:pt x="141" y="0"/>
                    <a:pt x="35" y="77"/>
                    <a:pt x="17" y="189"/>
                  </a:cubicBezTo>
                  <a:cubicBezTo>
                    <a:pt x="0" y="302"/>
                    <a:pt x="76" y="408"/>
                    <a:pt x="189" y="425"/>
                  </a:cubicBezTo>
                  <a:cubicBezTo>
                    <a:pt x="302" y="443"/>
                    <a:pt x="407" y="366"/>
                    <a:pt x="425" y="254"/>
                  </a:cubicBezTo>
                  <a:cubicBezTo>
                    <a:pt x="443" y="141"/>
                    <a:pt x="366" y="36"/>
                    <a:pt x="254" y="18"/>
                  </a:cubicBezTo>
                  <a:moveTo>
                    <a:pt x="204" y="333"/>
                  </a:moveTo>
                  <a:cubicBezTo>
                    <a:pt x="142" y="323"/>
                    <a:pt x="101" y="265"/>
                    <a:pt x="110" y="204"/>
                  </a:cubicBezTo>
                  <a:cubicBezTo>
                    <a:pt x="120" y="143"/>
                    <a:pt x="178" y="101"/>
                    <a:pt x="239" y="110"/>
                  </a:cubicBezTo>
                  <a:cubicBezTo>
                    <a:pt x="300" y="120"/>
                    <a:pt x="342" y="178"/>
                    <a:pt x="332" y="239"/>
                  </a:cubicBezTo>
                  <a:cubicBezTo>
                    <a:pt x="323" y="300"/>
                    <a:pt x="265" y="342"/>
                    <a:pt x="204" y="333"/>
                  </a:cubicBezTo>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6" name="íṩḻiḋé"/>
            <p:cNvSpPr/>
            <p:nvPr/>
          </p:nvSpPr>
          <p:spPr bwMode="auto">
            <a:xfrm>
              <a:off x="5661025" y="5516563"/>
              <a:ext cx="3175" cy="80963"/>
            </a:xfrm>
            <a:custGeom>
              <a:avLst/>
              <a:gdLst>
                <a:gd name="T0" fmla="*/ 2 w 2"/>
                <a:gd name="T1" fmla="*/ 0 h 51"/>
                <a:gd name="T2" fmla="*/ 0 w 2"/>
                <a:gd name="T3" fmla="*/ 51 h 51"/>
                <a:gd name="T4" fmla="*/ 0 w 2"/>
                <a:gd name="T5" fmla="*/ 51 h 51"/>
                <a:gd name="T6" fmla="*/ 2 w 2"/>
                <a:gd name="T7" fmla="*/ 0 h 51"/>
              </a:gdLst>
              <a:ahLst/>
              <a:cxnLst>
                <a:cxn ang="0">
                  <a:pos x="T0" y="T1"/>
                </a:cxn>
                <a:cxn ang="0">
                  <a:pos x="T2" y="T3"/>
                </a:cxn>
                <a:cxn ang="0">
                  <a:pos x="T4" y="T5"/>
                </a:cxn>
                <a:cxn ang="0">
                  <a:pos x="T6" y="T7"/>
                </a:cxn>
              </a:cxnLst>
              <a:rect l="0" t="0" r="r" b="b"/>
              <a:pathLst>
                <a:path w="2" h="51">
                  <a:moveTo>
                    <a:pt x="2" y="0"/>
                  </a:moveTo>
                  <a:lnTo>
                    <a:pt x="0" y="51"/>
                  </a:lnTo>
                  <a:lnTo>
                    <a:pt x="0" y="51"/>
                  </a:lnTo>
                  <a:lnTo>
                    <a:pt x="2" y="0"/>
                  </a:lnTo>
                  <a:close/>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7" name="ï$ḷidè"/>
            <p:cNvSpPr/>
            <p:nvPr/>
          </p:nvSpPr>
          <p:spPr bwMode="auto">
            <a:xfrm>
              <a:off x="5661025" y="5516563"/>
              <a:ext cx="3175" cy="80963"/>
            </a:xfrm>
            <a:custGeom>
              <a:avLst/>
              <a:gdLst>
                <a:gd name="T0" fmla="*/ 2 w 2"/>
                <a:gd name="T1" fmla="*/ 0 h 51"/>
                <a:gd name="T2" fmla="*/ 0 w 2"/>
                <a:gd name="T3" fmla="*/ 51 h 51"/>
                <a:gd name="T4" fmla="*/ 0 w 2"/>
                <a:gd name="T5" fmla="*/ 51 h 51"/>
                <a:gd name="T6" fmla="*/ 2 w 2"/>
                <a:gd name="T7" fmla="*/ 0 h 51"/>
              </a:gdLst>
              <a:ahLst/>
              <a:cxnLst>
                <a:cxn ang="0">
                  <a:pos x="T0" y="T1"/>
                </a:cxn>
                <a:cxn ang="0">
                  <a:pos x="T2" y="T3"/>
                </a:cxn>
                <a:cxn ang="0">
                  <a:pos x="T4" y="T5"/>
                </a:cxn>
                <a:cxn ang="0">
                  <a:pos x="T6" y="T7"/>
                </a:cxn>
              </a:cxnLst>
              <a:rect l="0" t="0" r="r" b="b"/>
              <a:pathLst>
                <a:path w="2" h="51">
                  <a:moveTo>
                    <a:pt x="2" y="0"/>
                  </a:moveTo>
                  <a:lnTo>
                    <a:pt x="0" y="51"/>
                  </a:lnTo>
                  <a:lnTo>
                    <a:pt x="0" y="51"/>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8" name="íṥḷíďè"/>
            <p:cNvSpPr/>
            <p:nvPr/>
          </p:nvSpPr>
          <p:spPr bwMode="auto">
            <a:xfrm>
              <a:off x="5572125" y="5473701"/>
              <a:ext cx="92075" cy="123825"/>
            </a:xfrm>
            <a:custGeom>
              <a:avLst/>
              <a:gdLst>
                <a:gd name="T0" fmla="*/ 9 w 49"/>
                <a:gd name="T1" fmla="*/ 0 h 66"/>
                <a:gd name="T2" fmla="*/ 0 w 49"/>
                <a:gd name="T3" fmla="*/ 53 h 66"/>
                <a:gd name="T4" fmla="*/ 0 w 49"/>
                <a:gd name="T5" fmla="*/ 53 h 66"/>
                <a:gd name="T6" fmla="*/ 47 w 49"/>
                <a:gd name="T7" fmla="*/ 66 h 66"/>
                <a:gd name="T8" fmla="*/ 49 w 49"/>
                <a:gd name="T9" fmla="*/ 23 h 66"/>
                <a:gd name="T10" fmla="*/ 49 w 49"/>
                <a:gd name="T11" fmla="*/ 22 h 66"/>
                <a:gd name="T12" fmla="*/ 35 w 49"/>
                <a:gd name="T13" fmla="*/ 4 h 66"/>
                <a:gd name="T14" fmla="*/ 35 w 49"/>
                <a:gd name="T15" fmla="*/ 4 h 66"/>
                <a:gd name="T16" fmla="*/ 9 w 49"/>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66">
                  <a:moveTo>
                    <a:pt x="9" y="0"/>
                  </a:moveTo>
                  <a:cubicBezTo>
                    <a:pt x="0" y="53"/>
                    <a:pt x="0" y="53"/>
                    <a:pt x="0" y="53"/>
                  </a:cubicBezTo>
                  <a:cubicBezTo>
                    <a:pt x="0" y="53"/>
                    <a:pt x="0" y="53"/>
                    <a:pt x="0" y="53"/>
                  </a:cubicBezTo>
                  <a:cubicBezTo>
                    <a:pt x="17" y="56"/>
                    <a:pt x="32" y="60"/>
                    <a:pt x="47" y="66"/>
                  </a:cubicBezTo>
                  <a:cubicBezTo>
                    <a:pt x="49" y="23"/>
                    <a:pt x="49" y="23"/>
                    <a:pt x="49" y="23"/>
                  </a:cubicBezTo>
                  <a:cubicBezTo>
                    <a:pt x="49" y="23"/>
                    <a:pt x="49" y="22"/>
                    <a:pt x="49" y="22"/>
                  </a:cubicBezTo>
                  <a:cubicBezTo>
                    <a:pt x="49" y="13"/>
                    <a:pt x="44" y="5"/>
                    <a:pt x="35" y="4"/>
                  </a:cubicBezTo>
                  <a:cubicBezTo>
                    <a:pt x="35" y="4"/>
                    <a:pt x="35" y="4"/>
                    <a:pt x="35" y="4"/>
                  </a:cubicBezTo>
                  <a:cubicBezTo>
                    <a:pt x="9" y="0"/>
                    <a:pt x="9" y="0"/>
                    <a:pt x="9"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99" name="îṧľïḍê"/>
            <p:cNvSpPr/>
            <p:nvPr/>
          </p:nvSpPr>
          <p:spPr bwMode="auto">
            <a:xfrm>
              <a:off x="5661025" y="5597526"/>
              <a:ext cx="1588" cy="20638"/>
            </a:xfrm>
            <a:prstGeom prst="rect">
              <a:avLst/>
            </a:prstGeom>
            <a:solidFill>
              <a:srgbClr val="374D5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 name="iṣľïḓè"/>
            <p:cNvSpPr/>
            <p:nvPr/>
          </p:nvSpPr>
          <p:spPr bwMode="auto">
            <a:xfrm>
              <a:off x="5661025" y="5597526"/>
              <a:ext cx="1588" cy="2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1" name="íŝḷiḋé"/>
            <p:cNvSpPr/>
            <p:nvPr/>
          </p:nvSpPr>
          <p:spPr bwMode="auto">
            <a:xfrm>
              <a:off x="5570538" y="5572126"/>
              <a:ext cx="90488" cy="46038"/>
            </a:xfrm>
            <a:custGeom>
              <a:avLst/>
              <a:gdLst>
                <a:gd name="T0" fmla="*/ 1 w 48"/>
                <a:gd name="T1" fmla="*/ 0 h 24"/>
                <a:gd name="T2" fmla="*/ 0 w 48"/>
                <a:gd name="T3" fmla="*/ 11 h 24"/>
                <a:gd name="T4" fmla="*/ 0 w 48"/>
                <a:gd name="T5" fmla="*/ 11 h 24"/>
                <a:gd name="T6" fmla="*/ 48 w 48"/>
                <a:gd name="T7" fmla="*/ 24 h 24"/>
                <a:gd name="T8" fmla="*/ 48 w 48"/>
                <a:gd name="T9" fmla="*/ 13 h 24"/>
                <a:gd name="T10" fmla="*/ 1 w 48"/>
                <a:gd name="T11" fmla="*/ 0 h 24"/>
                <a:gd name="T12" fmla="*/ 1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1" y="0"/>
                  </a:moveTo>
                  <a:cubicBezTo>
                    <a:pt x="0" y="11"/>
                    <a:pt x="0" y="11"/>
                    <a:pt x="0" y="11"/>
                  </a:cubicBezTo>
                  <a:cubicBezTo>
                    <a:pt x="0" y="11"/>
                    <a:pt x="0" y="11"/>
                    <a:pt x="0" y="11"/>
                  </a:cubicBezTo>
                  <a:cubicBezTo>
                    <a:pt x="17" y="13"/>
                    <a:pt x="33" y="18"/>
                    <a:pt x="48" y="24"/>
                  </a:cubicBezTo>
                  <a:cubicBezTo>
                    <a:pt x="48" y="13"/>
                    <a:pt x="48" y="13"/>
                    <a:pt x="48" y="13"/>
                  </a:cubicBezTo>
                  <a:cubicBezTo>
                    <a:pt x="33" y="7"/>
                    <a:pt x="18" y="3"/>
                    <a:pt x="1" y="0"/>
                  </a:cubicBezTo>
                  <a:cubicBezTo>
                    <a:pt x="1" y="0"/>
                    <a:pt x="1" y="0"/>
                    <a:pt x="1" y="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2" name="íṧḷîdé"/>
            <p:cNvSpPr/>
            <p:nvPr/>
          </p:nvSpPr>
          <p:spPr bwMode="auto">
            <a:xfrm>
              <a:off x="5911850" y="5880101"/>
              <a:ext cx="71438" cy="36513"/>
            </a:xfrm>
            <a:custGeom>
              <a:avLst/>
              <a:gdLst>
                <a:gd name="T0" fmla="*/ 45 w 45"/>
                <a:gd name="T1" fmla="*/ 0 h 23"/>
                <a:gd name="T2" fmla="*/ 0 w 45"/>
                <a:gd name="T3" fmla="*/ 23 h 23"/>
                <a:gd name="T4" fmla="*/ 0 w 45"/>
                <a:gd name="T5" fmla="*/ 23 h 23"/>
                <a:gd name="T6" fmla="*/ 45 w 45"/>
                <a:gd name="T7" fmla="*/ 0 h 23"/>
              </a:gdLst>
              <a:ahLst/>
              <a:cxnLst>
                <a:cxn ang="0">
                  <a:pos x="T0" y="T1"/>
                </a:cxn>
                <a:cxn ang="0">
                  <a:pos x="T2" y="T3"/>
                </a:cxn>
                <a:cxn ang="0">
                  <a:pos x="T4" y="T5"/>
                </a:cxn>
                <a:cxn ang="0">
                  <a:pos x="T6" y="T7"/>
                </a:cxn>
              </a:cxnLst>
              <a:rect l="0" t="0" r="r" b="b"/>
              <a:pathLst>
                <a:path w="45" h="23">
                  <a:moveTo>
                    <a:pt x="45" y="0"/>
                  </a:moveTo>
                  <a:lnTo>
                    <a:pt x="0" y="23"/>
                  </a:lnTo>
                  <a:lnTo>
                    <a:pt x="0" y="23"/>
                  </a:lnTo>
                  <a:lnTo>
                    <a:pt x="45" y="0"/>
                  </a:lnTo>
                  <a:close/>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3" name="ïṥḻïdé"/>
            <p:cNvSpPr/>
            <p:nvPr/>
          </p:nvSpPr>
          <p:spPr bwMode="auto">
            <a:xfrm>
              <a:off x="5911850" y="5880101"/>
              <a:ext cx="71438" cy="36513"/>
            </a:xfrm>
            <a:custGeom>
              <a:avLst/>
              <a:gdLst>
                <a:gd name="T0" fmla="*/ 45 w 45"/>
                <a:gd name="T1" fmla="*/ 0 h 23"/>
                <a:gd name="T2" fmla="*/ 0 w 45"/>
                <a:gd name="T3" fmla="*/ 23 h 23"/>
                <a:gd name="T4" fmla="*/ 0 w 45"/>
                <a:gd name="T5" fmla="*/ 23 h 23"/>
                <a:gd name="T6" fmla="*/ 45 w 45"/>
                <a:gd name="T7" fmla="*/ 0 h 23"/>
              </a:gdLst>
              <a:ahLst/>
              <a:cxnLst>
                <a:cxn ang="0">
                  <a:pos x="T0" y="T1"/>
                </a:cxn>
                <a:cxn ang="0">
                  <a:pos x="T2" y="T3"/>
                </a:cxn>
                <a:cxn ang="0">
                  <a:pos x="T4" y="T5"/>
                </a:cxn>
                <a:cxn ang="0">
                  <a:pos x="T6" y="T7"/>
                </a:cxn>
              </a:cxnLst>
              <a:rect l="0" t="0" r="r" b="b"/>
              <a:pathLst>
                <a:path w="45" h="23">
                  <a:moveTo>
                    <a:pt x="45" y="0"/>
                  </a:moveTo>
                  <a:lnTo>
                    <a:pt x="0" y="23"/>
                  </a:lnTo>
                  <a:lnTo>
                    <a:pt x="0" y="23"/>
                  </a:lnTo>
                  <a:lnTo>
                    <a:pt x="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4" name="íşḷiḍe"/>
            <p:cNvSpPr/>
            <p:nvPr/>
          </p:nvSpPr>
          <p:spPr bwMode="auto">
            <a:xfrm>
              <a:off x="5846763" y="5726113"/>
              <a:ext cx="157163" cy="190500"/>
            </a:xfrm>
            <a:custGeom>
              <a:avLst/>
              <a:gdLst>
                <a:gd name="T0" fmla="*/ 47 w 84"/>
                <a:gd name="T1" fmla="*/ 0 h 102"/>
                <a:gd name="T2" fmla="*/ 42 w 84"/>
                <a:gd name="T3" fmla="*/ 0 h 102"/>
                <a:gd name="T4" fmla="*/ 42 w 84"/>
                <a:gd name="T5" fmla="*/ 0 h 102"/>
                <a:gd name="T6" fmla="*/ 0 w 84"/>
                <a:gd name="T7" fmla="*/ 12 h 102"/>
                <a:gd name="T8" fmla="*/ 35 w 84"/>
                <a:gd name="T9" fmla="*/ 102 h 102"/>
                <a:gd name="T10" fmla="*/ 73 w 84"/>
                <a:gd name="T11" fmla="*/ 82 h 102"/>
                <a:gd name="T12" fmla="*/ 84 w 84"/>
                <a:gd name="T13" fmla="*/ 66 h 102"/>
                <a:gd name="T14" fmla="*/ 83 w 84"/>
                <a:gd name="T15" fmla="*/ 61 h 102"/>
                <a:gd name="T16" fmla="*/ 64 w 84"/>
                <a:gd name="T17" fmla="*/ 10 h 102"/>
                <a:gd name="T18" fmla="*/ 47 w 84"/>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02">
                  <a:moveTo>
                    <a:pt x="47" y="0"/>
                  </a:moveTo>
                  <a:cubicBezTo>
                    <a:pt x="46" y="0"/>
                    <a:pt x="44" y="0"/>
                    <a:pt x="42" y="0"/>
                  </a:cubicBezTo>
                  <a:cubicBezTo>
                    <a:pt x="42" y="0"/>
                    <a:pt x="42" y="0"/>
                    <a:pt x="42" y="0"/>
                  </a:cubicBezTo>
                  <a:cubicBezTo>
                    <a:pt x="0" y="12"/>
                    <a:pt x="0" y="12"/>
                    <a:pt x="0" y="12"/>
                  </a:cubicBezTo>
                  <a:cubicBezTo>
                    <a:pt x="18" y="38"/>
                    <a:pt x="30" y="69"/>
                    <a:pt x="35" y="102"/>
                  </a:cubicBezTo>
                  <a:cubicBezTo>
                    <a:pt x="73" y="82"/>
                    <a:pt x="73" y="82"/>
                    <a:pt x="73" y="82"/>
                  </a:cubicBezTo>
                  <a:cubicBezTo>
                    <a:pt x="80" y="79"/>
                    <a:pt x="84" y="73"/>
                    <a:pt x="84" y="66"/>
                  </a:cubicBezTo>
                  <a:cubicBezTo>
                    <a:pt x="84" y="64"/>
                    <a:pt x="84" y="62"/>
                    <a:pt x="83" y="61"/>
                  </a:cubicBezTo>
                  <a:cubicBezTo>
                    <a:pt x="64" y="10"/>
                    <a:pt x="64" y="10"/>
                    <a:pt x="64" y="10"/>
                  </a:cubicBezTo>
                  <a:cubicBezTo>
                    <a:pt x="61" y="4"/>
                    <a:pt x="55" y="0"/>
                    <a:pt x="47"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5" name="îṩ1idé"/>
            <p:cNvSpPr/>
            <p:nvPr/>
          </p:nvSpPr>
          <p:spPr bwMode="auto">
            <a:xfrm>
              <a:off x="5892800" y="5916613"/>
              <a:ext cx="19050" cy="9525"/>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6" name="íşľíḓè"/>
            <p:cNvSpPr/>
            <p:nvPr/>
          </p:nvSpPr>
          <p:spPr bwMode="auto">
            <a:xfrm>
              <a:off x="5892800" y="5916613"/>
              <a:ext cx="19050" cy="9525"/>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7" name="îṡliďe"/>
            <p:cNvSpPr/>
            <p:nvPr/>
          </p:nvSpPr>
          <p:spPr bwMode="auto">
            <a:xfrm>
              <a:off x="5827713" y="5748338"/>
              <a:ext cx="84138" cy="177800"/>
            </a:xfrm>
            <a:custGeom>
              <a:avLst/>
              <a:gdLst>
                <a:gd name="T0" fmla="*/ 10 w 45"/>
                <a:gd name="T1" fmla="*/ 0 h 95"/>
                <a:gd name="T2" fmla="*/ 0 w 45"/>
                <a:gd name="T3" fmla="*/ 2 h 95"/>
                <a:gd name="T4" fmla="*/ 35 w 45"/>
                <a:gd name="T5" fmla="*/ 95 h 95"/>
                <a:gd name="T6" fmla="*/ 45 w 45"/>
                <a:gd name="T7" fmla="*/ 90 h 95"/>
                <a:gd name="T8" fmla="*/ 10 w 45"/>
                <a:gd name="T9" fmla="*/ 0 h 95"/>
              </a:gdLst>
              <a:ahLst/>
              <a:cxnLst>
                <a:cxn ang="0">
                  <a:pos x="T0" y="T1"/>
                </a:cxn>
                <a:cxn ang="0">
                  <a:pos x="T2" y="T3"/>
                </a:cxn>
                <a:cxn ang="0">
                  <a:pos x="T4" y="T5"/>
                </a:cxn>
                <a:cxn ang="0">
                  <a:pos x="T6" y="T7"/>
                </a:cxn>
                <a:cxn ang="0">
                  <a:pos x="T8" y="T9"/>
                </a:cxn>
              </a:cxnLst>
              <a:rect l="0" t="0" r="r" b="b"/>
              <a:pathLst>
                <a:path w="45" h="95">
                  <a:moveTo>
                    <a:pt x="10" y="0"/>
                  </a:moveTo>
                  <a:cubicBezTo>
                    <a:pt x="0" y="2"/>
                    <a:pt x="0" y="2"/>
                    <a:pt x="0" y="2"/>
                  </a:cubicBezTo>
                  <a:cubicBezTo>
                    <a:pt x="19" y="30"/>
                    <a:pt x="31" y="61"/>
                    <a:pt x="35" y="95"/>
                  </a:cubicBezTo>
                  <a:cubicBezTo>
                    <a:pt x="45" y="90"/>
                    <a:pt x="45" y="90"/>
                    <a:pt x="45" y="90"/>
                  </a:cubicBezTo>
                  <a:cubicBezTo>
                    <a:pt x="40" y="57"/>
                    <a:pt x="28" y="26"/>
                    <a:pt x="10" y="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8" name="îsḷïdê"/>
            <p:cNvSpPr/>
            <p:nvPr/>
          </p:nvSpPr>
          <p:spPr bwMode="auto">
            <a:xfrm>
              <a:off x="5891213" y="6032501"/>
              <a:ext cx="0" cy="7938"/>
            </a:xfrm>
            <a:custGeom>
              <a:avLst/>
              <a:gdLst>
                <a:gd name="T0" fmla="*/ 4 h 4"/>
                <a:gd name="T1" fmla="*/ 4 h 4"/>
                <a:gd name="T2" fmla="*/ 4 h 4"/>
                <a:gd name="T3" fmla="*/ 3 h 4"/>
                <a:gd name="T4" fmla="*/ 4 h 4"/>
                <a:gd name="T5" fmla="*/ 3 h 4"/>
                <a:gd name="T6" fmla="*/ 2 h 4"/>
                <a:gd name="T7" fmla="*/ 3 h 4"/>
                <a:gd name="T8" fmla="*/ 2 h 4"/>
                <a:gd name="T9" fmla="*/ 2 h 4"/>
                <a:gd name="T10" fmla="*/ 2 h 4"/>
                <a:gd name="T11" fmla="*/ 2 h 4"/>
                <a:gd name="T12" fmla="*/ 1 h 4"/>
                <a:gd name="T13" fmla="*/ 1 h 4"/>
                <a:gd name="T14" fmla="*/ 1 h 4"/>
                <a:gd name="T15" fmla="*/ 1 h 4"/>
                <a:gd name="T16" fmla="*/ 1 h 4"/>
                <a:gd name="T17" fmla="*/ 1 h 4"/>
                <a:gd name="T18" fmla="*/ 0 h 4"/>
                <a:gd name="T19" fmla="*/ 0 h 4"/>
                <a:gd name="T20" fmla="*/ 0 h 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Lst>
              <a:rect l="0" t="0" r="r" b="b"/>
              <a:pathLst>
                <a:path h="4">
                  <a:moveTo>
                    <a:pt x="0" y="4"/>
                  </a:moveTo>
                  <a:cubicBezTo>
                    <a:pt x="0" y="4"/>
                    <a:pt x="0" y="4"/>
                    <a:pt x="0" y="4"/>
                  </a:cubicBezTo>
                  <a:cubicBezTo>
                    <a:pt x="0" y="4"/>
                    <a:pt x="0" y="4"/>
                    <a:pt x="0" y="4"/>
                  </a:cubicBezTo>
                  <a:moveTo>
                    <a:pt x="0" y="3"/>
                  </a:moveTo>
                  <a:cubicBezTo>
                    <a:pt x="0" y="3"/>
                    <a:pt x="0" y="3"/>
                    <a:pt x="0" y="4"/>
                  </a:cubicBezTo>
                  <a:cubicBezTo>
                    <a:pt x="0" y="3"/>
                    <a:pt x="0" y="3"/>
                    <a:pt x="0" y="3"/>
                  </a:cubicBezTo>
                  <a:moveTo>
                    <a:pt x="0" y="2"/>
                  </a:moveTo>
                  <a:cubicBezTo>
                    <a:pt x="0" y="2"/>
                    <a:pt x="0" y="3"/>
                    <a:pt x="0" y="3"/>
                  </a:cubicBezTo>
                  <a:cubicBezTo>
                    <a:pt x="0" y="3"/>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09" name="ïsļîḑê"/>
            <p:cNvSpPr/>
            <p:nvPr/>
          </p:nvSpPr>
          <p:spPr bwMode="auto">
            <a:xfrm>
              <a:off x="5759450" y="6153151"/>
              <a:ext cx="182563" cy="184150"/>
            </a:xfrm>
            <a:custGeom>
              <a:avLst/>
              <a:gdLst>
                <a:gd name="T0" fmla="*/ 0 w 97"/>
                <a:gd name="T1" fmla="*/ 75 h 99"/>
                <a:gd name="T2" fmla="*/ 0 w 97"/>
                <a:gd name="T3" fmla="*/ 75 h 99"/>
                <a:gd name="T4" fmla="*/ 36 w 97"/>
                <a:gd name="T5" fmla="*/ 99 h 99"/>
                <a:gd name="T6" fmla="*/ 0 w 97"/>
                <a:gd name="T7" fmla="*/ 75 h 99"/>
                <a:gd name="T8" fmla="*/ 61 w 97"/>
                <a:gd name="T9" fmla="*/ 0 h 99"/>
                <a:gd name="T10" fmla="*/ 61 w 97"/>
                <a:gd name="T11" fmla="*/ 0 h 99"/>
                <a:gd name="T12" fmla="*/ 92 w 97"/>
                <a:gd name="T13" fmla="*/ 31 h 99"/>
                <a:gd name="T14" fmla="*/ 97 w 97"/>
                <a:gd name="T15" fmla="*/ 44 h 99"/>
                <a:gd name="T16" fmla="*/ 92 w 97"/>
                <a:gd name="T17" fmla="*/ 31 h 99"/>
                <a:gd name="T18" fmla="*/ 61 w 97"/>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99">
                  <a:moveTo>
                    <a:pt x="0" y="75"/>
                  </a:moveTo>
                  <a:cubicBezTo>
                    <a:pt x="0" y="75"/>
                    <a:pt x="0" y="75"/>
                    <a:pt x="0" y="75"/>
                  </a:cubicBezTo>
                  <a:cubicBezTo>
                    <a:pt x="36" y="99"/>
                    <a:pt x="36" y="99"/>
                    <a:pt x="36" y="99"/>
                  </a:cubicBezTo>
                  <a:cubicBezTo>
                    <a:pt x="0" y="75"/>
                    <a:pt x="0" y="75"/>
                    <a:pt x="0" y="75"/>
                  </a:cubicBezTo>
                  <a:moveTo>
                    <a:pt x="61" y="0"/>
                  </a:moveTo>
                  <a:cubicBezTo>
                    <a:pt x="61" y="0"/>
                    <a:pt x="61" y="0"/>
                    <a:pt x="61" y="0"/>
                  </a:cubicBezTo>
                  <a:cubicBezTo>
                    <a:pt x="92" y="31"/>
                    <a:pt x="92" y="31"/>
                    <a:pt x="92" y="31"/>
                  </a:cubicBezTo>
                  <a:cubicBezTo>
                    <a:pt x="95" y="34"/>
                    <a:pt x="97" y="39"/>
                    <a:pt x="97" y="44"/>
                  </a:cubicBezTo>
                  <a:cubicBezTo>
                    <a:pt x="97" y="39"/>
                    <a:pt x="95" y="34"/>
                    <a:pt x="92" y="31"/>
                  </a:cubicBezTo>
                  <a:cubicBezTo>
                    <a:pt x="61" y="0"/>
                    <a:pt x="61" y="0"/>
                    <a:pt x="61"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0" name="îślîḍê"/>
            <p:cNvSpPr/>
            <p:nvPr/>
          </p:nvSpPr>
          <p:spPr bwMode="auto">
            <a:xfrm>
              <a:off x="5759450" y="6153151"/>
              <a:ext cx="182563" cy="190500"/>
            </a:xfrm>
            <a:custGeom>
              <a:avLst/>
              <a:gdLst>
                <a:gd name="T0" fmla="*/ 61 w 97"/>
                <a:gd name="T1" fmla="*/ 0 h 102"/>
                <a:gd name="T2" fmla="*/ 0 w 97"/>
                <a:gd name="T3" fmla="*/ 75 h 102"/>
                <a:gd name="T4" fmla="*/ 36 w 97"/>
                <a:gd name="T5" fmla="*/ 99 h 102"/>
                <a:gd name="T6" fmla="*/ 47 w 97"/>
                <a:gd name="T7" fmla="*/ 102 h 102"/>
                <a:gd name="T8" fmla="*/ 60 w 97"/>
                <a:gd name="T9" fmla="*/ 96 h 102"/>
                <a:gd name="T10" fmla="*/ 94 w 97"/>
                <a:gd name="T11" fmla="*/ 54 h 102"/>
                <a:gd name="T12" fmla="*/ 97 w 97"/>
                <a:gd name="T13" fmla="*/ 44 h 102"/>
                <a:gd name="T14" fmla="*/ 92 w 97"/>
                <a:gd name="T15" fmla="*/ 31 h 102"/>
                <a:gd name="T16" fmla="*/ 61 w 97"/>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02">
                  <a:moveTo>
                    <a:pt x="61" y="0"/>
                  </a:moveTo>
                  <a:cubicBezTo>
                    <a:pt x="46" y="30"/>
                    <a:pt x="25" y="55"/>
                    <a:pt x="0" y="75"/>
                  </a:cubicBezTo>
                  <a:cubicBezTo>
                    <a:pt x="36" y="99"/>
                    <a:pt x="36" y="99"/>
                    <a:pt x="36" y="99"/>
                  </a:cubicBezTo>
                  <a:cubicBezTo>
                    <a:pt x="40" y="101"/>
                    <a:pt x="43" y="102"/>
                    <a:pt x="47" y="102"/>
                  </a:cubicBezTo>
                  <a:cubicBezTo>
                    <a:pt x="52" y="102"/>
                    <a:pt x="57" y="100"/>
                    <a:pt x="60" y="96"/>
                  </a:cubicBezTo>
                  <a:cubicBezTo>
                    <a:pt x="94" y="54"/>
                    <a:pt x="94" y="54"/>
                    <a:pt x="94" y="54"/>
                  </a:cubicBezTo>
                  <a:cubicBezTo>
                    <a:pt x="96" y="51"/>
                    <a:pt x="97" y="48"/>
                    <a:pt x="97" y="44"/>
                  </a:cubicBezTo>
                  <a:cubicBezTo>
                    <a:pt x="97" y="39"/>
                    <a:pt x="95" y="34"/>
                    <a:pt x="92" y="31"/>
                  </a:cubicBezTo>
                  <a:cubicBezTo>
                    <a:pt x="61" y="0"/>
                    <a:pt x="61" y="0"/>
                    <a:pt x="61"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1" name="îṩḷide"/>
            <p:cNvSpPr/>
            <p:nvPr/>
          </p:nvSpPr>
          <p:spPr bwMode="auto">
            <a:xfrm>
              <a:off x="5743575" y="6137276"/>
              <a:ext cx="130175" cy="155575"/>
            </a:xfrm>
            <a:custGeom>
              <a:avLst/>
              <a:gdLst>
                <a:gd name="T0" fmla="*/ 0 w 70"/>
                <a:gd name="T1" fmla="*/ 77 h 83"/>
                <a:gd name="T2" fmla="*/ 0 w 70"/>
                <a:gd name="T3" fmla="*/ 77 h 83"/>
                <a:gd name="T4" fmla="*/ 9 w 70"/>
                <a:gd name="T5" fmla="*/ 83 h 83"/>
                <a:gd name="T6" fmla="*/ 9 w 70"/>
                <a:gd name="T7" fmla="*/ 83 h 83"/>
                <a:gd name="T8" fmla="*/ 0 w 70"/>
                <a:gd name="T9" fmla="*/ 77 h 83"/>
                <a:gd name="T10" fmla="*/ 62 w 70"/>
                <a:gd name="T11" fmla="*/ 0 h 83"/>
                <a:gd name="T12" fmla="*/ 62 w 70"/>
                <a:gd name="T13" fmla="*/ 0 h 83"/>
                <a:gd name="T14" fmla="*/ 70 w 70"/>
                <a:gd name="T15" fmla="*/ 8 h 83"/>
                <a:gd name="T16" fmla="*/ 70 w 70"/>
                <a:gd name="T17" fmla="*/ 8 h 83"/>
                <a:gd name="T18" fmla="*/ 62 w 70"/>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83">
                  <a:moveTo>
                    <a:pt x="0" y="77"/>
                  </a:moveTo>
                  <a:cubicBezTo>
                    <a:pt x="0" y="77"/>
                    <a:pt x="0" y="77"/>
                    <a:pt x="0" y="77"/>
                  </a:cubicBezTo>
                  <a:cubicBezTo>
                    <a:pt x="9" y="83"/>
                    <a:pt x="9" y="83"/>
                    <a:pt x="9" y="83"/>
                  </a:cubicBezTo>
                  <a:cubicBezTo>
                    <a:pt x="9" y="83"/>
                    <a:pt x="9" y="83"/>
                    <a:pt x="9" y="83"/>
                  </a:cubicBezTo>
                  <a:cubicBezTo>
                    <a:pt x="0" y="77"/>
                    <a:pt x="0" y="77"/>
                    <a:pt x="0" y="77"/>
                  </a:cubicBezTo>
                  <a:moveTo>
                    <a:pt x="62" y="0"/>
                  </a:moveTo>
                  <a:cubicBezTo>
                    <a:pt x="62" y="0"/>
                    <a:pt x="62" y="0"/>
                    <a:pt x="62" y="0"/>
                  </a:cubicBezTo>
                  <a:cubicBezTo>
                    <a:pt x="70" y="8"/>
                    <a:pt x="70" y="8"/>
                    <a:pt x="70" y="8"/>
                  </a:cubicBezTo>
                  <a:cubicBezTo>
                    <a:pt x="70" y="8"/>
                    <a:pt x="70" y="8"/>
                    <a:pt x="70" y="8"/>
                  </a:cubicBezTo>
                  <a:cubicBezTo>
                    <a:pt x="62" y="0"/>
                    <a:pt x="62" y="0"/>
                    <a:pt x="62" y="0"/>
                  </a:cubicBezTo>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2" name="iṡḷîḍé"/>
            <p:cNvSpPr/>
            <p:nvPr/>
          </p:nvSpPr>
          <p:spPr bwMode="auto">
            <a:xfrm>
              <a:off x="5743575" y="6137276"/>
              <a:ext cx="130175" cy="155575"/>
            </a:xfrm>
            <a:custGeom>
              <a:avLst/>
              <a:gdLst>
                <a:gd name="T0" fmla="*/ 62 w 70"/>
                <a:gd name="T1" fmla="*/ 0 h 83"/>
                <a:gd name="T2" fmla="*/ 0 w 70"/>
                <a:gd name="T3" fmla="*/ 77 h 83"/>
                <a:gd name="T4" fmla="*/ 9 w 70"/>
                <a:gd name="T5" fmla="*/ 83 h 83"/>
                <a:gd name="T6" fmla="*/ 70 w 70"/>
                <a:gd name="T7" fmla="*/ 8 h 83"/>
                <a:gd name="T8" fmla="*/ 62 w 70"/>
                <a:gd name="T9" fmla="*/ 0 h 83"/>
              </a:gdLst>
              <a:ahLst/>
              <a:cxnLst>
                <a:cxn ang="0">
                  <a:pos x="T0" y="T1"/>
                </a:cxn>
                <a:cxn ang="0">
                  <a:pos x="T2" y="T3"/>
                </a:cxn>
                <a:cxn ang="0">
                  <a:pos x="T4" y="T5"/>
                </a:cxn>
                <a:cxn ang="0">
                  <a:pos x="T6" y="T7"/>
                </a:cxn>
                <a:cxn ang="0">
                  <a:pos x="T8" y="T9"/>
                </a:cxn>
              </a:cxnLst>
              <a:rect l="0" t="0" r="r" b="b"/>
              <a:pathLst>
                <a:path w="70" h="83">
                  <a:moveTo>
                    <a:pt x="62" y="0"/>
                  </a:moveTo>
                  <a:cubicBezTo>
                    <a:pt x="48" y="31"/>
                    <a:pt x="26" y="57"/>
                    <a:pt x="0" y="77"/>
                  </a:cubicBezTo>
                  <a:cubicBezTo>
                    <a:pt x="9" y="83"/>
                    <a:pt x="9" y="83"/>
                    <a:pt x="9" y="83"/>
                  </a:cubicBezTo>
                  <a:cubicBezTo>
                    <a:pt x="34" y="63"/>
                    <a:pt x="55" y="38"/>
                    <a:pt x="70" y="8"/>
                  </a:cubicBezTo>
                  <a:cubicBezTo>
                    <a:pt x="62" y="0"/>
                    <a:pt x="62" y="0"/>
                    <a:pt x="62" y="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3" name="ís1îḍè"/>
            <p:cNvSpPr/>
            <p:nvPr/>
          </p:nvSpPr>
          <p:spPr bwMode="auto">
            <a:xfrm>
              <a:off x="5476875" y="6183313"/>
              <a:ext cx="31750" cy="1588"/>
            </a:xfrm>
            <a:custGeom>
              <a:avLst/>
              <a:gdLst>
                <a:gd name="T0" fmla="*/ 0 w 17"/>
                <a:gd name="T1" fmla="*/ 0 h 1"/>
                <a:gd name="T2" fmla="*/ 0 w 17"/>
                <a:gd name="T3" fmla="*/ 0 h 1"/>
                <a:gd name="T4" fmla="*/ 17 w 17"/>
                <a:gd name="T5" fmla="*/ 1 h 1"/>
                <a:gd name="T6" fmla="*/ 17 w 17"/>
                <a:gd name="T7" fmla="*/ 1 h 1"/>
                <a:gd name="T8" fmla="*/ 0 w 17"/>
                <a:gd name="T9" fmla="*/ 0 h 1"/>
              </a:gdLst>
              <a:ahLst/>
              <a:cxnLst>
                <a:cxn ang="0">
                  <a:pos x="T0" y="T1"/>
                </a:cxn>
                <a:cxn ang="0">
                  <a:pos x="T2" y="T3"/>
                </a:cxn>
                <a:cxn ang="0">
                  <a:pos x="T4" y="T5"/>
                </a:cxn>
                <a:cxn ang="0">
                  <a:pos x="T6" y="T7"/>
                </a:cxn>
                <a:cxn ang="0">
                  <a:pos x="T8" y="T9"/>
                </a:cxn>
              </a:cxnLst>
              <a:rect l="0" t="0" r="r" b="b"/>
              <a:pathLst>
                <a:path w="17" h="1">
                  <a:moveTo>
                    <a:pt x="0" y="0"/>
                  </a:moveTo>
                  <a:cubicBezTo>
                    <a:pt x="0" y="0"/>
                    <a:pt x="0" y="0"/>
                    <a:pt x="0" y="0"/>
                  </a:cubicBezTo>
                  <a:cubicBezTo>
                    <a:pt x="6" y="1"/>
                    <a:pt x="12" y="1"/>
                    <a:pt x="17" y="1"/>
                  </a:cubicBezTo>
                  <a:cubicBezTo>
                    <a:pt x="17" y="1"/>
                    <a:pt x="17" y="1"/>
                    <a:pt x="17" y="1"/>
                  </a:cubicBezTo>
                  <a:cubicBezTo>
                    <a:pt x="12" y="1"/>
                    <a:pt x="6" y="1"/>
                    <a:pt x="0"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4" name="íṧľidê"/>
            <p:cNvSpPr/>
            <p:nvPr/>
          </p:nvSpPr>
          <p:spPr bwMode="auto">
            <a:xfrm>
              <a:off x="5476875" y="61833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5" name="iŝľîḓé"/>
            <p:cNvSpPr/>
            <p:nvPr/>
          </p:nvSpPr>
          <p:spPr bwMode="auto">
            <a:xfrm>
              <a:off x="5430838" y="6473826"/>
              <a:ext cx="47625" cy="7938"/>
            </a:xfrm>
            <a:custGeom>
              <a:avLst/>
              <a:gdLst>
                <a:gd name="T0" fmla="*/ 0 w 30"/>
                <a:gd name="T1" fmla="*/ 0 h 5"/>
                <a:gd name="T2" fmla="*/ 0 w 30"/>
                <a:gd name="T3" fmla="*/ 0 h 5"/>
                <a:gd name="T4" fmla="*/ 30 w 30"/>
                <a:gd name="T5" fmla="*/ 5 h 5"/>
                <a:gd name="T6" fmla="*/ 0 w 30"/>
                <a:gd name="T7" fmla="*/ 0 h 5"/>
              </a:gdLst>
              <a:ahLst/>
              <a:cxnLst>
                <a:cxn ang="0">
                  <a:pos x="T0" y="T1"/>
                </a:cxn>
                <a:cxn ang="0">
                  <a:pos x="T2" y="T3"/>
                </a:cxn>
                <a:cxn ang="0">
                  <a:pos x="T4" y="T5"/>
                </a:cxn>
                <a:cxn ang="0">
                  <a:pos x="T6" y="T7"/>
                </a:cxn>
              </a:cxnLst>
              <a:rect l="0" t="0" r="r" b="b"/>
              <a:pathLst>
                <a:path w="30" h="5">
                  <a:moveTo>
                    <a:pt x="0" y="0"/>
                  </a:moveTo>
                  <a:lnTo>
                    <a:pt x="0" y="0"/>
                  </a:lnTo>
                  <a:lnTo>
                    <a:pt x="30" y="5"/>
                  </a:lnTo>
                  <a:lnTo>
                    <a:pt x="0" y="0"/>
                  </a:lnTo>
                  <a:close/>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6" name="išḻíḑè"/>
            <p:cNvSpPr/>
            <p:nvPr/>
          </p:nvSpPr>
          <p:spPr bwMode="auto">
            <a:xfrm>
              <a:off x="5430838" y="6473826"/>
              <a:ext cx="47625" cy="7938"/>
            </a:xfrm>
            <a:custGeom>
              <a:avLst/>
              <a:gdLst>
                <a:gd name="T0" fmla="*/ 0 w 30"/>
                <a:gd name="T1" fmla="*/ 0 h 5"/>
                <a:gd name="T2" fmla="*/ 0 w 30"/>
                <a:gd name="T3" fmla="*/ 0 h 5"/>
                <a:gd name="T4" fmla="*/ 30 w 30"/>
                <a:gd name="T5" fmla="*/ 5 h 5"/>
                <a:gd name="T6" fmla="*/ 0 w 30"/>
                <a:gd name="T7" fmla="*/ 0 h 5"/>
              </a:gdLst>
              <a:ahLst/>
              <a:cxnLst>
                <a:cxn ang="0">
                  <a:pos x="T0" y="T1"/>
                </a:cxn>
                <a:cxn ang="0">
                  <a:pos x="T2" y="T3"/>
                </a:cxn>
                <a:cxn ang="0">
                  <a:pos x="T4" y="T5"/>
                </a:cxn>
                <a:cxn ang="0">
                  <a:pos x="T6" y="T7"/>
                </a:cxn>
              </a:cxnLst>
              <a:rect l="0" t="0" r="r" b="b"/>
              <a:pathLst>
                <a:path w="30" h="5">
                  <a:moveTo>
                    <a:pt x="0" y="0"/>
                  </a:moveTo>
                  <a:lnTo>
                    <a:pt x="0" y="0"/>
                  </a:lnTo>
                  <a:lnTo>
                    <a:pt x="30" y="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7" name="íṡḻîḓé"/>
            <p:cNvSpPr/>
            <p:nvPr/>
          </p:nvSpPr>
          <p:spPr bwMode="auto">
            <a:xfrm>
              <a:off x="5430838" y="6375401"/>
              <a:ext cx="106363" cy="107950"/>
            </a:xfrm>
            <a:custGeom>
              <a:avLst/>
              <a:gdLst>
                <a:gd name="T0" fmla="*/ 8 w 57"/>
                <a:gd name="T1" fmla="*/ 0 h 58"/>
                <a:gd name="T2" fmla="*/ 0 w 57"/>
                <a:gd name="T3" fmla="*/ 53 h 58"/>
                <a:gd name="T4" fmla="*/ 26 w 57"/>
                <a:gd name="T5" fmla="*/ 57 h 58"/>
                <a:gd name="T6" fmla="*/ 29 w 57"/>
                <a:gd name="T7" fmla="*/ 58 h 58"/>
                <a:gd name="T8" fmla="*/ 46 w 57"/>
                <a:gd name="T9" fmla="*/ 44 h 58"/>
                <a:gd name="T10" fmla="*/ 57 w 57"/>
                <a:gd name="T11" fmla="*/ 2 h 58"/>
                <a:gd name="T12" fmla="*/ 43 w 57"/>
                <a:gd name="T13" fmla="*/ 2 h 58"/>
                <a:gd name="T14" fmla="*/ 8 w 57"/>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8">
                  <a:moveTo>
                    <a:pt x="8" y="0"/>
                  </a:moveTo>
                  <a:cubicBezTo>
                    <a:pt x="0" y="53"/>
                    <a:pt x="0" y="53"/>
                    <a:pt x="0" y="53"/>
                  </a:cubicBezTo>
                  <a:cubicBezTo>
                    <a:pt x="26" y="57"/>
                    <a:pt x="26" y="57"/>
                    <a:pt x="26" y="57"/>
                  </a:cubicBezTo>
                  <a:cubicBezTo>
                    <a:pt x="27" y="58"/>
                    <a:pt x="28" y="58"/>
                    <a:pt x="29" y="58"/>
                  </a:cubicBezTo>
                  <a:cubicBezTo>
                    <a:pt x="36" y="58"/>
                    <a:pt x="43" y="52"/>
                    <a:pt x="46" y="44"/>
                  </a:cubicBezTo>
                  <a:cubicBezTo>
                    <a:pt x="57" y="2"/>
                    <a:pt x="57" y="2"/>
                    <a:pt x="57" y="2"/>
                  </a:cubicBezTo>
                  <a:cubicBezTo>
                    <a:pt x="52" y="2"/>
                    <a:pt x="47" y="2"/>
                    <a:pt x="43" y="2"/>
                  </a:cubicBezTo>
                  <a:cubicBezTo>
                    <a:pt x="31" y="2"/>
                    <a:pt x="20" y="1"/>
                    <a:pt x="8"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8" name="iśḷïḋè"/>
            <p:cNvSpPr/>
            <p:nvPr/>
          </p:nvSpPr>
          <p:spPr bwMode="auto">
            <a:xfrm>
              <a:off x="5445125" y="6354763"/>
              <a:ext cx="96838" cy="23813"/>
            </a:xfrm>
            <a:custGeom>
              <a:avLst/>
              <a:gdLst>
                <a:gd name="T0" fmla="*/ 2 w 52"/>
                <a:gd name="T1" fmla="*/ 0 h 13"/>
                <a:gd name="T2" fmla="*/ 0 w 52"/>
                <a:gd name="T3" fmla="*/ 11 h 13"/>
                <a:gd name="T4" fmla="*/ 35 w 52"/>
                <a:gd name="T5" fmla="*/ 13 h 13"/>
                <a:gd name="T6" fmla="*/ 49 w 52"/>
                <a:gd name="T7" fmla="*/ 13 h 13"/>
                <a:gd name="T8" fmla="*/ 52 w 52"/>
                <a:gd name="T9" fmla="*/ 2 h 13"/>
                <a:gd name="T10" fmla="*/ 35 w 52"/>
                <a:gd name="T11" fmla="*/ 3 h 13"/>
                <a:gd name="T12" fmla="*/ 2 w 52"/>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2" h="13">
                  <a:moveTo>
                    <a:pt x="2" y="0"/>
                  </a:moveTo>
                  <a:cubicBezTo>
                    <a:pt x="0" y="11"/>
                    <a:pt x="0" y="11"/>
                    <a:pt x="0" y="11"/>
                  </a:cubicBezTo>
                  <a:cubicBezTo>
                    <a:pt x="12" y="12"/>
                    <a:pt x="23" y="13"/>
                    <a:pt x="35" y="13"/>
                  </a:cubicBezTo>
                  <a:cubicBezTo>
                    <a:pt x="39" y="13"/>
                    <a:pt x="44" y="13"/>
                    <a:pt x="49" y="13"/>
                  </a:cubicBezTo>
                  <a:cubicBezTo>
                    <a:pt x="52" y="2"/>
                    <a:pt x="52" y="2"/>
                    <a:pt x="52" y="2"/>
                  </a:cubicBezTo>
                  <a:cubicBezTo>
                    <a:pt x="46" y="3"/>
                    <a:pt x="40" y="3"/>
                    <a:pt x="35" y="3"/>
                  </a:cubicBezTo>
                  <a:cubicBezTo>
                    <a:pt x="24" y="3"/>
                    <a:pt x="13" y="2"/>
                    <a:pt x="2" y="0"/>
                  </a:cubicBezTo>
                </a:path>
              </a:pathLst>
            </a:custGeom>
            <a:solidFill>
              <a:srgbClr val="C9C9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19" name="ïşḻïḍé"/>
            <p:cNvSpPr/>
            <p:nvPr/>
          </p:nvSpPr>
          <p:spPr bwMode="auto">
            <a:xfrm>
              <a:off x="5448300" y="5592763"/>
              <a:ext cx="447675" cy="766763"/>
            </a:xfrm>
            <a:custGeom>
              <a:avLst/>
              <a:gdLst>
                <a:gd name="T0" fmla="*/ 65 w 239"/>
                <a:gd name="T1" fmla="*/ 0 h 410"/>
                <a:gd name="T2" fmla="*/ 50 w 239"/>
                <a:gd name="T3" fmla="*/ 92 h 410"/>
                <a:gd name="T4" fmla="*/ 145 w 239"/>
                <a:gd name="T5" fmla="*/ 203 h 410"/>
                <a:gd name="T6" fmla="*/ 143 w 239"/>
                <a:gd name="T7" fmla="*/ 221 h 410"/>
                <a:gd name="T8" fmla="*/ 143 w 239"/>
                <a:gd name="T9" fmla="*/ 225 h 410"/>
                <a:gd name="T10" fmla="*/ 32 w 239"/>
                <a:gd name="T11" fmla="*/ 316 h 410"/>
                <a:gd name="T12" fmla="*/ 32 w 239"/>
                <a:gd name="T13" fmla="*/ 316 h 410"/>
                <a:gd name="T14" fmla="*/ 32 w 239"/>
                <a:gd name="T15" fmla="*/ 316 h 410"/>
                <a:gd name="T16" fmla="*/ 15 w 239"/>
                <a:gd name="T17" fmla="*/ 315 h 410"/>
                <a:gd name="T18" fmla="*/ 15 w 239"/>
                <a:gd name="T19" fmla="*/ 315 h 410"/>
                <a:gd name="T20" fmla="*/ 15 w 239"/>
                <a:gd name="T21" fmla="*/ 315 h 410"/>
                <a:gd name="T22" fmla="*/ 0 w 239"/>
                <a:gd name="T23" fmla="*/ 407 h 410"/>
                <a:gd name="T24" fmla="*/ 33 w 239"/>
                <a:gd name="T25" fmla="*/ 410 h 410"/>
                <a:gd name="T26" fmla="*/ 50 w 239"/>
                <a:gd name="T27" fmla="*/ 409 h 410"/>
                <a:gd name="T28" fmla="*/ 50 w 239"/>
                <a:gd name="T29" fmla="*/ 409 h 410"/>
                <a:gd name="T30" fmla="*/ 157 w 239"/>
                <a:gd name="T31" fmla="*/ 368 h 410"/>
                <a:gd name="T32" fmla="*/ 157 w 239"/>
                <a:gd name="T33" fmla="*/ 368 h 410"/>
                <a:gd name="T34" fmla="*/ 157 w 239"/>
                <a:gd name="T35" fmla="*/ 368 h 410"/>
                <a:gd name="T36" fmla="*/ 219 w 239"/>
                <a:gd name="T37" fmla="*/ 291 h 410"/>
                <a:gd name="T38" fmla="*/ 219 w 239"/>
                <a:gd name="T39" fmla="*/ 291 h 410"/>
                <a:gd name="T40" fmla="*/ 219 w 239"/>
                <a:gd name="T41" fmla="*/ 291 h 410"/>
                <a:gd name="T42" fmla="*/ 236 w 239"/>
                <a:gd name="T43" fmla="*/ 239 h 410"/>
                <a:gd name="T44" fmla="*/ 236 w 239"/>
                <a:gd name="T45" fmla="*/ 239 h 410"/>
                <a:gd name="T46" fmla="*/ 236 w 239"/>
                <a:gd name="T47" fmla="*/ 239 h 410"/>
                <a:gd name="T48" fmla="*/ 236 w 239"/>
                <a:gd name="T49" fmla="*/ 238 h 410"/>
                <a:gd name="T50" fmla="*/ 236 w 239"/>
                <a:gd name="T51" fmla="*/ 238 h 410"/>
                <a:gd name="T52" fmla="*/ 236 w 239"/>
                <a:gd name="T53" fmla="*/ 237 h 410"/>
                <a:gd name="T54" fmla="*/ 236 w 239"/>
                <a:gd name="T55" fmla="*/ 237 h 410"/>
                <a:gd name="T56" fmla="*/ 236 w 239"/>
                <a:gd name="T57" fmla="*/ 237 h 410"/>
                <a:gd name="T58" fmla="*/ 236 w 239"/>
                <a:gd name="T59" fmla="*/ 236 h 410"/>
                <a:gd name="T60" fmla="*/ 236 w 239"/>
                <a:gd name="T61" fmla="*/ 236 h 410"/>
                <a:gd name="T62" fmla="*/ 236 w 239"/>
                <a:gd name="T63" fmla="*/ 236 h 410"/>
                <a:gd name="T64" fmla="*/ 236 w 239"/>
                <a:gd name="T65" fmla="*/ 236 h 410"/>
                <a:gd name="T66" fmla="*/ 236 w 239"/>
                <a:gd name="T67" fmla="*/ 236 h 410"/>
                <a:gd name="T68" fmla="*/ 236 w 239"/>
                <a:gd name="T69" fmla="*/ 235 h 410"/>
                <a:gd name="T70" fmla="*/ 236 w 239"/>
                <a:gd name="T71" fmla="*/ 235 h 410"/>
                <a:gd name="T72" fmla="*/ 237 w 239"/>
                <a:gd name="T73" fmla="*/ 178 h 410"/>
                <a:gd name="T74" fmla="*/ 237 w 239"/>
                <a:gd name="T75" fmla="*/ 178 h 410"/>
                <a:gd name="T76" fmla="*/ 237 w 239"/>
                <a:gd name="T77" fmla="*/ 178 h 410"/>
                <a:gd name="T78" fmla="*/ 202 w 239"/>
                <a:gd name="T79" fmla="*/ 85 h 410"/>
                <a:gd name="T80" fmla="*/ 202 w 239"/>
                <a:gd name="T81" fmla="*/ 85 h 410"/>
                <a:gd name="T82" fmla="*/ 113 w 239"/>
                <a:gd name="T83" fmla="*/ 13 h 410"/>
                <a:gd name="T84" fmla="*/ 113 w 239"/>
                <a:gd name="T85" fmla="*/ 13 h 410"/>
                <a:gd name="T86" fmla="*/ 113 w 239"/>
                <a:gd name="T87" fmla="*/ 13 h 410"/>
                <a:gd name="T88" fmla="*/ 65 w 239"/>
                <a:gd name="T89" fmla="*/ 0 h 410"/>
                <a:gd name="T90" fmla="*/ 65 w 239"/>
                <a:gd name="T91" fmla="*/ 0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9" h="410">
                  <a:moveTo>
                    <a:pt x="65" y="0"/>
                  </a:moveTo>
                  <a:cubicBezTo>
                    <a:pt x="50" y="92"/>
                    <a:pt x="50" y="92"/>
                    <a:pt x="50" y="92"/>
                  </a:cubicBezTo>
                  <a:cubicBezTo>
                    <a:pt x="105" y="101"/>
                    <a:pt x="145" y="149"/>
                    <a:pt x="145" y="203"/>
                  </a:cubicBezTo>
                  <a:cubicBezTo>
                    <a:pt x="145" y="209"/>
                    <a:pt x="144" y="215"/>
                    <a:pt x="143" y="221"/>
                  </a:cubicBezTo>
                  <a:cubicBezTo>
                    <a:pt x="143" y="223"/>
                    <a:pt x="143" y="224"/>
                    <a:pt x="143" y="225"/>
                  </a:cubicBezTo>
                  <a:cubicBezTo>
                    <a:pt x="132" y="278"/>
                    <a:pt x="85" y="316"/>
                    <a:pt x="32" y="316"/>
                  </a:cubicBezTo>
                  <a:cubicBezTo>
                    <a:pt x="32" y="316"/>
                    <a:pt x="32" y="316"/>
                    <a:pt x="32" y="316"/>
                  </a:cubicBezTo>
                  <a:cubicBezTo>
                    <a:pt x="32" y="316"/>
                    <a:pt x="32" y="316"/>
                    <a:pt x="32" y="316"/>
                  </a:cubicBezTo>
                  <a:cubicBezTo>
                    <a:pt x="27" y="316"/>
                    <a:pt x="21" y="316"/>
                    <a:pt x="15" y="315"/>
                  </a:cubicBezTo>
                  <a:cubicBezTo>
                    <a:pt x="15" y="315"/>
                    <a:pt x="15" y="315"/>
                    <a:pt x="15" y="315"/>
                  </a:cubicBezTo>
                  <a:cubicBezTo>
                    <a:pt x="15" y="315"/>
                    <a:pt x="15" y="315"/>
                    <a:pt x="15" y="315"/>
                  </a:cubicBezTo>
                  <a:cubicBezTo>
                    <a:pt x="0" y="407"/>
                    <a:pt x="0" y="407"/>
                    <a:pt x="0" y="407"/>
                  </a:cubicBezTo>
                  <a:cubicBezTo>
                    <a:pt x="11" y="409"/>
                    <a:pt x="22" y="410"/>
                    <a:pt x="33" y="410"/>
                  </a:cubicBezTo>
                  <a:cubicBezTo>
                    <a:pt x="38" y="410"/>
                    <a:pt x="44" y="410"/>
                    <a:pt x="50" y="409"/>
                  </a:cubicBezTo>
                  <a:cubicBezTo>
                    <a:pt x="50" y="409"/>
                    <a:pt x="50" y="409"/>
                    <a:pt x="50" y="409"/>
                  </a:cubicBezTo>
                  <a:cubicBezTo>
                    <a:pt x="89" y="406"/>
                    <a:pt x="126" y="391"/>
                    <a:pt x="157" y="368"/>
                  </a:cubicBezTo>
                  <a:cubicBezTo>
                    <a:pt x="157" y="368"/>
                    <a:pt x="157" y="368"/>
                    <a:pt x="157" y="368"/>
                  </a:cubicBezTo>
                  <a:cubicBezTo>
                    <a:pt x="157" y="368"/>
                    <a:pt x="157" y="368"/>
                    <a:pt x="157" y="368"/>
                  </a:cubicBezTo>
                  <a:cubicBezTo>
                    <a:pt x="183" y="348"/>
                    <a:pt x="205" y="322"/>
                    <a:pt x="219" y="291"/>
                  </a:cubicBezTo>
                  <a:cubicBezTo>
                    <a:pt x="219" y="291"/>
                    <a:pt x="219" y="291"/>
                    <a:pt x="219" y="291"/>
                  </a:cubicBezTo>
                  <a:cubicBezTo>
                    <a:pt x="219" y="291"/>
                    <a:pt x="219" y="291"/>
                    <a:pt x="219" y="291"/>
                  </a:cubicBezTo>
                  <a:cubicBezTo>
                    <a:pt x="227" y="275"/>
                    <a:pt x="232" y="258"/>
                    <a:pt x="236" y="239"/>
                  </a:cubicBezTo>
                  <a:cubicBezTo>
                    <a:pt x="236" y="239"/>
                    <a:pt x="236" y="239"/>
                    <a:pt x="236" y="239"/>
                  </a:cubicBezTo>
                  <a:cubicBezTo>
                    <a:pt x="236" y="239"/>
                    <a:pt x="236" y="239"/>
                    <a:pt x="236" y="239"/>
                  </a:cubicBezTo>
                  <a:cubicBezTo>
                    <a:pt x="236" y="238"/>
                    <a:pt x="236" y="238"/>
                    <a:pt x="236" y="238"/>
                  </a:cubicBezTo>
                  <a:cubicBezTo>
                    <a:pt x="236" y="238"/>
                    <a:pt x="236" y="238"/>
                    <a:pt x="236" y="238"/>
                  </a:cubicBezTo>
                  <a:cubicBezTo>
                    <a:pt x="236" y="238"/>
                    <a:pt x="236" y="237"/>
                    <a:pt x="236" y="237"/>
                  </a:cubicBezTo>
                  <a:cubicBezTo>
                    <a:pt x="236" y="237"/>
                    <a:pt x="236" y="237"/>
                    <a:pt x="236" y="237"/>
                  </a:cubicBezTo>
                  <a:cubicBezTo>
                    <a:pt x="236" y="237"/>
                    <a:pt x="236" y="237"/>
                    <a:pt x="236" y="237"/>
                  </a:cubicBezTo>
                  <a:cubicBezTo>
                    <a:pt x="236" y="236"/>
                    <a:pt x="236" y="236"/>
                    <a:pt x="236" y="236"/>
                  </a:cubicBezTo>
                  <a:cubicBezTo>
                    <a:pt x="236" y="236"/>
                    <a:pt x="236" y="236"/>
                    <a:pt x="236" y="236"/>
                  </a:cubicBezTo>
                  <a:cubicBezTo>
                    <a:pt x="236" y="236"/>
                    <a:pt x="236" y="236"/>
                    <a:pt x="236" y="236"/>
                  </a:cubicBezTo>
                  <a:cubicBezTo>
                    <a:pt x="236" y="236"/>
                    <a:pt x="236" y="236"/>
                    <a:pt x="236" y="236"/>
                  </a:cubicBezTo>
                  <a:cubicBezTo>
                    <a:pt x="236" y="236"/>
                    <a:pt x="236" y="236"/>
                    <a:pt x="236" y="236"/>
                  </a:cubicBezTo>
                  <a:cubicBezTo>
                    <a:pt x="236" y="236"/>
                    <a:pt x="236" y="235"/>
                    <a:pt x="236" y="235"/>
                  </a:cubicBezTo>
                  <a:cubicBezTo>
                    <a:pt x="236" y="235"/>
                    <a:pt x="236" y="235"/>
                    <a:pt x="236" y="235"/>
                  </a:cubicBezTo>
                  <a:cubicBezTo>
                    <a:pt x="239" y="216"/>
                    <a:pt x="239" y="197"/>
                    <a:pt x="237" y="178"/>
                  </a:cubicBezTo>
                  <a:cubicBezTo>
                    <a:pt x="237" y="178"/>
                    <a:pt x="237" y="178"/>
                    <a:pt x="237" y="178"/>
                  </a:cubicBezTo>
                  <a:cubicBezTo>
                    <a:pt x="237" y="178"/>
                    <a:pt x="237" y="178"/>
                    <a:pt x="237" y="178"/>
                  </a:cubicBezTo>
                  <a:cubicBezTo>
                    <a:pt x="233" y="144"/>
                    <a:pt x="221" y="113"/>
                    <a:pt x="202" y="85"/>
                  </a:cubicBezTo>
                  <a:cubicBezTo>
                    <a:pt x="202" y="85"/>
                    <a:pt x="202" y="85"/>
                    <a:pt x="202" y="85"/>
                  </a:cubicBezTo>
                  <a:cubicBezTo>
                    <a:pt x="180" y="54"/>
                    <a:pt x="149" y="29"/>
                    <a:pt x="113" y="13"/>
                  </a:cubicBezTo>
                  <a:cubicBezTo>
                    <a:pt x="113" y="13"/>
                    <a:pt x="113" y="13"/>
                    <a:pt x="113" y="13"/>
                  </a:cubicBezTo>
                  <a:cubicBezTo>
                    <a:pt x="113" y="13"/>
                    <a:pt x="113" y="13"/>
                    <a:pt x="113" y="13"/>
                  </a:cubicBezTo>
                  <a:cubicBezTo>
                    <a:pt x="98" y="7"/>
                    <a:pt x="82" y="2"/>
                    <a:pt x="65" y="0"/>
                  </a:cubicBezTo>
                  <a:cubicBezTo>
                    <a:pt x="65" y="0"/>
                    <a:pt x="65" y="0"/>
                    <a:pt x="65" y="0"/>
                  </a:cubicBezTo>
                </a:path>
              </a:pathLst>
            </a:custGeom>
            <a:solidFill>
              <a:srgbClr val="DCDC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0" name="íṩlïḋè"/>
            <p:cNvSpPr/>
            <p:nvPr/>
          </p:nvSpPr>
          <p:spPr bwMode="auto">
            <a:xfrm>
              <a:off x="4400550" y="5614988"/>
              <a:ext cx="250825" cy="344488"/>
            </a:xfrm>
            <a:custGeom>
              <a:avLst/>
              <a:gdLst>
                <a:gd name="T0" fmla="*/ 98 w 134"/>
                <a:gd name="T1" fmla="*/ 0 h 184"/>
                <a:gd name="T2" fmla="*/ 36 w 134"/>
                <a:gd name="T3" fmla="*/ 0 h 184"/>
                <a:gd name="T4" fmla="*/ 16 w 134"/>
                <a:gd name="T5" fmla="*/ 19 h 184"/>
                <a:gd name="T6" fmla="*/ 1 w 134"/>
                <a:gd name="T7" fmla="*/ 159 h 184"/>
                <a:gd name="T8" fmla="*/ 21 w 134"/>
                <a:gd name="T9" fmla="*/ 184 h 184"/>
                <a:gd name="T10" fmla="*/ 113 w 134"/>
                <a:gd name="T11" fmla="*/ 184 h 184"/>
                <a:gd name="T12" fmla="*/ 132 w 134"/>
                <a:gd name="T13" fmla="*/ 159 h 184"/>
                <a:gd name="T14" fmla="*/ 118 w 134"/>
                <a:gd name="T15" fmla="*/ 19 h 184"/>
                <a:gd name="T16" fmla="*/ 98 w 13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84">
                  <a:moveTo>
                    <a:pt x="98" y="0"/>
                  </a:moveTo>
                  <a:cubicBezTo>
                    <a:pt x="36" y="0"/>
                    <a:pt x="36" y="0"/>
                    <a:pt x="36" y="0"/>
                  </a:cubicBezTo>
                  <a:cubicBezTo>
                    <a:pt x="26" y="0"/>
                    <a:pt x="17" y="8"/>
                    <a:pt x="16" y="19"/>
                  </a:cubicBezTo>
                  <a:cubicBezTo>
                    <a:pt x="1" y="159"/>
                    <a:pt x="1" y="159"/>
                    <a:pt x="1" y="159"/>
                  </a:cubicBezTo>
                  <a:cubicBezTo>
                    <a:pt x="0" y="172"/>
                    <a:pt x="9" y="184"/>
                    <a:pt x="21" y="184"/>
                  </a:cubicBezTo>
                  <a:cubicBezTo>
                    <a:pt x="113" y="184"/>
                    <a:pt x="113" y="184"/>
                    <a:pt x="113" y="184"/>
                  </a:cubicBezTo>
                  <a:cubicBezTo>
                    <a:pt x="125" y="184"/>
                    <a:pt x="134" y="172"/>
                    <a:pt x="132" y="159"/>
                  </a:cubicBezTo>
                  <a:cubicBezTo>
                    <a:pt x="118" y="19"/>
                    <a:pt x="118" y="19"/>
                    <a:pt x="118" y="19"/>
                  </a:cubicBezTo>
                  <a:cubicBezTo>
                    <a:pt x="116" y="8"/>
                    <a:pt x="108" y="0"/>
                    <a:pt x="98" y="0"/>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1" name="îṩļiḍè"/>
            <p:cNvSpPr/>
            <p:nvPr/>
          </p:nvSpPr>
          <p:spPr bwMode="auto">
            <a:xfrm>
              <a:off x="3976688" y="5837238"/>
              <a:ext cx="392113" cy="341313"/>
            </a:xfrm>
            <a:custGeom>
              <a:avLst/>
              <a:gdLst>
                <a:gd name="T0" fmla="*/ 36 w 209"/>
                <a:gd name="T1" fmla="*/ 12 h 183"/>
                <a:gd name="T2" fmla="*/ 5 w 209"/>
                <a:gd name="T3" fmla="*/ 66 h 183"/>
                <a:gd name="T4" fmla="*/ 12 w 209"/>
                <a:gd name="T5" fmla="*/ 92 h 183"/>
                <a:gd name="T6" fmla="*/ 126 w 209"/>
                <a:gd name="T7" fmla="*/ 175 h 183"/>
                <a:gd name="T8" fmla="*/ 157 w 209"/>
                <a:gd name="T9" fmla="*/ 171 h 183"/>
                <a:gd name="T10" fmla="*/ 203 w 209"/>
                <a:gd name="T11" fmla="*/ 91 h 183"/>
                <a:gd name="T12" fmla="*/ 191 w 209"/>
                <a:gd name="T13" fmla="*/ 62 h 183"/>
                <a:gd name="T14" fmla="*/ 63 w 209"/>
                <a:gd name="T15" fmla="*/ 4 h 183"/>
                <a:gd name="T16" fmla="*/ 36 w 209"/>
                <a:gd name="T17" fmla="*/ 1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 h="183">
                  <a:moveTo>
                    <a:pt x="36" y="12"/>
                  </a:moveTo>
                  <a:cubicBezTo>
                    <a:pt x="5" y="66"/>
                    <a:pt x="5" y="66"/>
                    <a:pt x="5" y="66"/>
                  </a:cubicBezTo>
                  <a:cubicBezTo>
                    <a:pt x="0" y="74"/>
                    <a:pt x="3" y="86"/>
                    <a:pt x="12" y="92"/>
                  </a:cubicBezTo>
                  <a:cubicBezTo>
                    <a:pt x="126" y="175"/>
                    <a:pt x="126" y="175"/>
                    <a:pt x="126" y="175"/>
                  </a:cubicBezTo>
                  <a:cubicBezTo>
                    <a:pt x="136" y="183"/>
                    <a:pt x="151" y="181"/>
                    <a:pt x="157" y="171"/>
                  </a:cubicBezTo>
                  <a:cubicBezTo>
                    <a:pt x="203" y="91"/>
                    <a:pt x="203" y="91"/>
                    <a:pt x="203" y="91"/>
                  </a:cubicBezTo>
                  <a:cubicBezTo>
                    <a:pt x="209" y="81"/>
                    <a:pt x="203" y="67"/>
                    <a:pt x="191" y="62"/>
                  </a:cubicBezTo>
                  <a:cubicBezTo>
                    <a:pt x="63" y="4"/>
                    <a:pt x="63" y="4"/>
                    <a:pt x="63" y="4"/>
                  </a:cubicBezTo>
                  <a:cubicBezTo>
                    <a:pt x="53" y="0"/>
                    <a:pt x="41" y="3"/>
                    <a:pt x="36" y="12"/>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2" name="ïşļîḋe"/>
            <p:cNvSpPr/>
            <p:nvPr/>
          </p:nvSpPr>
          <p:spPr bwMode="auto">
            <a:xfrm>
              <a:off x="3976688" y="6227763"/>
              <a:ext cx="392113" cy="341313"/>
            </a:xfrm>
            <a:custGeom>
              <a:avLst/>
              <a:gdLst>
                <a:gd name="T0" fmla="*/ 5 w 209"/>
                <a:gd name="T1" fmla="*/ 117 h 183"/>
                <a:gd name="T2" fmla="*/ 36 w 209"/>
                <a:gd name="T3" fmla="*/ 171 h 183"/>
                <a:gd name="T4" fmla="*/ 63 w 209"/>
                <a:gd name="T5" fmla="*/ 178 h 183"/>
                <a:gd name="T6" fmla="*/ 191 w 209"/>
                <a:gd name="T7" fmla="*/ 121 h 183"/>
                <a:gd name="T8" fmla="*/ 203 w 209"/>
                <a:gd name="T9" fmla="*/ 92 h 183"/>
                <a:gd name="T10" fmla="*/ 157 w 209"/>
                <a:gd name="T11" fmla="*/ 12 h 183"/>
                <a:gd name="T12" fmla="*/ 126 w 209"/>
                <a:gd name="T13" fmla="*/ 7 h 183"/>
                <a:gd name="T14" fmla="*/ 12 w 209"/>
                <a:gd name="T15" fmla="*/ 90 h 183"/>
                <a:gd name="T16" fmla="*/ 5 w 209"/>
                <a:gd name="T17" fmla="*/ 11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 h="183">
                  <a:moveTo>
                    <a:pt x="5" y="117"/>
                  </a:moveTo>
                  <a:cubicBezTo>
                    <a:pt x="36" y="171"/>
                    <a:pt x="36" y="171"/>
                    <a:pt x="36" y="171"/>
                  </a:cubicBezTo>
                  <a:cubicBezTo>
                    <a:pt x="41" y="180"/>
                    <a:pt x="53" y="183"/>
                    <a:pt x="63" y="178"/>
                  </a:cubicBezTo>
                  <a:cubicBezTo>
                    <a:pt x="191" y="121"/>
                    <a:pt x="191" y="121"/>
                    <a:pt x="191" y="121"/>
                  </a:cubicBezTo>
                  <a:cubicBezTo>
                    <a:pt x="203" y="116"/>
                    <a:pt x="209" y="102"/>
                    <a:pt x="203" y="92"/>
                  </a:cubicBezTo>
                  <a:cubicBezTo>
                    <a:pt x="157" y="12"/>
                    <a:pt x="157" y="12"/>
                    <a:pt x="157" y="12"/>
                  </a:cubicBezTo>
                  <a:cubicBezTo>
                    <a:pt x="151" y="2"/>
                    <a:pt x="136" y="0"/>
                    <a:pt x="126" y="7"/>
                  </a:cubicBezTo>
                  <a:cubicBezTo>
                    <a:pt x="12" y="90"/>
                    <a:pt x="12" y="90"/>
                    <a:pt x="12" y="90"/>
                  </a:cubicBezTo>
                  <a:cubicBezTo>
                    <a:pt x="3" y="97"/>
                    <a:pt x="0" y="108"/>
                    <a:pt x="5" y="117"/>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3" name="íṣ1îďê"/>
            <p:cNvSpPr/>
            <p:nvPr/>
          </p:nvSpPr>
          <p:spPr bwMode="auto">
            <a:xfrm>
              <a:off x="4400550" y="6446838"/>
              <a:ext cx="250825" cy="344488"/>
            </a:xfrm>
            <a:custGeom>
              <a:avLst/>
              <a:gdLst>
                <a:gd name="T0" fmla="*/ 36 w 134"/>
                <a:gd name="T1" fmla="*/ 184 h 184"/>
                <a:gd name="T2" fmla="*/ 98 w 134"/>
                <a:gd name="T3" fmla="*/ 184 h 184"/>
                <a:gd name="T4" fmla="*/ 118 w 134"/>
                <a:gd name="T5" fmla="*/ 165 h 184"/>
                <a:gd name="T6" fmla="*/ 132 w 134"/>
                <a:gd name="T7" fmla="*/ 25 h 184"/>
                <a:gd name="T8" fmla="*/ 113 w 134"/>
                <a:gd name="T9" fmla="*/ 0 h 184"/>
                <a:gd name="T10" fmla="*/ 21 w 134"/>
                <a:gd name="T11" fmla="*/ 0 h 184"/>
                <a:gd name="T12" fmla="*/ 1 w 134"/>
                <a:gd name="T13" fmla="*/ 25 h 184"/>
                <a:gd name="T14" fmla="*/ 16 w 134"/>
                <a:gd name="T15" fmla="*/ 165 h 184"/>
                <a:gd name="T16" fmla="*/ 36 w 134"/>
                <a:gd name="T17"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84">
                  <a:moveTo>
                    <a:pt x="36" y="184"/>
                  </a:moveTo>
                  <a:cubicBezTo>
                    <a:pt x="98" y="184"/>
                    <a:pt x="98" y="184"/>
                    <a:pt x="98" y="184"/>
                  </a:cubicBezTo>
                  <a:cubicBezTo>
                    <a:pt x="108" y="184"/>
                    <a:pt x="116" y="176"/>
                    <a:pt x="118" y="165"/>
                  </a:cubicBezTo>
                  <a:cubicBezTo>
                    <a:pt x="132" y="25"/>
                    <a:pt x="132" y="25"/>
                    <a:pt x="132" y="25"/>
                  </a:cubicBezTo>
                  <a:cubicBezTo>
                    <a:pt x="134" y="12"/>
                    <a:pt x="125" y="0"/>
                    <a:pt x="113" y="0"/>
                  </a:cubicBezTo>
                  <a:cubicBezTo>
                    <a:pt x="21" y="0"/>
                    <a:pt x="21" y="0"/>
                    <a:pt x="21" y="0"/>
                  </a:cubicBezTo>
                  <a:cubicBezTo>
                    <a:pt x="9" y="0"/>
                    <a:pt x="0" y="12"/>
                    <a:pt x="1" y="25"/>
                  </a:cubicBezTo>
                  <a:cubicBezTo>
                    <a:pt x="16" y="165"/>
                    <a:pt x="16" y="165"/>
                    <a:pt x="16" y="165"/>
                  </a:cubicBezTo>
                  <a:cubicBezTo>
                    <a:pt x="17" y="176"/>
                    <a:pt x="26" y="184"/>
                    <a:pt x="36" y="184"/>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4" name="i$ľïďê"/>
            <p:cNvSpPr/>
            <p:nvPr/>
          </p:nvSpPr>
          <p:spPr bwMode="auto">
            <a:xfrm>
              <a:off x="4683125" y="6227763"/>
              <a:ext cx="388938" cy="341313"/>
            </a:xfrm>
            <a:custGeom>
              <a:avLst/>
              <a:gdLst>
                <a:gd name="T0" fmla="*/ 172 w 208"/>
                <a:gd name="T1" fmla="*/ 171 h 183"/>
                <a:gd name="T2" fmla="*/ 203 w 208"/>
                <a:gd name="T3" fmla="*/ 117 h 183"/>
                <a:gd name="T4" fmla="*/ 197 w 208"/>
                <a:gd name="T5" fmla="*/ 90 h 183"/>
                <a:gd name="T6" fmla="*/ 83 w 208"/>
                <a:gd name="T7" fmla="*/ 7 h 183"/>
                <a:gd name="T8" fmla="*/ 52 w 208"/>
                <a:gd name="T9" fmla="*/ 12 h 183"/>
                <a:gd name="T10" fmla="*/ 6 w 208"/>
                <a:gd name="T11" fmla="*/ 92 h 183"/>
                <a:gd name="T12" fmla="*/ 17 w 208"/>
                <a:gd name="T13" fmla="*/ 121 h 183"/>
                <a:gd name="T14" fmla="*/ 146 w 208"/>
                <a:gd name="T15" fmla="*/ 178 h 183"/>
                <a:gd name="T16" fmla="*/ 172 w 208"/>
                <a:gd name="T17" fmla="*/ 17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183">
                  <a:moveTo>
                    <a:pt x="172" y="171"/>
                  </a:moveTo>
                  <a:cubicBezTo>
                    <a:pt x="203" y="117"/>
                    <a:pt x="203" y="117"/>
                    <a:pt x="203" y="117"/>
                  </a:cubicBezTo>
                  <a:cubicBezTo>
                    <a:pt x="208" y="108"/>
                    <a:pt x="205" y="97"/>
                    <a:pt x="197" y="90"/>
                  </a:cubicBezTo>
                  <a:cubicBezTo>
                    <a:pt x="83" y="7"/>
                    <a:pt x="83" y="7"/>
                    <a:pt x="83" y="7"/>
                  </a:cubicBezTo>
                  <a:cubicBezTo>
                    <a:pt x="72" y="0"/>
                    <a:pt x="58" y="2"/>
                    <a:pt x="52" y="12"/>
                  </a:cubicBezTo>
                  <a:cubicBezTo>
                    <a:pt x="6" y="92"/>
                    <a:pt x="6" y="92"/>
                    <a:pt x="6" y="92"/>
                  </a:cubicBezTo>
                  <a:cubicBezTo>
                    <a:pt x="0" y="102"/>
                    <a:pt x="5" y="116"/>
                    <a:pt x="17" y="121"/>
                  </a:cubicBezTo>
                  <a:cubicBezTo>
                    <a:pt x="146" y="178"/>
                    <a:pt x="146" y="178"/>
                    <a:pt x="146" y="178"/>
                  </a:cubicBezTo>
                  <a:cubicBezTo>
                    <a:pt x="156" y="183"/>
                    <a:pt x="167" y="180"/>
                    <a:pt x="172" y="171"/>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5" name="îṡļide"/>
            <p:cNvSpPr/>
            <p:nvPr/>
          </p:nvSpPr>
          <p:spPr bwMode="auto">
            <a:xfrm>
              <a:off x="4683125" y="5837238"/>
              <a:ext cx="388938" cy="341313"/>
            </a:xfrm>
            <a:custGeom>
              <a:avLst/>
              <a:gdLst>
                <a:gd name="T0" fmla="*/ 203 w 208"/>
                <a:gd name="T1" fmla="*/ 66 h 183"/>
                <a:gd name="T2" fmla="*/ 172 w 208"/>
                <a:gd name="T3" fmla="*/ 12 h 183"/>
                <a:gd name="T4" fmla="*/ 146 w 208"/>
                <a:gd name="T5" fmla="*/ 4 h 183"/>
                <a:gd name="T6" fmla="*/ 17 w 208"/>
                <a:gd name="T7" fmla="*/ 62 h 183"/>
                <a:gd name="T8" fmla="*/ 6 w 208"/>
                <a:gd name="T9" fmla="*/ 91 h 183"/>
                <a:gd name="T10" fmla="*/ 52 w 208"/>
                <a:gd name="T11" fmla="*/ 171 h 183"/>
                <a:gd name="T12" fmla="*/ 83 w 208"/>
                <a:gd name="T13" fmla="*/ 175 h 183"/>
                <a:gd name="T14" fmla="*/ 197 w 208"/>
                <a:gd name="T15" fmla="*/ 92 h 183"/>
                <a:gd name="T16" fmla="*/ 203 w 208"/>
                <a:gd name="T17" fmla="*/ 6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183">
                  <a:moveTo>
                    <a:pt x="203" y="66"/>
                  </a:moveTo>
                  <a:cubicBezTo>
                    <a:pt x="172" y="12"/>
                    <a:pt x="172" y="12"/>
                    <a:pt x="172" y="12"/>
                  </a:cubicBezTo>
                  <a:cubicBezTo>
                    <a:pt x="167" y="3"/>
                    <a:pt x="156" y="0"/>
                    <a:pt x="146" y="4"/>
                  </a:cubicBezTo>
                  <a:cubicBezTo>
                    <a:pt x="17" y="62"/>
                    <a:pt x="17" y="62"/>
                    <a:pt x="17" y="62"/>
                  </a:cubicBezTo>
                  <a:cubicBezTo>
                    <a:pt x="5" y="67"/>
                    <a:pt x="0" y="81"/>
                    <a:pt x="6" y="91"/>
                  </a:cubicBezTo>
                  <a:cubicBezTo>
                    <a:pt x="52" y="171"/>
                    <a:pt x="52" y="171"/>
                    <a:pt x="52" y="171"/>
                  </a:cubicBezTo>
                  <a:cubicBezTo>
                    <a:pt x="58" y="181"/>
                    <a:pt x="72" y="183"/>
                    <a:pt x="83" y="175"/>
                  </a:cubicBezTo>
                  <a:cubicBezTo>
                    <a:pt x="197" y="92"/>
                    <a:pt x="197" y="92"/>
                    <a:pt x="197" y="92"/>
                  </a:cubicBezTo>
                  <a:cubicBezTo>
                    <a:pt x="205" y="86"/>
                    <a:pt x="208" y="74"/>
                    <a:pt x="203" y="66"/>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6" name="iṣlídè"/>
            <p:cNvSpPr/>
            <p:nvPr/>
          </p:nvSpPr>
          <p:spPr bwMode="auto">
            <a:xfrm>
              <a:off x="4181475" y="5745163"/>
              <a:ext cx="688975" cy="147638"/>
            </a:xfrm>
            <a:custGeom>
              <a:avLst/>
              <a:gdLst>
                <a:gd name="T0" fmla="*/ 128 w 368"/>
                <a:gd name="T1" fmla="*/ 0 h 79"/>
                <a:gd name="T2" fmla="*/ 0 w 368"/>
                <a:gd name="T3" fmla="*/ 74 h 79"/>
                <a:gd name="T4" fmla="*/ 11 w 368"/>
                <a:gd name="T5" fmla="*/ 79 h 79"/>
                <a:gd name="T6" fmla="*/ 126 w 368"/>
                <a:gd name="T7" fmla="*/ 13 h 79"/>
                <a:gd name="T8" fmla="*/ 128 w 368"/>
                <a:gd name="T9" fmla="*/ 0 h 79"/>
                <a:gd name="T10" fmla="*/ 240 w 368"/>
                <a:gd name="T11" fmla="*/ 0 h 79"/>
                <a:gd name="T12" fmla="*/ 241 w 368"/>
                <a:gd name="T13" fmla="*/ 13 h 79"/>
                <a:gd name="T14" fmla="*/ 356 w 368"/>
                <a:gd name="T15" fmla="*/ 79 h 79"/>
                <a:gd name="T16" fmla="*/ 368 w 368"/>
                <a:gd name="T17" fmla="*/ 74 h 79"/>
                <a:gd name="T18" fmla="*/ 240 w 368"/>
                <a:gd name="T19"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79">
                  <a:moveTo>
                    <a:pt x="128" y="0"/>
                  </a:moveTo>
                  <a:cubicBezTo>
                    <a:pt x="78" y="11"/>
                    <a:pt x="33" y="38"/>
                    <a:pt x="0" y="74"/>
                  </a:cubicBezTo>
                  <a:cubicBezTo>
                    <a:pt x="11" y="79"/>
                    <a:pt x="11" y="79"/>
                    <a:pt x="11" y="79"/>
                  </a:cubicBezTo>
                  <a:cubicBezTo>
                    <a:pt x="42" y="47"/>
                    <a:pt x="82" y="24"/>
                    <a:pt x="126" y="13"/>
                  </a:cubicBezTo>
                  <a:cubicBezTo>
                    <a:pt x="128" y="0"/>
                    <a:pt x="128" y="0"/>
                    <a:pt x="128" y="0"/>
                  </a:cubicBezTo>
                  <a:moveTo>
                    <a:pt x="240" y="0"/>
                  </a:moveTo>
                  <a:cubicBezTo>
                    <a:pt x="241" y="13"/>
                    <a:pt x="241" y="13"/>
                    <a:pt x="241" y="13"/>
                  </a:cubicBezTo>
                  <a:cubicBezTo>
                    <a:pt x="286" y="24"/>
                    <a:pt x="325" y="47"/>
                    <a:pt x="356" y="79"/>
                  </a:cubicBezTo>
                  <a:cubicBezTo>
                    <a:pt x="368" y="74"/>
                    <a:pt x="368" y="74"/>
                    <a:pt x="368" y="74"/>
                  </a:cubicBezTo>
                  <a:cubicBezTo>
                    <a:pt x="334" y="38"/>
                    <a:pt x="290" y="11"/>
                    <a:pt x="240"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7" name="işḻíďè"/>
            <p:cNvSpPr/>
            <p:nvPr/>
          </p:nvSpPr>
          <p:spPr bwMode="auto">
            <a:xfrm>
              <a:off x="4052888" y="6064251"/>
              <a:ext cx="41275" cy="277813"/>
            </a:xfrm>
            <a:custGeom>
              <a:avLst/>
              <a:gdLst>
                <a:gd name="T0" fmla="*/ 11 w 22"/>
                <a:gd name="T1" fmla="*/ 0 h 148"/>
                <a:gd name="T2" fmla="*/ 0 w 22"/>
                <a:gd name="T3" fmla="*/ 74 h 148"/>
                <a:gd name="T4" fmla="*/ 11 w 22"/>
                <a:gd name="T5" fmla="*/ 148 h 148"/>
                <a:gd name="T6" fmla="*/ 22 w 22"/>
                <a:gd name="T7" fmla="*/ 140 h 148"/>
                <a:gd name="T8" fmla="*/ 12 w 22"/>
                <a:gd name="T9" fmla="*/ 74 h 148"/>
                <a:gd name="T10" fmla="*/ 22 w 22"/>
                <a:gd name="T11" fmla="*/ 7 h 148"/>
                <a:gd name="T12" fmla="*/ 11 w 22"/>
                <a:gd name="T13" fmla="*/ 0 h 148"/>
              </a:gdLst>
              <a:ahLst/>
              <a:cxnLst>
                <a:cxn ang="0">
                  <a:pos x="T0" y="T1"/>
                </a:cxn>
                <a:cxn ang="0">
                  <a:pos x="T2" y="T3"/>
                </a:cxn>
                <a:cxn ang="0">
                  <a:pos x="T4" y="T5"/>
                </a:cxn>
                <a:cxn ang="0">
                  <a:pos x="T6" y="T7"/>
                </a:cxn>
                <a:cxn ang="0">
                  <a:pos x="T8" y="T9"/>
                </a:cxn>
                <a:cxn ang="0">
                  <a:pos x="T10" y="T11"/>
                </a:cxn>
                <a:cxn ang="0">
                  <a:pos x="T12" y="T13"/>
                </a:cxn>
              </a:cxnLst>
              <a:rect l="0" t="0" r="r" b="b"/>
              <a:pathLst>
                <a:path w="22" h="148">
                  <a:moveTo>
                    <a:pt x="11" y="0"/>
                  </a:moveTo>
                  <a:cubicBezTo>
                    <a:pt x="4" y="23"/>
                    <a:pt x="0" y="48"/>
                    <a:pt x="0" y="74"/>
                  </a:cubicBezTo>
                  <a:cubicBezTo>
                    <a:pt x="0" y="100"/>
                    <a:pt x="4" y="124"/>
                    <a:pt x="11" y="148"/>
                  </a:cubicBezTo>
                  <a:cubicBezTo>
                    <a:pt x="22" y="140"/>
                    <a:pt x="22" y="140"/>
                    <a:pt x="22" y="140"/>
                  </a:cubicBezTo>
                  <a:cubicBezTo>
                    <a:pt x="16" y="119"/>
                    <a:pt x="12" y="97"/>
                    <a:pt x="12" y="74"/>
                  </a:cubicBezTo>
                  <a:cubicBezTo>
                    <a:pt x="12" y="51"/>
                    <a:pt x="16" y="29"/>
                    <a:pt x="22" y="7"/>
                  </a:cubicBezTo>
                  <a:cubicBezTo>
                    <a:pt x="11" y="0"/>
                    <a:pt x="11" y="0"/>
                    <a:pt x="11"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8" name="ï$ḷïḍê"/>
            <p:cNvSpPr/>
            <p:nvPr/>
          </p:nvSpPr>
          <p:spPr bwMode="auto">
            <a:xfrm>
              <a:off x="4181475" y="6513513"/>
              <a:ext cx="481013" cy="147638"/>
            </a:xfrm>
            <a:custGeom>
              <a:avLst/>
              <a:gdLst>
                <a:gd name="T0" fmla="*/ 241 w 257"/>
                <a:gd name="T1" fmla="*/ 69 h 79"/>
                <a:gd name="T2" fmla="*/ 240 w 257"/>
                <a:gd name="T3" fmla="*/ 79 h 79"/>
                <a:gd name="T4" fmla="*/ 257 w 257"/>
                <a:gd name="T5" fmla="*/ 74 h 79"/>
                <a:gd name="T6" fmla="*/ 241 w 257"/>
                <a:gd name="T7" fmla="*/ 69 h 79"/>
                <a:gd name="T8" fmla="*/ 11 w 257"/>
                <a:gd name="T9" fmla="*/ 0 h 79"/>
                <a:gd name="T10" fmla="*/ 0 w 257"/>
                <a:gd name="T11" fmla="*/ 5 h 79"/>
                <a:gd name="T12" fmla="*/ 128 w 257"/>
                <a:gd name="T13" fmla="*/ 79 h 79"/>
                <a:gd name="T14" fmla="*/ 126 w 257"/>
                <a:gd name="T15" fmla="*/ 66 h 79"/>
                <a:gd name="T16" fmla="*/ 11 w 257"/>
                <a:gd name="T1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79">
                  <a:moveTo>
                    <a:pt x="241" y="69"/>
                  </a:moveTo>
                  <a:cubicBezTo>
                    <a:pt x="240" y="79"/>
                    <a:pt x="240" y="79"/>
                    <a:pt x="240" y="79"/>
                  </a:cubicBezTo>
                  <a:cubicBezTo>
                    <a:pt x="246" y="78"/>
                    <a:pt x="251" y="76"/>
                    <a:pt x="257" y="74"/>
                  </a:cubicBezTo>
                  <a:cubicBezTo>
                    <a:pt x="251" y="73"/>
                    <a:pt x="246" y="71"/>
                    <a:pt x="241" y="69"/>
                  </a:cubicBezTo>
                  <a:moveTo>
                    <a:pt x="11" y="0"/>
                  </a:moveTo>
                  <a:cubicBezTo>
                    <a:pt x="0" y="5"/>
                    <a:pt x="0" y="5"/>
                    <a:pt x="0" y="5"/>
                  </a:cubicBezTo>
                  <a:cubicBezTo>
                    <a:pt x="33" y="41"/>
                    <a:pt x="78" y="68"/>
                    <a:pt x="128" y="79"/>
                  </a:cubicBezTo>
                  <a:cubicBezTo>
                    <a:pt x="126" y="66"/>
                    <a:pt x="126" y="66"/>
                    <a:pt x="126" y="66"/>
                  </a:cubicBezTo>
                  <a:cubicBezTo>
                    <a:pt x="82" y="55"/>
                    <a:pt x="42" y="32"/>
                    <a:pt x="11" y="0"/>
                  </a:cubicBezTo>
                </a:path>
              </a:pathLst>
            </a:custGeom>
            <a:solidFill>
              <a:srgbClr val="E9E8E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29" name="îŝľîḑe"/>
            <p:cNvSpPr/>
            <p:nvPr/>
          </p:nvSpPr>
          <p:spPr bwMode="auto">
            <a:xfrm>
              <a:off x="4632325" y="6513513"/>
              <a:ext cx="238125" cy="138113"/>
            </a:xfrm>
            <a:custGeom>
              <a:avLst/>
              <a:gdLst>
                <a:gd name="T0" fmla="*/ 115 w 127"/>
                <a:gd name="T1" fmla="*/ 0 h 74"/>
                <a:gd name="T2" fmla="*/ 0 w 127"/>
                <a:gd name="T3" fmla="*/ 66 h 74"/>
                <a:gd name="T4" fmla="*/ 0 w 127"/>
                <a:gd name="T5" fmla="*/ 69 h 74"/>
                <a:gd name="T6" fmla="*/ 16 w 127"/>
                <a:gd name="T7" fmla="*/ 74 h 74"/>
                <a:gd name="T8" fmla="*/ 127 w 127"/>
                <a:gd name="T9" fmla="*/ 5 h 74"/>
                <a:gd name="T10" fmla="*/ 115 w 127"/>
                <a:gd name="T11" fmla="*/ 0 h 74"/>
              </a:gdLst>
              <a:ahLst/>
              <a:cxnLst>
                <a:cxn ang="0">
                  <a:pos x="T0" y="T1"/>
                </a:cxn>
                <a:cxn ang="0">
                  <a:pos x="T2" y="T3"/>
                </a:cxn>
                <a:cxn ang="0">
                  <a:pos x="T4" y="T5"/>
                </a:cxn>
                <a:cxn ang="0">
                  <a:pos x="T6" y="T7"/>
                </a:cxn>
                <a:cxn ang="0">
                  <a:pos x="T8" y="T9"/>
                </a:cxn>
                <a:cxn ang="0">
                  <a:pos x="T10" y="T11"/>
                </a:cxn>
              </a:cxnLst>
              <a:rect l="0" t="0" r="r" b="b"/>
              <a:pathLst>
                <a:path w="127" h="74">
                  <a:moveTo>
                    <a:pt x="115" y="0"/>
                  </a:moveTo>
                  <a:cubicBezTo>
                    <a:pt x="84" y="32"/>
                    <a:pt x="45" y="55"/>
                    <a:pt x="0" y="66"/>
                  </a:cubicBezTo>
                  <a:cubicBezTo>
                    <a:pt x="0" y="69"/>
                    <a:pt x="0" y="69"/>
                    <a:pt x="0" y="69"/>
                  </a:cubicBezTo>
                  <a:cubicBezTo>
                    <a:pt x="5" y="71"/>
                    <a:pt x="10" y="73"/>
                    <a:pt x="16" y="74"/>
                  </a:cubicBezTo>
                  <a:cubicBezTo>
                    <a:pt x="59" y="61"/>
                    <a:pt x="97" y="37"/>
                    <a:pt x="127" y="5"/>
                  </a:cubicBezTo>
                  <a:cubicBezTo>
                    <a:pt x="115" y="0"/>
                    <a:pt x="115" y="0"/>
                    <a:pt x="115"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0" name="iŝļîḑê"/>
            <p:cNvSpPr/>
            <p:nvPr/>
          </p:nvSpPr>
          <p:spPr bwMode="auto">
            <a:xfrm>
              <a:off x="4416425" y="5734051"/>
              <a:ext cx="109538" cy="34925"/>
            </a:xfrm>
            <a:custGeom>
              <a:avLst/>
              <a:gdLst>
                <a:gd name="T0" fmla="*/ 58 w 58"/>
                <a:gd name="T1" fmla="*/ 0 h 19"/>
                <a:gd name="T2" fmla="*/ 2 w 58"/>
                <a:gd name="T3" fmla="*/ 6 h 19"/>
                <a:gd name="T4" fmla="*/ 0 w 58"/>
                <a:gd name="T5" fmla="*/ 19 h 19"/>
                <a:gd name="T6" fmla="*/ 58 w 58"/>
                <a:gd name="T7" fmla="*/ 12 h 19"/>
                <a:gd name="T8" fmla="*/ 58 w 58"/>
                <a:gd name="T9" fmla="*/ 12 h 19"/>
                <a:gd name="T10" fmla="*/ 58 w 58"/>
                <a:gd name="T11" fmla="*/ 0 h 19"/>
                <a:gd name="T12" fmla="*/ 58 w 5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58" h="19">
                  <a:moveTo>
                    <a:pt x="58" y="0"/>
                  </a:moveTo>
                  <a:cubicBezTo>
                    <a:pt x="38" y="0"/>
                    <a:pt x="20" y="2"/>
                    <a:pt x="2" y="6"/>
                  </a:cubicBezTo>
                  <a:cubicBezTo>
                    <a:pt x="0" y="19"/>
                    <a:pt x="0" y="19"/>
                    <a:pt x="0" y="19"/>
                  </a:cubicBezTo>
                  <a:cubicBezTo>
                    <a:pt x="19" y="14"/>
                    <a:pt x="38" y="12"/>
                    <a:pt x="58" y="12"/>
                  </a:cubicBezTo>
                  <a:cubicBezTo>
                    <a:pt x="58" y="12"/>
                    <a:pt x="58" y="12"/>
                    <a:pt x="58" y="12"/>
                  </a:cubicBezTo>
                  <a:cubicBezTo>
                    <a:pt x="58" y="0"/>
                    <a:pt x="58" y="0"/>
                    <a:pt x="58" y="0"/>
                  </a:cubicBezTo>
                  <a:cubicBezTo>
                    <a:pt x="58" y="0"/>
                    <a:pt x="58" y="0"/>
                    <a:pt x="58"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1" name="ïṣḷíḍé"/>
            <p:cNvSpPr/>
            <p:nvPr/>
          </p:nvSpPr>
          <p:spPr bwMode="auto">
            <a:xfrm>
              <a:off x="4073525" y="5883276"/>
              <a:ext cx="128588" cy="195263"/>
            </a:xfrm>
            <a:custGeom>
              <a:avLst/>
              <a:gdLst>
                <a:gd name="T0" fmla="*/ 57 w 68"/>
                <a:gd name="T1" fmla="*/ 0 h 104"/>
                <a:gd name="T2" fmla="*/ 0 w 68"/>
                <a:gd name="T3" fmla="*/ 97 h 104"/>
                <a:gd name="T4" fmla="*/ 11 w 68"/>
                <a:gd name="T5" fmla="*/ 104 h 104"/>
                <a:gd name="T6" fmla="*/ 68 w 68"/>
                <a:gd name="T7" fmla="*/ 5 h 104"/>
                <a:gd name="T8" fmla="*/ 57 w 68"/>
                <a:gd name="T9" fmla="*/ 0 h 104"/>
              </a:gdLst>
              <a:ahLst/>
              <a:cxnLst>
                <a:cxn ang="0">
                  <a:pos x="T0" y="T1"/>
                </a:cxn>
                <a:cxn ang="0">
                  <a:pos x="T2" y="T3"/>
                </a:cxn>
                <a:cxn ang="0">
                  <a:pos x="T4" y="T5"/>
                </a:cxn>
                <a:cxn ang="0">
                  <a:pos x="T6" y="T7"/>
                </a:cxn>
                <a:cxn ang="0">
                  <a:pos x="T8" y="T9"/>
                </a:cxn>
              </a:cxnLst>
              <a:rect l="0" t="0" r="r" b="b"/>
              <a:pathLst>
                <a:path w="68" h="104">
                  <a:moveTo>
                    <a:pt x="57" y="0"/>
                  </a:moveTo>
                  <a:cubicBezTo>
                    <a:pt x="31" y="27"/>
                    <a:pt x="12" y="60"/>
                    <a:pt x="0" y="97"/>
                  </a:cubicBezTo>
                  <a:cubicBezTo>
                    <a:pt x="11" y="104"/>
                    <a:pt x="11" y="104"/>
                    <a:pt x="11" y="104"/>
                  </a:cubicBezTo>
                  <a:cubicBezTo>
                    <a:pt x="22" y="67"/>
                    <a:pt x="42" y="33"/>
                    <a:pt x="68" y="5"/>
                  </a:cubicBezTo>
                  <a:cubicBezTo>
                    <a:pt x="57" y="0"/>
                    <a:pt x="57" y="0"/>
                    <a:pt x="57"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2" name="ïšļîḑe"/>
            <p:cNvSpPr/>
            <p:nvPr/>
          </p:nvSpPr>
          <p:spPr bwMode="auto">
            <a:xfrm>
              <a:off x="4073525" y="6326188"/>
              <a:ext cx="128588" cy="196850"/>
            </a:xfrm>
            <a:custGeom>
              <a:avLst/>
              <a:gdLst>
                <a:gd name="T0" fmla="*/ 11 w 68"/>
                <a:gd name="T1" fmla="*/ 0 h 105"/>
                <a:gd name="T2" fmla="*/ 0 w 68"/>
                <a:gd name="T3" fmla="*/ 8 h 105"/>
                <a:gd name="T4" fmla="*/ 57 w 68"/>
                <a:gd name="T5" fmla="*/ 105 h 105"/>
                <a:gd name="T6" fmla="*/ 68 w 68"/>
                <a:gd name="T7" fmla="*/ 100 h 105"/>
                <a:gd name="T8" fmla="*/ 11 w 68"/>
                <a:gd name="T9" fmla="*/ 0 h 105"/>
              </a:gdLst>
              <a:ahLst/>
              <a:cxnLst>
                <a:cxn ang="0">
                  <a:pos x="T0" y="T1"/>
                </a:cxn>
                <a:cxn ang="0">
                  <a:pos x="T2" y="T3"/>
                </a:cxn>
                <a:cxn ang="0">
                  <a:pos x="T4" y="T5"/>
                </a:cxn>
                <a:cxn ang="0">
                  <a:pos x="T6" y="T7"/>
                </a:cxn>
                <a:cxn ang="0">
                  <a:pos x="T8" y="T9"/>
                </a:cxn>
              </a:cxnLst>
              <a:rect l="0" t="0" r="r" b="b"/>
              <a:pathLst>
                <a:path w="68" h="105">
                  <a:moveTo>
                    <a:pt x="11" y="0"/>
                  </a:moveTo>
                  <a:cubicBezTo>
                    <a:pt x="0" y="8"/>
                    <a:pt x="0" y="8"/>
                    <a:pt x="0" y="8"/>
                  </a:cubicBezTo>
                  <a:cubicBezTo>
                    <a:pt x="12" y="44"/>
                    <a:pt x="31" y="78"/>
                    <a:pt x="57" y="105"/>
                  </a:cubicBezTo>
                  <a:cubicBezTo>
                    <a:pt x="68" y="100"/>
                    <a:pt x="68" y="100"/>
                    <a:pt x="68" y="100"/>
                  </a:cubicBezTo>
                  <a:cubicBezTo>
                    <a:pt x="42" y="72"/>
                    <a:pt x="22" y="38"/>
                    <a:pt x="11"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3" name="ïšlidé"/>
            <p:cNvSpPr/>
            <p:nvPr/>
          </p:nvSpPr>
          <p:spPr bwMode="auto">
            <a:xfrm>
              <a:off x="4416425" y="6637338"/>
              <a:ext cx="109538" cy="34925"/>
            </a:xfrm>
            <a:custGeom>
              <a:avLst/>
              <a:gdLst>
                <a:gd name="T0" fmla="*/ 0 w 58"/>
                <a:gd name="T1" fmla="*/ 0 h 19"/>
                <a:gd name="T2" fmla="*/ 2 w 58"/>
                <a:gd name="T3" fmla="*/ 13 h 19"/>
                <a:gd name="T4" fmla="*/ 58 w 58"/>
                <a:gd name="T5" fmla="*/ 19 h 19"/>
                <a:gd name="T6" fmla="*/ 58 w 58"/>
                <a:gd name="T7" fmla="*/ 19 h 19"/>
                <a:gd name="T8" fmla="*/ 58 w 58"/>
                <a:gd name="T9" fmla="*/ 7 h 19"/>
                <a:gd name="T10" fmla="*/ 58 w 58"/>
                <a:gd name="T11" fmla="*/ 7 h 19"/>
                <a:gd name="T12" fmla="*/ 0 w 58"/>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58" h="19">
                  <a:moveTo>
                    <a:pt x="0" y="0"/>
                  </a:moveTo>
                  <a:cubicBezTo>
                    <a:pt x="2" y="13"/>
                    <a:pt x="2" y="13"/>
                    <a:pt x="2" y="13"/>
                  </a:cubicBezTo>
                  <a:cubicBezTo>
                    <a:pt x="20" y="17"/>
                    <a:pt x="38" y="19"/>
                    <a:pt x="58" y="19"/>
                  </a:cubicBezTo>
                  <a:cubicBezTo>
                    <a:pt x="58" y="19"/>
                    <a:pt x="58" y="19"/>
                    <a:pt x="58" y="19"/>
                  </a:cubicBezTo>
                  <a:cubicBezTo>
                    <a:pt x="58" y="7"/>
                    <a:pt x="58" y="7"/>
                    <a:pt x="58" y="7"/>
                  </a:cubicBezTo>
                  <a:cubicBezTo>
                    <a:pt x="58" y="7"/>
                    <a:pt x="58" y="7"/>
                    <a:pt x="58" y="7"/>
                  </a:cubicBezTo>
                  <a:cubicBezTo>
                    <a:pt x="38" y="7"/>
                    <a:pt x="19" y="5"/>
                    <a:pt x="0"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4" name="iṧḻïḑè"/>
            <p:cNvSpPr/>
            <p:nvPr/>
          </p:nvSpPr>
          <p:spPr bwMode="auto">
            <a:xfrm>
              <a:off x="4956175" y="6064251"/>
              <a:ext cx="39688" cy="277813"/>
            </a:xfrm>
            <a:custGeom>
              <a:avLst/>
              <a:gdLst>
                <a:gd name="T0" fmla="*/ 10 w 21"/>
                <a:gd name="T1" fmla="*/ 0 h 148"/>
                <a:gd name="T2" fmla="*/ 0 w 21"/>
                <a:gd name="T3" fmla="*/ 7 h 148"/>
                <a:gd name="T4" fmla="*/ 9 w 21"/>
                <a:gd name="T5" fmla="*/ 73 h 148"/>
                <a:gd name="T6" fmla="*/ 9 w 21"/>
                <a:gd name="T7" fmla="*/ 73 h 148"/>
                <a:gd name="T8" fmla="*/ 9 w 21"/>
                <a:gd name="T9" fmla="*/ 73 h 148"/>
                <a:gd name="T10" fmla="*/ 9 w 21"/>
                <a:gd name="T11" fmla="*/ 73 h 148"/>
                <a:gd name="T12" fmla="*/ 9 w 21"/>
                <a:gd name="T13" fmla="*/ 73 h 148"/>
                <a:gd name="T14" fmla="*/ 9 w 21"/>
                <a:gd name="T15" fmla="*/ 73 h 148"/>
                <a:gd name="T16" fmla="*/ 9 w 21"/>
                <a:gd name="T17" fmla="*/ 74 h 148"/>
                <a:gd name="T18" fmla="*/ 9 w 21"/>
                <a:gd name="T19" fmla="*/ 74 h 148"/>
                <a:gd name="T20" fmla="*/ 9 w 21"/>
                <a:gd name="T21" fmla="*/ 74 h 148"/>
                <a:gd name="T22" fmla="*/ 9 w 21"/>
                <a:gd name="T23" fmla="*/ 74 h 148"/>
                <a:gd name="T24" fmla="*/ 9 w 21"/>
                <a:gd name="T25" fmla="*/ 74 h 148"/>
                <a:gd name="T26" fmla="*/ 9 w 21"/>
                <a:gd name="T27" fmla="*/ 74 h 148"/>
                <a:gd name="T28" fmla="*/ 9 w 21"/>
                <a:gd name="T29" fmla="*/ 74 h 148"/>
                <a:gd name="T30" fmla="*/ 9 w 21"/>
                <a:gd name="T31" fmla="*/ 75 h 148"/>
                <a:gd name="T32" fmla="*/ 9 w 21"/>
                <a:gd name="T33" fmla="*/ 75 h 148"/>
                <a:gd name="T34" fmla="*/ 9 w 21"/>
                <a:gd name="T35" fmla="*/ 75 h 148"/>
                <a:gd name="T36" fmla="*/ 9 w 21"/>
                <a:gd name="T37" fmla="*/ 75 h 148"/>
                <a:gd name="T38" fmla="*/ 9 w 21"/>
                <a:gd name="T39" fmla="*/ 75 h 148"/>
                <a:gd name="T40" fmla="*/ 0 w 21"/>
                <a:gd name="T41" fmla="*/ 140 h 148"/>
                <a:gd name="T42" fmla="*/ 10 w 21"/>
                <a:gd name="T43" fmla="*/ 148 h 148"/>
                <a:gd name="T44" fmla="*/ 21 w 21"/>
                <a:gd name="T45" fmla="*/ 74 h 148"/>
                <a:gd name="T46" fmla="*/ 10 w 21"/>
                <a:gd name="T4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148">
                  <a:moveTo>
                    <a:pt x="10" y="0"/>
                  </a:moveTo>
                  <a:cubicBezTo>
                    <a:pt x="0" y="7"/>
                    <a:pt x="0" y="7"/>
                    <a:pt x="0" y="7"/>
                  </a:cubicBezTo>
                  <a:cubicBezTo>
                    <a:pt x="6" y="28"/>
                    <a:pt x="9" y="50"/>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5"/>
                  </a:cubicBezTo>
                  <a:cubicBezTo>
                    <a:pt x="9" y="75"/>
                    <a:pt x="9" y="75"/>
                    <a:pt x="9" y="75"/>
                  </a:cubicBezTo>
                  <a:cubicBezTo>
                    <a:pt x="9" y="75"/>
                    <a:pt x="9" y="75"/>
                    <a:pt x="9" y="75"/>
                  </a:cubicBezTo>
                  <a:cubicBezTo>
                    <a:pt x="9" y="75"/>
                    <a:pt x="9" y="75"/>
                    <a:pt x="9" y="75"/>
                  </a:cubicBezTo>
                  <a:cubicBezTo>
                    <a:pt x="9" y="75"/>
                    <a:pt x="9" y="75"/>
                    <a:pt x="9" y="75"/>
                  </a:cubicBezTo>
                  <a:cubicBezTo>
                    <a:pt x="9" y="98"/>
                    <a:pt x="6" y="120"/>
                    <a:pt x="0" y="140"/>
                  </a:cubicBezTo>
                  <a:cubicBezTo>
                    <a:pt x="10" y="148"/>
                    <a:pt x="10" y="148"/>
                    <a:pt x="10" y="148"/>
                  </a:cubicBezTo>
                  <a:cubicBezTo>
                    <a:pt x="17" y="124"/>
                    <a:pt x="21" y="100"/>
                    <a:pt x="21" y="74"/>
                  </a:cubicBezTo>
                  <a:cubicBezTo>
                    <a:pt x="21" y="48"/>
                    <a:pt x="17" y="23"/>
                    <a:pt x="10"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5" name="îṣ1iḍè"/>
            <p:cNvSpPr/>
            <p:nvPr/>
          </p:nvSpPr>
          <p:spPr bwMode="auto">
            <a:xfrm>
              <a:off x="4848225" y="5883276"/>
              <a:ext cx="127000" cy="195263"/>
            </a:xfrm>
            <a:custGeom>
              <a:avLst/>
              <a:gdLst>
                <a:gd name="T0" fmla="*/ 80 w 80"/>
                <a:gd name="T1" fmla="*/ 114 h 123"/>
                <a:gd name="T2" fmla="*/ 68 w 80"/>
                <a:gd name="T3" fmla="*/ 123 h 123"/>
                <a:gd name="T4" fmla="*/ 68 w 80"/>
                <a:gd name="T5" fmla="*/ 123 h 123"/>
                <a:gd name="T6" fmla="*/ 80 w 80"/>
                <a:gd name="T7" fmla="*/ 114 h 123"/>
                <a:gd name="T8" fmla="*/ 80 w 80"/>
                <a:gd name="T9" fmla="*/ 114 h 123"/>
                <a:gd name="T10" fmla="*/ 14 w 80"/>
                <a:gd name="T11" fmla="*/ 0 h 123"/>
                <a:gd name="T12" fmla="*/ 0 w 80"/>
                <a:gd name="T13" fmla="*/ 6 h 123"/>
                <a:gd name="T14" fmla="*/ 0 w 80"/>
                <a:gd name="T15" fmla="*/ 6 h 123"/>
                <a:gd name="T16" fmla="*/ 14 w 80"/>
                <a:gd name="T17" fmla="*/ 0 h 123"/>
                <a:gd name="T18" fmla="*/ 14 w 80"/>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23">
                  <a:moveTo>
                    <a:pt x="80" y="114"/>
                  </a:moveTo>
                  <a:lnTo>
                    <a:pt x="68" y="123"/>
                  </a:lnTo>
                  <a:lnTo>
                    <a:pt x="68" y="123"/>
                  </a:lnTo>
                  <a:lnTo>
                    <a:pt x="80" y="114"/>
                  </a:lnTo>
                  <a:lnTo>
                    <a:pt x="80" y="114"/>
                  </a:lnTo>
                  <a:close/>
                  <a:moveTo>
                    <a:pt x="14" y="0"/>
                  </a:moveTo>
                  <a:lnTo>
                    <a:pt x="0" y="6"/>
                  </a:lnTo>
                  <a:lnTo>
                    <a:pt x="0" y="6"/>
                  </a:lnTo>
                  <a:lnTo>
                    <a:pt x="14" y="0"/>
                  </a:lnTo>
                  <a:lnTo>
                    <a:pt x="14" y="0"/>
                  </a:lnTo>
                  <a:close/>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6" name="îṡľïḋè"/>
            <p:cNvSpPr/>
            <p:nvPr/>
          </p:nvSpPr>
          <p:spPr bwMode="auto">
            <a:xfrm>
              <a:off x="4848225" y="5883276"/>
              <a:ext cx="127000" cy="195263"/>
            </a:xfrm>
            <a:custGeom>
              <a:avLst/>
              <a:gdLst>
                <a:gd name="T0" fmla="*/ 80 w 80"/>
                <a:gd name="T1" fmla="*/ 114 h 123"/>
                <a:gd name="T2" fmla="*/ 68 w 80"/>
                <a:gd name="T3" fmla="*/ 123 h 123"/>
                <a:gd name="T4" fmla="*/ 68 w 80"/>
                <a:gd name="T5" fmla="*/ 123 h 123"/>
                <a:gd name="T6" fmla="*/ 80 w 80"/>
                <a:gd name="T7" fmla="*/ 114 h 123"/>
                <a:gd name="T8" fmla="*/ 80 w 80"/>
                <a:gd name="T9" fmla="*/ 114 h 123"/>
                <a:gd name="T10" fmla="*/ 14 w 80"/>
                <a:gd name="T11" fmla="*/ 0 h 123"/>
                <a:gd name="T12" fmla="*/ 0 w 80"/>
                <a:gd name="T13" fmla="*/ 6 h 123"/>
                <a:gd name="T14" fmla="*/ 0 w 80"/>
                <a:gd name="T15" fmla="*/ 6 h 123"/>
                <a:gd name="T16" fmla="*/ 14 w 80"/>
                <a:gd name="T17" fmla="*/ 0 h 123"/>
                <a:gd name="T18" fmla="*/ 14 w 80"/>
                <a:gd name="T19"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23">
                  <a:moveTo>
                    <a:pt x="80" y="114"/>
                  </a:moveTo>
                  <a:lnTo>
                    <a:pt x="68" y="123"/>
                  </a:lnTo>
                  <a:lnTo>
                    <a:pt x="68" y="123"/>
                  </a:lnTo>
                  <a:lnTo>
                    <a:pt x="80" y="114"/>
                  </a:lnTo>
                  <a:lnTo>
                    <a:pt x="80" y="114"/>
                  </a:lnTo>
                  <a:moveTo>
                    <a:pt x="14" y="0"/>
                  </a:moveTo>
                  <a:lnTo>
                    <a:pt x="0" y="6"/>
                  </a:lnTo>
                  <a:lnTo>
                    <a:pt x="0" y="6"/>
                  </a:lnTo>
                  <a:lnTo>
                    <a:pt x="14" y="0"/>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7" name="îṥḷidé"/>
            <p:cNvSpPr/>
            <p:nvPr/>
          </p:nvSpPr>
          <p:spPr bwMode="auto">
            <a:xfrm>
              <a:off x="4076700" y="5756276"/>
              <a:ext cx="896938" cy="893763"/>
            </a:xfrm>
            <a:custGeom>
              <a:avLst/>
              <a:gdLst>
                <a:gd name="T0" fmla="*/ 240 w 479"/>
                <a:gd name="T1" fmla="*/ 0 h 478"/>
                <a:gd name="T2" fmla="*/ 0 w 479"/>
                <a:gd name="T3" fmla="*/ 239 h 478"/>
                <a:gd name="T4" fmla="*/ 240 w 479"/>
                <a:gd name="T5" fmla="*/ 478 h 478"/>
                <a:gd name="T6" fmla="*/ 479 w 479"/>
                <a:gd name="T7" fmla="*/ 239 h 478"/>
                <a:gd name="T8" fmla="*/ 240 w 479"/>
                <a:gd name="T9" fmla="*/ 0 h 478"/>
                <a:gd name="T10" fmla="*/ 240 w 479"/>
                <a:gd name="T11" fmla="*/ 369 h 478"/>
                <a:gd name="T12" fmla="*/ 109 w 479"/>
                <a:gd name="T13" fmla="*/ 239 h 478"/>
                <a:gd name="T14" fmla="*/ 240 w 479"/>
                <a:gd name="T15" fmla="*/ 109 h 478"/>
                <a:gd name="T16" fmla="*/ 370 w 479"/>
                <a:gd name="T17" fmla="*/ 239 h 478"/>
                <a:gd name="T18" fmla="*/ 240 w 479"/>
                <a:gd name="T19" fmla="*/ 369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9" h="478">
                  <a:moveTo>
                    <a:pt x="240" y="0"/>
                  </a:moveTo>
                  <a:cubicBezTo>
                    <a:pt x="108" y="0"/>
                    <a:pt x="0" y="107"/>
                    <a:pt x="0" y="239"/>
                  </a:cubicBezTo>
                  <a:cubicBezTo>
                    <a:pt x="0" y="371"/>
                    <a:pt x="108" y="478"/>
                    <a:pt x="240" y="478"/>
                  </a:cubicBezTo>
                  <a:cubicBezTo>
                    <a:pt x="372" y="478"/>
                    <a:pt x="479" y="371"/>
                    <a:pt x="479" y="239"/>
                  </a:cubicBezTo>
                  <a:cubicBezTo>
                    <a:pt x="479" y="107"/>
                    <a:pt x="372" y="0"/>
                    <a:pt x="240" y="0"/>
                  </a:cubicBezTo>
                  <a:moveTo>
                    <a:pt x="240" y="369"/>
                  </a:moveTo>
                  <a:cubicBezTo>
                    <a:pt x="168" y="369"/>
                    <a:pt x="109" y="311"/>
                    <a:pt x="109" y="239"/>
                  </a:cubicBezTo>
                  <a:cubicBezTo>
                    <a:pt x="109" y="167"/>
                    <a:pt x="168" y="109"/>
                    <a:pt x="240" y="109"/>
                  </a:cubicBezTo>
                  <a:cubicBezTo>
                    <a:pt x="312" y="109"/>
                    <a:pt x="370" y="167"/>
                    <a:pt x="370" y="239"/>
                  </a:cubicBezTo>
                  <a:cubicBezTo>
                    <a:pt x="370" y="311"/>
                    <a:pt x="312" y="369"/>
                    <a:pt x="240" y="369"/>
                  </a:cubicBezTo>
                </a:path>
              </a:pathLst>
            </a:custGeom>
            <a:solidFill>
              <a:srgbClr val="F0516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8" name="iš1íḓé"/>
            <p:cNvSpPr/>
            <p:nvPr/>
          </p:nvSpPr>
          <p:spPr bwMode="auto">
            <a:xfrm>
              <a:off x="4525963" y="5614988"/>
              <a:ext cx="104775" cy="130175"/>
            </a:xfrm>
            <a:custGeom>
              <a:avLst/>
              <a:gdLst>
                <a:gd name="T0" fmla="*/ 31 w 56"/>
                <a:gd name="T1" fmla="*/ 0 h 69"/>
                <a:gd name="T2" fmla="*/ 0 w 56"/>
                <a:gd name="T3" fmla="*/ 0 h 69"/>
                <a:gd name="T4" fmla="*/ 31 w 56"/>
                <a:gd name="T5" fmla="*/ 0 h 69"/>
                <a:gd name="T6" fmla="*/ 51 w 56"/>
                <a:gd name="T7" fmla="*/ 19 h 69"/>
                <a:gd name="T8" fmla="*/ 56 w 56"/>
                <a:gd name="T9" fmla="*/ 69 h 69"/>
                <a:gd name="T10" fmla="*/ 56 w 56"/>
                <a:gd name="T11" fmla="*/ 69 h 69"/>
                <a:gd name="T12" fmla="*/ 51 w 56"/>
                <a:gd name="T13" fmla="*/ 19 h 69"/>
                <a:gd name="T14" fmla="*/ 31 w 56"/>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69">
                  <a:moveTo>
                    <a:pt x="31" y="0"/>
                  </a:moveTo>
                  <a:cubicBezTo>
                    <a:pt x="0" y="0"/>
                    <a:pt x="0" y="0"/>
                    <a:pt x="0" y="0"/>
                  </a:cubicBezTo>
                  <a:cubicBezTo>
                    <a:pt x="31" y="0"/>
                    <a:pt x="31" y="0"/>
                    <a:pt x="31" y="0"/>
                  </a:cubicBezTo>
                  <a:cubicBezTo>
                    <a:pt x="41" y="0"/>
                    <a:pt x="49" y="8"/>
                    <a:pt x="51" y="19"/>
                  </a:cubicBezTo>
                  <a:cubicBezTo>
                    <a:pt x="56" y="69"/>
                    <a:pt x="56" y="69"/>
                    <a:pt x="56" y="69"/>
                  </a:cubicBezTo>
                  <a:cubicBezTo>
                    <a:pt x="56" y="69"/>
                    <a:pt x="56" y="69"/>
                    <a:pt x="56" y="69"/>
                  </a:cubicBezTo>
                  <a:cubicBezTo>
                    <a:pt x="51" y="19"/>
                    <a:pt x="51" y="19"/>
                    <a:pt x="51" y="19"/>
                  </a:cubicBezTo>
                  <a:cubicBezTo>
                    <a:pt x="49" y="8"/>
                    <a:pt x="41" y="0"/>
                    <a:pt x="31"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39" name="ïSļïḍê"/>
            <p:cNvSpPr/>
            <p:nvPr/>
          </p:nvSpPr>
          <p:spPr bwMode="auto">
            <a:xfrm>
              <a:off x="4525963" y="5614988"/>
              <a:ext cx="104775" cy="130175"/>
            </a:xfrm>
            <a:custGeom>
              <a:avLst/>
              <a:gdLst>
                <a:gd name="T0" fmla="*/ 31 w 56"/>
                <a:gd name="T1" fmla="*/ 0 h 69"/>
                <a:gd name="T2" fmla="*/ 0 w 56"/>
                <a:gd name="T3" fmla="*/ 0 h 69"/>
                <a:gd name="T4" fmla="*/ 0 w 56"/>
                <a:gd name="T5" fmla="*/ 63 h 69"/>
                <a:gd name="T6" fmla="*/ 56 w 56"/>
                <a:gd name="T7" fmla="*/ 69 h 69"/>
                <a:gd name="T8" fmla="*/ 51 w 56"/>
                <a:gd name="T9" fmla="*/ 19 h 69"/>
                <a:gd name="T10" fmla="*/ 31 w 56"/>
                <a:gd name="T11" fmla="*/ 0 h 69"/>
              </a:gdLst>
              <a:ahLst/>
              <a:cxnLst>
                <a:cxn ang="0">
                  <a:pos x="T0" y="T1"/>
                </a:cxn>
                <a:cxn ang="0">
                  <a:pos x="T2" y="T3"/>
                </a:cxn>
                <a:cxn ang="0">
                  <a:pos x="T4" y="T5"/>
                </a:cxn>
                <a:cxn ang="0">
                  <a:pos x="T6" y="T7"/>
                </a:cxn>
                <a:cxn ang="0">
                  <a:pos x="T8" y="T9"/>
                </a:cxn>
                <a:cxn ang="0">
                  <a:pos x="T10" y="T11"/>
                </a:cxn>
              </a:cxnLst>
              <a:rect l="0" t="0" r="r" b="b"/>
              <a:pathLst>
                <a:path w="56" h="69">
                  <a:moveTo>
                    <a:pt x="31" y="0"/>
                  </a:moveTo>
                  <a:cubicBezTo>
                    <a:pt x="0" y="0"/>
                    <a:pt x="0" y="0"/>
                    <a:pt x="0" y="0"/>
                  </a:cubicBezTo>
                  <a:cubicBezTo>
                    <a:pt x="0" y="63"/>
                    <a:pt x="0" y="63"/>
                    <a:pt x="0" y="63"/>
                  </a:cubicBezTo>
                  <a:cubicBezTo>
                    <a:pt x="19" y="63"/>
                    <a:pt x="38" y="65"/>
                    <a:pt x="56" y="69"/>
                  </a:cubicBezTo>
                  <a:cubicBezTo>
                    <a:pt x="51" y="19"/>
                    <a:pt x="51" y="19"/>
                    <a:pt x="51" y="19"/>
                  </a:cubicBezTo>
                  <a:cubicBezTo>
                    <a:pt x="49" y="8"/>
                    <a:pt x="41" y="0"/>
                    <a:pt x="31"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0" name="i$1íḑé"/>
            <p:cNvSpPr/>
            <p:nvPr/>
          </p:nvSpPr>
          <p:spPr bwMode="auto">
            <a:xfrm>
              <a:off x="4630738" y="5745163"/>
              <a:ext cx="1588" cy="23813"/>
            </a:xfrm>
            <a:custGeom>
              <a:avLst/>
              <a:gdLst>
                <a:gd name="T0" fmla="*/ 0 w 1"/>
                <a:gd name="T1" fmla="*/ 0 h 15"/>
                <a:gd name="T2" fmla="*/ 1 w 1"/>
                <a:gd name="T3" fmla="*/ 15 h 15"/>
                <a:gd name="T4" fmla="*/ 1 w 1"/>
                <a:gd name="T5" fmla="*/ 15 h 15"/>
                <a:gd name="T6" fmla="*/ 0 w 1"/>
                <a:gd name="T7" fmla="*/ 0 h 15"/>
                <a:gd name="T8" fmla="*/ 0 w 1"/>
                <a:gd name="T9" fmla="*/ 0 h 15"/>
              </a:gdLst>
              <a:ahLst/>
              <a:cxnLst>
                <a:cxn ang="0">
                  <a:pos x="T0" y="T1"/>
                </a:cxn>
                <a:cxn ang="0">
                  <a:pos x="T2" y="T3"/>
                </a:cxn>
                <a:cxn ang="0">
                  <a:pos x="T4" y="T5"/>
                </a:cxn>
                <a:cxn ang="0">
                  <a:pos x="T6" y="T7"/>
                </a:cxn>
                <a:cxn ang="0">
                  <a:pos x="T8" y="T9"/>
                </a:cxn>
              </a:cxnLst>
              <a:rect l="0" t="0" r="r" b="b"/>
              <a:pathLst>
                <a:path w="1" h="15">
                  <a:moveTo>
                    <a:pt x="0" y="0"/>
                  </a:moveTo>
                  <a:lnTo>
                    <a:pt x="1" y="15"/>
                  </a:lnTo>
                  <a:lnTo>
                    <a:pt x="1" y="15"/>
                  </a:lnTo>
                  <a:lnTo>
                    <a:pt x="0" y="0"/>
                  </a:lnTo>
                  <a:lnTo>
                    <a:pt x="0" y="0"/>
                  </a:lnTo>
                  <a:close/>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1" name="îṣľiďe"/>
            <p:cNvSpPr/>
            <p:nvPr/>
          </p:nvSpPr>
          <p:spPr bwMode="auto">
            <a:xfrm>
              <a:off x="4630738" y="5745163"/>
              <a:ext cx="1588" cy="23813"/>
            </a:xfrm>
            <a:custGeom>
              <a:avLst/>
              <a:gdLst>
                <a:gd name="T0" fmla="*/ 0 w 1"/>
                <a:gd name="T1" fmla="*/ 0 h 15"/>
                <a:gd name="T2" fmla="*/ 1 w 1"/>
                <a:gd name="T3" fmla="*/ 15 h 15"/>
                <a:gd name="T4" fmla="*/ 1 w 1"/>
                <a:gd name="T5" fmla="*/ 15 h 15"/>
                <a:gd name="T6" fmla="*/ 0 w 1"/>
                <a:gd name="T7" fmla="*/ 0 h 15"/>
                <a:gd name="T8" fmla="*/ 0 w 1"/>
                <a:gd name="T9" fmla="*/ 0 h 15"/>
              </a:gdLst>
              <a:ahLst/>
              <a:cxnLst>
                <a:cxn ang="0">
                  <a:pos x="T0" y="T1"/>
                </a:cxn>
                <a:cxn ang="0">
                  <a:pos x="T2" y="T3"/>
                </a:cxn>
                <a:cxn ang="0">
                  <a:pos x="T4" y="T5"/>
                </a:cxn>
                <a:cxn ang="0">
                  <a:pos x="T6" y="T7"/>
                </a:cxn>
                <a:cxn ang="0">
                  <a:pos x="T8" y="T9"/>
                </a:cxn>
              </a:cxnLst>
              <a:rect l="0" t="0" r="r" b="b"/>
              <a:pathLst>
                <a:path w="1" h="15">
                  <a:moveTo>
                    <a:pt x="0" y="0"/>
                  </a:moveTo>
                  <a:lnTo>
                    <a:pt x="1" y="15"/>
                  </a:lnTo>
                  <a:lnTo>
                    <a:pt x="1" y="15"/>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2" name="îšļïḑé"/>
            <p:cNvSpPr/>
            <p:nvPr/>
          </p:nvSpPr>
          <p:spPr bwMode="auto">
            <a:xfrm>
              <a:off x="4525963" y="5734051"/>
              <a:ext cx="106363" cy="34925"/>
            </a:xfrm>
            <a:custGeom>
              <a:avLst/>
              <a:gdLst>
                <a:gd name="T0" fmla="*/ 0 w 57"/>
                <a:gd name="T1" fmla="*/ 0 h 19"/>
                <a:gd name="T2" fmla="*/ 0 w 57"/>
                <a:gd name="T3" fmla="*/ 12 h 19"/>
                <a:gd name="T4" fmla="*/ 57 w 57"/>
                <a:gd name="T5" fmla="*/ 19 h 19"/>
                <a:gd name="T6" fmla="*/ 56 w 57"/>
                <a:gd name="T7" fmla="*/ 6 h 19"/>
                <a:gd name="T8" fmla="*/ 0 w 57"/>
                <a:gd name="T9" fmla="*/ 0 h 19"/>
              </a:gdLst>
              <a:ahLst/>
              <a:cxnLst>
                <a:cxn ang="0">
                  <a:pos x="T0" y="T1"/>
                </a:cxn>
                <a:cxn ang="0">
                  <a:pos x="T2" y="T3"/>
                </a:cxn>
                <a:cxn ang="0">
                  <a:pos x="T4" y="T5"/>
                </a:cxn>
                <a:cxn ang="0">
                  <a:pos x="T6" y="T7"/>
                </a:cxn>
                <a:cxn ang="0">
                  <a:pos x="T8" y="T9"/>
                </a:cxn>
              </a:cxnLst>
              <a:rect l="0" t="0" r="r" b="b"/>
              <a:pathLst>
                <a:path w="57" h="19">
                  <a:moveTo>
                    <a:pt x="0" y="0"/>
                  </a:moveTo>
                  <a:cubicBezTo>
                    <a:pt x="0" y="12"/>
                    <a:pt x="0" y="12"/>
                    <a:pt x="0" y="12"/>
                  </a:cubicBezTo>
                  <a:cubicBezTo>
                    <a:pt x="20" y="12"/>
                    <a:pt x="39" y="14"/>
                    <a:pt x="57" y="19"/>
                  </a:cubicBezTo>
                  <a:cubicBezTo>
                    <a:pt x="56" y="6"/>
                    <a:pt x="56" y="6"/>
                    <a:pt x="56" y="6"/>
                  </a:cubicBezTo>
                  <a:cubicBezTo>
                    <a:pt x="38" y="2"/>
                    <a:pt x="19" y="0"/>
                    <a:pt x="0"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3" name="ïsḷíḑê"/>
            <p:cNvSpPr/>
            <p:nvPr/>
          </p:nvSpPr>
          <p:spPr bwMode="auto">
            <a:xfrm>
              <a:off x="4973638" y="5840413"/>
              <a:ext cx="95250" cy="136525"/>
            </a:xfrm>
            <a:custGeom>
              <a:avLst/>
              <a:gdLst>
                <a:gd name="T0" fmla="*/ 0 w 51"/>
                <a:gd name="T1" fmla="*/ 0 h 73"/>
                <a:gd name="T2" fmla="*/ 0 w 51"/>
                <a:gd name="T3" fmla="*/ 0 h 73"/>
                <a:gd name="T4" fmla="*/ 17 w 51"/>
                <a:gd name="T5" fmla="*/ 10 h 73"/>
                <a:gd name="T6" fmla="*/ 48 w 51"/>
                <a:gd name="T7" fmla="*/ 64 h 73"/>
                <a:gd name="T8" fmla="*/ 51 w 51"/>
                <a:gd name="T9" fmla="*/ 73 h 73"/>
                <a:gd name="T10" fmla="*/ 48 w 51"/>
                <a:gd name="T11" fmla="*/ 64 h 73"/>
                <a:gd name="T12" fmla="*/ 17 w 51"/>
                <a:gd name="T13" fmla="*/ 10 h 73"/>
                <a:gd name="T14" fmla="*/ 0 w 51"/>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3">
                  <a:moveTo>
                    <a:pt x="0" y="0"/>
                  </a:moveTo>
                  <a:cubicBezTo>
                    <a:pt x="0" y="0"/>
                    <a:pt x="0" y="0"/>
                    <a:pt x="0" y="0"/>
                  </a:cubicBezTo>
                  <a:cubicBezTo>
                    <a:pt x="7" y="0"/>
                    <a:pt x="14" y="4"/>
                    <a:pt x="17" y="10"/>
                  </a:cubicBezTo>
                  <a:cubicBezTo>
                    <a:pt x="48" y="64"/>
                    <a:pt x="48" y="64"/>
                    <a:pt x="48" y="64"/>
                  </a:cubicBezTo>
                  <a:cubicBezTo>
                    <a:pt x="50" y="67"/>
                    <a:pt x="51" y="70"/>
                    <a:pt x="51" y="73"/>
                  </a:cubicBezTo>
                  <a:cubicBezTo>
                    <a:pt x="51" y="70"/>
                    <a:pt x="50" y="67"/>
                    <a:pt x="48" y="64"/>
                  </a:cubicBezTo>
                  <a:cubicBezTo>
                    <a:pt x="17" y="10"/>
                    <a:pt x="17" y="10"/>
                    <a:pt x="17" y="10"/>
                  </a:cubicBezTo>
                  <a:cubicBezTo>
                    <a:pt x="14" y="4"/>
                    <a:pt x="7" y="0"/>
                    <a:pt x="0" y="0"/>
                  </a:cubicBezTo>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4" name="íśḻíḍè"/>
            <p:cNvSpPr/>
            <p:nvPr/>
          </p:nvSpPr>
          <p:spPr bwMode="auto">
            <a:xfrm>
              <a:off x="4870450" y="5840413"/>
              <a:ext cx="198438" cy="223838"/>
            </a:xfrm>
            <a:custGeom>
              <a:avLst/>
              <a:gdLst>
                <a:gd name="T0" fmla="*/ 55 w 106"/>
                <a:gd name="T1" fmla="*/ 0 h 120"/>
                <a:gd name="T2" fmla="*/ 47 w 106"/>
                <a:gd name="T3" fmla="*/ 2 h 120"/>
                <a:gd name="T4" fmla="*/ 46 w 106"/>
                <a:gd name="T5" fmla="*/ 2 h 120"/>
                <a:gd name="T6" fmla="*/ 46 w 106"/>
                <a:gd name="T7" fmla="*/ 2 h 120"/>
                <a:gd name="T8" fmla="*/ 0 w 106"/>
                <a:gd name="T9" fmla="*/ 23 h 120"/>
                <a:gd name="T10" fmla="*/ 56 w 106"/>
                <a:gd name="T11" fmla="*/ 120 h 120"/>
                <a:gd name="T12" fmla="*/ 97 w 106"/>
                <a:gd name="T13" fmla="*/ 90 h 120"/>
                <a:gd name="T14" fmla="*/ 106 w 106"/>
                <a:gd name="T15" fmla="*/ 73 h 120"/>
                <a:gd name="T16" fmla="*/ 103 w 106"/>
                <a:gd name="T17" fmla="*/ 64 h 120"/>
                <a:gd name="T18" fmla="*/ 72 w 106"/>
                <a:gd name="T19" fmla="*/ 10 h 120"/>
                <a:gd name="T20" fmla="*/ 55 w 106"/>
                <a:gd name="T2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0">
                  <a:moveTo>
                    <a:pt x="55" y="0"/>
                  </a:moveTo>
                  <a:cubicBezTo>
                    <a:pt x="52" y="0"/>
                    <a:pt x="50" y="1"/>
                    <a:pt x="47" y="2"/>
                  </a:cubicBezTo>
                  <a:cubicBezTo>
                    <a:pt x="46" y="2"/>
                    <a:pt x="46" y="2"/>
                    <a:pt x="46" y="2"/>
                  </a:cubicBezTo>
                  <a:cubicBezTo>
                    <a:pt x="46" y="2"/>
                    <a:pt x="46" y="2"/>
                    <a:pt x="46" y="2"/>
                  </a:cubicBezTo>
                  <a:cubicBezTo>
                    <a:pt x="0" y="23"/>
                    <a:pt x="0" y="23"/>
                    <a:pt x="0" y="23"/>
                  </a:cubicBezTo>
                  <a:cubicBezTo>
                    <a:pt x="25" y="50"/>
                    <a:pt x="45" y="83"/>
                    <a:pt x="56" y="120"/>
                  </a:cubicBezTo>
                  <a:cubicBezTo>
                    <a:pt x="97" y="90"/>
                    <a:pt x="97" y="90"/>
                    <a:pt x="97" y="90"/>
                  </a:cubicBezTo>
                  <a:cubicBezTo>
                    <a:pt x="103" y="86"/>
                    <a:pt x="106" y="79"/>
                    <a:pt x="106" y="73"/>
                  </a:cubicBezTo>
                  <a:cubicBezTo>
                    <a:pt x="106" y="70"/>
                    <a:pt x="105" y="67"/>
                    <a:pt x="103" y="64"/>
                  </a:cubicBezTo>
                  <a:cubicBezTo>
                    <a:pt x="72" y="10"/>
                    <a:pt x="72" y="10"/>
                    <a:pt x="72" y="10"/>
                  </a:cubicBezTo>
                  <a:cubicBezTo>
                    <a:pt x="69" y="4"/>
                    <a:pt x="62" y="0"/>
                    <a:pt x="55"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5" name="ïṧḻîďe"/>
            <p:cNvSpPr/>
            <p:nvPr/>
          </p:nvSpPr>
          <p:spPr bwMode="auto">
            <a:xfrm>
              <a:off x="4848225" y="5883276"/>
              <a:ext cx="127000" cy="195263"/>
            </a:xfrm>
            <a:custGeom>
              <a:avLst/>
              <a:gdLst>
                <a:gd name="T0" fmla="*/ 12 w 68"/>
                <a:gd name="T1" fmla="*/ 0 h 104"/>
                <a:gd name="T2" fmla="*/ 0 w 68"/>
                <a:gd name="T3" fmla="*/ 5 h 104"/>
                <a:gd name="T4" fmla="*/ 58 w 68"/>
                <a:gd name="T5" fmla="*/ 104 h 104"/>
                <a:gd name="T6" fmla="*/ 68 w 68"/>
                <a:gd name="T7" fmla="*/ 97 h 104"/>
                <a:gd name="T8" fmla="*/ 12 w 68"/>
                <a:gd name="T9" fmla="*/ 0 h 104"/>
              </a:gdLst>
              <a:ahLst/>
              <a:cxnLst>
                <a:cxn ang="0">
                  <a:pos x="T0" y="T1"/>
                </a:cxn>
                <a:cxn ang="0">
                  <a:pos x="T2" y="T3"/>
                </a:cxn>
                <a:cxn ang="0">
                  <a:pos x="T4" y="T5"/>
                </a:cxn>
                <a:cxn ang="0">
                  <a:pos x="T6" y="T7"/>
                </a:cxn>
                <a:cxn ang="0">
                  <a:pos x="T8" y="T9"/>
                </a:cxn>
              </a:cxnLst>
              <a:rect l="0" t="0" r="r" b="b"/>
              <a:pathLst>
                <a:path w="68" h="104">
                  <a:moveTo>
                    <a:pt x="12" y="0"/>
                  </a:moveTo>
                  <a:cubicBezTo>
                    <a:pt x="0" y="5"/>
                    <a:pt x="0" y="5"/>
                    <a:pt x="0" y="5"/>
                  </a:cubicBezTo>
                  <a:cubicBezTo>
                    <a:pt x="27" y="33"/>
                    <a:pt x="47" y="67"/>
                    <a:pt x="58" y="104"/>
                  </a:cubicBezTo>
                  <a:cubicBezTo>
                    <a:pt x="68" y="97"/>
                    <a:pt x="68" y="97"/>
                    <a:pt x="68" y="97"/>
                  </a:cubicBezTo>
                  <a:cubicBezTo>
                    <a:pt x="57" y="60"/>
                    <a:pt x="37" y="27"/>
                    <a:pt x="12"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6" name="íSḻiḍè"/>
            <p:cNvSpPr/>
            <p:nvPr/>
          </p:nvSpPr>
          <p:spPr bwMode="auto">
            <a:xfrm>
              <a:off x="4973638" y="6200776"/>
              <a:ext cx="0" cy="3175"/>
            </a:xfrm>
            <a:custGeom>
              <a:avLst/>
              <a:gdLst>
                <a:gd name="T0" fmla="*/ 1 h 1"/>
                <a:gd name="T1" fmla="*/ 1 h 1"/>
                <a:gd name="T2" fmla="*/ 1 h 1"/>
                <a:gd name="T3" fmla="*/ 1 h 1"/>
                <a:gd name="T4" fmla="*/ 1 h 1"/>
                <a:gd name="T5" fmla="*/ 1 h 1"/>
                <a:gd name="T6" fmla="*/ 1 h 1"/>
                <a:gd name="T7" fmla="*/ 0 h 1"/>
                <a:gd name="T8" fmla="*/ 0 h 1"/>
                <a:gd name="T9" fmla="*/ 0 h 1"/>
                <a:gd name="T10" fmla="*/ 0 h 1"/>
                <a:gd name="T11" fmla="*/ 0 h 1"/>
                <a:gd name="T12" fmla="*/ 0 h 1"/>
                <a:gd name="T13" fmla="*/ 0 h 1"/>
                <a:gd name="T14" fmla="*/ 0 h 1"/>
                <a:gd name="T15"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7" name="iSḻïḓê"/>
            <p:cNvSpPr/>
            <p:nvPr/>
          </p:nvSpPr>
          <p:spPr bwMode="auto">
            <a:xfrm>
              <a:off x="4973638" y="6203951"/>
              <a:ext cx="0" cy="1588"/>
            </a:xfrm>
            <a:custGeom>
              <a:avLst/>
              <a:gdLst>
                <a:gd name="T0" fmla="*/ 1 h 1"/>
                <a:gd name="T1" fmla="*/ 1 h 1"/>
                <a:gd name="T2" fmla="*/ 1 h 1"/>
                <a:gd name="T3" fmla="*/ 1 h 1"/>
                <a:gd name="T4" fmla="*/ 1 h 1"/>
                <a:gd name="T5" fmla="*/ 1 h 1"/>
                <a:gd name="T6" fmla="*/ 0 h 1"/>
                <a:gd name="T7" fmla="*/ 1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8" name="išľidè"/>
            <p:cNvSpPr/>
            <p:nvPr/>
          </p:nvSpPr>
          <p:spPr bwMode="auto">
            <a:xfrm>
              <a:off x="5035550" y="6384926"/>
              <a:ext cx="33338" cy="44450"/>
            </a:xfrm>
            <a:custGeom>
              <a:avLst/>
              <a:gdLst>
                <a:gd name="T0" fmla="*/ 0 w 18"/>
                <a:gd name="T1" fmla="*/ 0 h 24"/>
                <a:gd name="T2" fmla="*/ 9 w 18"/>
                <a:gd name="T3" fmla="*/ 6 h 24"/>
                <a:gd name="T4" fmla="*/ 18 w 18"/>
                <a:gd name="T5" fmla="*/ 24 h 24"/>
                <a:gd name="T6" fmla="*/ 9 w 18"/>
                <a:gd name="T7" fmla="*/ 6 h 24"/>
                <a:gd name="T8" fmla="*/ 0 w 18"/>
                <a:gd name="T9" fmla="*/ 0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cubicBezTo>
                    <a:pt x="9" y="6"/>
                    <a:pt x="9" y="6"/>
                    <a:pt x="9" y="6"/>
                  </a:cubicBezTo>
                  <a:cubicBezTo>
                    <a:pt x="15" y="11"/>
                    <a:pt x="18" y="17"/>
                    <a:pt x="18" y="24"/>
                  </a:cubicBezTo>
                  <a:cubicBezTo>
                    <a:pt x="18" y="17"/>
                    <a:pt x="15" y="11"/>
                    <a:pt x="9" y="6"/>
                  </a:cubicBezTo>
                  <a:cubicBezTo>
                    <a:pt x="0" y="0"/>
                    <a:pt x="0" y="0"/>
                    <a:pt x="0" y="0"/>
                  </a:cubicBezTo>
                  <a:cubicBezTo>
                    <a:pt x="0" y="0"/>
                    <a:pt x="0" y="0"/>
                    <a:pt x="0"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49" name="iṧļidè"/>
            <p:cNvSpPr/>
            <p:nvPr/>
          </p:nvSpPr>
          <p:spPr bwMode="auto">
            <a:xfrm>
              <a:off x="4975225" y="6342063"/>
              <a:ext cx="60325" cy="42863"/>
            </a:xfrm>
            <a:custGeom>
              <a:avLst/>
              <a:gdLst>
                <a:gd name="T0" fmla="*/ 0 w 38"/>
                <a:gd name="T1" fmla="*/ 0 h 27"/>
                <a:gd name="T2" fmla="*/ 0 w 38"/>
                <a:gd name="T3" fmla="*/ 0 h 27"/>
                <a:gd name="T4" fmla="*/ 38 w 38"/>
                <a:gd name="T5" fmla="*/ 27 h 27"/>
                <a:gd name="T6" fmla="*/ 38 w 38"/>
                <a:gd name="T7" fmla="*/ 27 h 27"/>
                <a:gd name="T8" fmla="*/ 0 w 38"/>
                <a:gd name="T9" fmla="*/ 0 h 27"/>
              </a:gdLst>
              <a:ahLst/>
              <a:cxnLst>
                <a:cxn ang="0">
                  <a:pos x="T0" y="T1"/>
                </a:cxn>
                <a:cxn ang="0">
                  <a:pos x="T2" y="T3"/>
                </a:cxn>
                <a:cxn ang="0">
                  <a:pos x="T4" y="T5"/>
                </a:cxn>
                <a:cxn ang="0">
                  <a:pos x="T6" y="T7"/>
                </a:cxn>
                <a:cxn ang="0">
                  <a:pos x="T8" y="T9"/>
                </a:cxn>
              </a:cxnLst>
              <a:rect l="0" t="0" r="r" b="b"/>
              <a:pathLst>
                <a:path w="38" h="27">
                  <a:moveTo>
                    <a:pt x="0" y="0"/>
                  </a:moveTo>
                  <a:lnTo>
                    <a:pt x="0" y="0"/>
                  </a:lnTo>
                  <a:lnTo>
                    <a:pt x="38" y="27"/>
                  </a:lnTo>
                  <a:lnTo>
                    <a:pt x="38" y="27"/>
                  </a:lnTo>
                  <a:lnTo>
                    <a:pt x="0" y="0"/>
                  </a:lnTo>
                  <a:close/>
                </a:path>
              </a:pathLst>
            </a:custGeom>
            <a:solidFill>
              <a:srgbClr val="3952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0" name="îśliḍe"/>
            <p:cNvSpPr/>
            <p:nvPr/>
          </p:nvSpPr>
          <p:spPr bwMode="auto">
            <a:xfrm>
              <a:off x="4975225" y="6342063"/>
              <a:ext cx="60325" cy="42863"/>
            </a:xfrm>
            <a:custGeom>
              <a:avLst/>
              <a:gdLst>
                <a:gd name="T0" fmla="*/ 0 w 38"/>
                <a:gd name="T1" fmla="*/ 0 h 27"/>
                <a:gd name="T2" fmla="*/ 0 w 38"/>
                <a:gd name="T3" fmla="*/ 0 h 27"/>
                <a:gd name="T4" fmla="*/ 38 w 38"/>
                <a:gd name="T5" fmla="*/ 27 h 27"/>
                <a:gd name="T6" fmla="*/ 38 w 38"/>
                <a:gd name="T7" fmla="*/ 27 h 27"/>
                <a:gd name="T8" fmla="*/ 0 w 38"/>
                <a:gd name="T9" fmla="*/ 0 h 27"/>
              </a:gdLst>
              <a:ahLst/>
              <a:cxnLst>
                <a:cxn ang="0">
                  <a:pos x="T0" y="T1"/>
                </a:cxn>
                <a:cxn ang="0">
                  <a:pos x="T2" y="T3"/>
                </a:cxn>
                <a:cxn ang="0">
                  <a:pos x="T4" y="T5"/>
                </a:cxn>
                <a:cxn ang="0">
                  <a:pos x="T6" y="T7"/>
                </a:cxn>
                <a:cxn ang="0">
                  <a:pos x="T8" y="T9"/>
                </a:cxn>
              </a:cxnLst>
              <a:rect l="0" t="0" r="r" b="b"/>
              <a:pathLst>
                <a:path w="38" h="27">
                  <a:moveTo>
                    <a:pt x="0" y="0"/>
                  </a:moveTo>
                  <a:lnTo>
                    <a:pt x="0" y="0"/>
                  </a:lnTo>
                  <a:lnTo>
                    <a:pt x="38" y="27"/>
                  </a:lnTo>
                  <a:lnTo>
                    <a:pt x="38" y="2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1" name="íSḻíḑè"/>
            <p:cNvSpPr/>
            <p:nvPr/>
          </p:nvSpPr>
          <p:spPr bwMode="auto">
            <a:xfrm>
              <a:off x="4870450" y="6523038"/>
              <a:ext cx="134938" cy="41275"/>
            </a:xfrm>
            <a:custGeom>
              <a:avLst/>
              <a:gdLst>
                <a:gd name="T0" fmla="*/ 72 w 72"/>
                <a:gd name="T1" fmla="*/ 13 h 22"/>
                <a:gd name="T2" fmla="*/ 55 w 72"/>
                <a:gd name="T3" fmla="*/ 22 h 22"/>
                <a:gd name="T4" fmla="*/ 55 w 72"/>
                <a:gd name="T5" fmla="*/ 22 h 22"/>
                <a:gd name="T6" fmla="*/ 72 w 72"/>
                <a:gd name="T7" fmla="*/ 13 h 22"/>
                <a:gd name="T8" fmla="*/ 0 w 72"/>
                <a:gd name="T9" fmla="*/ 0 h 22"/>
                <a:gd name="T10" fmla="*/ 0 w 72"/>
                <a:gd name="T11" fmla="*/ 0 h 22"/>
                <a:gd name="T12" fmla="*/ 46 w 72"/>
                <a:gd name="T13" fmla="*/ 20 h 22"/>
                <a:gd name="T14" fmla="*/ 0 w 72"/>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2">
                  <a:moveTo>
                    <a:pt x="72" y="13"/>
                  </a:moveTo>
                  <a:cubicBezTo>
                    <a:pt x="69" y="19"/>
                    <a:pt x="62" y="22"/>
                    <a:pt x="55" y="22"/>
                  </a:cubicBezTo>
                  <a:cubicBezTo>
                    <a:pt x="55" y="22"/>
                    <a:pt x="55" y="22"/>
                    <a:pt x="55" y="22"/>
                  </a:cubicBezTo>
                  <a:cubicBezTo>
                    <a:pt x="62" y="22"/>
                    <a:pt x="69" y="19"/>
                    <a:pt x="72" y="13"/>
                  </a:cubicBezTo>
                  <a:moveTo>
                    <a:pt x="0" y="0"/>
                  </a:moveTo>
                  <a:cubicBezTo>
                    <a:pt x="0" y="0"/>
                    <a:pt x="0" y="0"/>
                    <a:pt x="0" y="0"/>
                  </a:cubicBezTo>
                  <a:cubicBezTo>
                    <a:pt x="46" y="20"/>
                    <a:pt x="46" y="20"/>
                    <a:pt x="46" y="20"/>
                  </a:cubicBezTo>
                  <a:cubicBezTo>
                    <a:pt x="0" y="0"/>
                    <a:pt x="0" y="0"/>
                    <a:pt x="0" y="0"/>
                  </a:cubicBezTo>
                </a:path>
              </a:pathLst>
            </a:custGeom>
            <a:solidFill>
              <a:srgbClr val="D2D1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2" name="îŝļídè"/>
            <p:cNvSpPr/>
            <p:nvPr/>
          </p:nvSpPr>
          <p:spPr bwMode="auto">
            <a:xfrm>
              <a:off x="4870450" y="6342063"/>
              <a:ext cx="198438" cy="222250"/>
            </a:xfrm>
            <a:custGeom>
              <a:avLst/>
              <a:gdLst>
                <a:gd name="T0" fmla="*/ 56 w 106"/>
                <a:gd name="T1" fmla="*/ 0 h 119"/>
                <a:gd name="T2" fmla="*/ 0 w 106"/>
                <a:gd name="T3" fmla="*/ 97 h 119"/>
                <a:gd name="T4" fmla="*/ 46 w 106"/>
                <a:gd name="T5" fmla="*/ 117 h 119"/>
                <a:gd name="T6" fmla="*/ 55 w 106"/>
                <a:gd name="T7" fmla="*/ 119 h 119"/>
                <a:gd name="T8" fmla="*/ 72 w 106"/>
                <a:gd name="T9" fmla="*/ 110 h 119"/>
                <a:gd name="T10" fmla="*/ 72 w 106"/>
                <a:gd name="T11" fmla="*/ 110 h 119"/>
                <a:gd name="T12" fmla="*/ 103 w 106"/>
                <a:gd name="T13" fmla="*/ 56 h 119"/>
                <a:gd name="T14" fmla="*/ 106 w 106"/>
                <a:gd name="T15" fmla="*/ 47 h 119"/>
                <a:gd name="T16" fmla="*/ 97 w 106"/>
                <a:gd name="T17" fmla="*/ 29 h 119"/>
                <a:gd name="T18" fmla="*/ 88 w 106"/>
                <a:gd name="T19" fmla="*/ 23 h 119"/>
                <a:gd name="T20" fmla="*/ 56 w 106"/>
                <a:gd name="T2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19">
                  <a:moveTo>
                    <a:pt x="56" y="0"/>
                  </a:moveTo>
                  <a:cubicBezTo>
                    <a:pt x="45" y="36"/>
                    <a:pt x="25" y="70"/>
                    <a:pt x="0" y="97"/>
                  </a:cubicBezTo>
                  <a:cubicBezTo>
                    <a:pt x="46" y="117"/>
                    <a:pt x="46" y="117"/>
                    <a:pt x="46" y="117"/>
                  </a:cubicBezTo>
                  <a:cubicBezTo>
                    <a:pt x="49" y="119"/>
                    <a:pt x="52" y="119"/>
                    <a:pt x="55" y="119"/>
                  </a:cubicBezTo>
                  <a:cubicBezTo>
                    <a:pt x="62" y="119"/>
                    <a:pt x="69" y="116"/>
                    <a:pt x="72" y="110"/>
                  </a:cubicBezTo>
                  <a:cubicBezTo>
                    <a:pt x="72" y="110"/>
                    <a:pt x="72" y="110"/>
                    <a:pt x="72" y="110"/>
                  </a:cubicBezTo>
                  <a:cubicBezTo>
                    <a:pt x="103" y="56"/>
                    <a:pt x="103" y="56"/>
                    <a:pt x="103" y="56"/>
                  </a:cubicBezTo>
                  <a:cubicBezTo>
                    <a:pt x="105" y="53"/>
                    <a:pt x="106" y="50"/>
                    <a:pt x="106" y="47"/>
                  </a:cubicBezTo>
                  <a:cubicBezTo>
                    <a:pt x="106" y="40"/>
                    <a:pt x="103" y="34"/>
                    <a:pt x="97" y="29"/>
                  </a:cubicBezTo>
                  <a:cubicBezTo>
                    <a:pt x="88" y="23"/>
                    <a:pt x="88" y="23"/>
                    <a:pt x="88" y="23"/>
                  </a:cubicBezTo>
                  <a:cubicBezTo>
                    <a:pt x="56" y="0"/>
                    <a:pt x="56" y="0"/>
                    <a:pt x="56"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3" name="ïṩľidé"/>
            <p:cNvSpPr/>
            <p:nvPr/>
          </p:nvSpPr>
          <p:spPr bwMode="auto">
            <a:xfrm>
              <a:off x="4956175" y="6326188"/>
              <a:ext cx="19050" cy="15875"/>
            </a:xfrm>
            <a:custGeom>
              <a:avLst/>
              <a:gdLst>
                <a:gd name="T0" fmla="*/ 0 w 12"/>
                <a:gd name="T1" fmla="*/ 0 h 10"/>
                <a:gd name="T2" fmla="*/ 0 w 12"/>
                <a:gd name="T3" fmla="*/ 0 h 10"/>
                <a:gd name="T4" fmla="*/ 12 w 12"/>
                <a:gd name="T5" fmla="*/ 10 h 10"/>
                <a:gd name="T6" fmla="*/ 12 w 12"/>
                <a:gd name="T7" fmla="*/ 10 h 10"/>
                <a:gd name="T8" fmla="*/ 0 w 12"/>
                <a:gd name="T9" fmla="*/ 0 h 10"/>
              </a:gdLst>
              <a:ahLst/>
              <a:cxnLst>
                <a:cxn ang="0">
                  <a:pos x="T0" y="T1"/>
                </a:cxn>
                <a:cxn ang="0">
                  <a:pos x="T2" y="T3"/>
                </a:cxn>
                <a:cxn ang="0">
                  <a:pos x="T4" y="T5"/>
                </a:cxn>
                <a:cxn ang="0">
                  <a:pos x="T6" y="T7"/>
                </a:cxn>
                <a:cxn ang="0">
                  <a:pos x="T8" y="T9"/>
                </a:cxn>
              </a:cxnLst>
              <a:rect l="0" t="0" r="r" b="b"/>
              <a:pathLst>
                <a:path w="12" h="10">
                  <a:moveTo>
                    <a:pt x="0" y="0"/>
                  </a:moveTo>
                  <a:lnTo>
                    <a:pt x="0" y="0"/>
                  </a:lnTo>
                  <a:lnTo>
                    <a:pt x="12" y="10"/>
                  </a:lnTo>
                  <a:lnTo>
                    <a:pt x="12" y="10"/>
                  </a:lnTo>
                  <a:lnTo>
                    <a:pt x="0" y="0"/>
                  </a:lnTo>
                  <a:close/>
                </a:path>
              </a:pathLst>
            </a:custGeom>
            <a:solidFill>
              <a:srgbClr val="374D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4" name="ïŝļîḑe"/>
            <p:cNvSpPr/>
            <p:nvPr/>
          </p:nvSpPr>
          <p:spPr bwMode="auto">
            <a:xfrm>
              <a:off x="4956175" y="6326188"/>
              <a:ext cx="19050" cy="15875"/>
            </a:xfrm>
            <a:custGeom>
              <a:avLst/>
              <a:gdLst>
                <a:gd name="T0" fmla="*/ 0 w 12"/>
                <a:gd name="T1" fmla="*/ 0 h 10"/>
                <a:gd name="T2" fmla="*/ 0 w 12"/>
                <a:gd name="T3" fmla="*/ 0 h 10"/>
                <a:gd name="T4" fmla="*/ 12 w 12"/>
                <a:gd name="T5" fmla="*/ 10 h 10"/>
                <a:gd name="T6" fmla="*/ 12 w 12"/>
                <a:gd name="T7" fmla="*/ 10 h 10"/>
                <a:gd name="T8" fmla="*/ 0 w 12"/>
                <a:gd name="T9" fmla="*/ 0 h 10"/>
              </a:gdLst>
              <a:ahLst/>
              <a:cxnLst>
                <a:cxn ang="0">
                  <a:pos x="T0" y="T1"/>
                </a:cxn>
                <a:cxn ang="0">
                  <a:pos x="T2" y="T3"/>
                </a:cxn>
                <a:cxn ang="0">
                  <a:pos x="T4" y="T5"/>
                </a:cxn>
                <a:cxn ang="0">
                  <a:pos x="T6" y="T7"/>
                </a:cxn>
                <a:cxn ang="0">
                  <a:pos x="T8" y="T9"/>
                </a:cxn>
              </a:cxnLst>
              <a:rect l="0" t="0" r="r" b="b"/>
              <a:pathLst>
                <a:path w="12" h="10">
                  <a:moveTo>
                    <a:pt x="0" y="0"/>
                  </a:moveTo>
                  <a:lnTo>
                    <a:pt x="0" y="0"/>
                  </a:lnTo>
                  <a:lnTo>
                    <a:pt x="12" y="10"/>
                  </a:lnTo>
                  <a:lnTo>
                    <a:pt x="12"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5" name="íSḻíḍe"/>
            <p:cNvSpPr/>
            <p:nvPr/>
          </p:nvSpPr>
          <p:spPr bwMode="auto">
            <a:xfrm>
              <a:off x="4848225" y="6326188"/>
              <a:ext cx="127000" cy="196850"/>
            </a:xfrm>
            <a:custGeom>
              <a:avLst/>
              <a:gdLst>
                <a:gd name="T0" fmla="*/ 58 w 68"/>
                <a:gd name="T1" fmla="*/ 0 h 105"/>
                <a:gd name="T2" fmla="*/ 0 w 68"/>
                <a:gd name="T3" fmla="*/ 100 h 105"/>
                <a:gd name="T4" fmla="*/ 12 w 68"/>
                <a:gd name="T5" fmla="*/ 105 h 105"/>
                <a:gd name="T6" fmla="*/ 68 w 68"/>
                <a:gd name="T7" fmla="*/ 8 h 105"/>
                <a:gd name="T8" fmla="*/ 58 w 68"/>
                <a:gd name="T9" fmla="*/ 0 h 105"/>
              </a:gdLst>
              <a:ahLst/>
              <a:cxnLst>
                <a:cxn ang="0">
                  <a:pos x="T0" y="T1"/>
                </a:cxn>
                <a:cxn ang="0">
                  <a:pos x="T2" y="T3"/>
                </a:cxn>
                <a:cxn ang="0">
                  <a:pos x="T4" y="T5"/>
                </a:cxn>
                <a:cxn ang="0">
                  <a:pos x="T6" y="T7"/>
                </a:cxn>
                <a:cxn ang="0">
                  <a:pos x="T8" y="T9"/>
                </a:cxn>
              </a:cxnLst>
              <a:rect l="0" t="0" r="r" b="b"/>
              <a:pathLst>
                <a:path w="68" h="105">
                  <a:moveTo>
                    <a:pt x="58" y="0"/>
                  </a:moveTo>
                  <a:cubicBezTo>
                    <a:pt x="47" y="38"/>
                    <a:pt x="27" y="72"/>
                    <a:pt x="0" y="100"/>
                  </a:cubicBezTo>
                  <a:cubicBezTo>
                    <a:pt x="12" y="105"/>
                    <a:pt x="12" y="105"/>
                    <a:pt x="12" y="105"/>
                  </a:cubicBezTo>
                  <a:cubicBezTo>
                    <a:pt x="37" y="78"/>
                    <a:pt x="57" y="44"/>
                    <a:pt x="68" y="8"/>
                  </a:cubicBezTo>
                  <a:cubicBezTo>
                    <a:pt x="58" y="0"/>
                    <a:pt x="58" y="0"/>
                    <a:pt x="58"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6" name="iSļîḑé"/>
            <p:cNvSpPr/>
            <p:nvPr/>
          </p:nvSpPr>
          <p:spPr bwMode="auto">
            <a:xfrm>
              <a:off x="4621213" y="6661151"/>
              <a:ext cx="9525" cy="93663"/>
            </a:xfrm>
            <a:custGeom>
              <a:avLst/>
              <a:gdLst>
                <a:gd name="T0" fmla="*/ 6 w 6"/>
                <a:gd name="T1" fmla="*/ 0 h 59"/>
                <a:gd name="T2" fmla="*/ 6 w 6"/>
                <a:gd name="T3" fmla="*/ 0 h 59"/>
                <a:gd name="T4" fmla="*/ 0 w 6"/>
                <a:gd name="T5" fmla="*/ 59 h 59"/>
                <a:gd name="T6" fmla="*/ 6 w 6"/>
                <a:gd name="T7" fmla="*/ 0 h 59"/>
              </a:gdLst>
              <a:ahLst/>
              <a:cxnLst>
                <a:cxn ang="0">
                  <a:pos x="T0" y="T1"/>
                </a:cxn>
                <a:cxn ang="0">
                  <a:pos x="T2" y="T3"/>
                </a:cxn>
                <a:cxn ang="0">
                  <a:pos x="T4" y="T5"/>
                </a:cxn>
                <a:cxn ang="0">
                  <a:pos x="T6" y="T7"/>
                </a:cxn>
              </a:cxnLst>
              <a:rect l="0" t="0" r="r" b="b"/>
              <a:pathLst>
                <a:path w="6" h="59">
                  <a:moveTo>
                    <a:pt x="6" y="0"/>
                  </a:moveTo>
                  <a:lnTo>
                    <a:pt x="6" y="0"/>
                  </a:lnTo>
                  <a:lnTo>
                    <a:pt x="0" y="59"/>
                  </a:lnTo>
                  <a:lnTo>
                    <a:pt x="6" y="0"/>
                  </a:lnTo>
                  <a:close/>
                </a:path>
              </a:pathLst>
            </a:custGeom>
            <a:solidFill>
              <a:srgbClr val="E9E8E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7" name="ïŝlïḋè"/>
            <p:cNvSpPr/>
            <p:nvPr/>
          </p:nvSpPr>
          <p:spPr bwMode="auto">
            <a:xfrm>
              <a:off x="4621213" y="6661151"/>
              <a:ext cx="9525" cy="93663"/>
            </a:xfrm>
            <a:custGeom>
              <a:avLst/>
              <a:gdLst>
                <a:gd name="T0" fmla="*/ 6 w 6"/>
                <a:gd name="T1" fmla="*/ 0 h 59"/>
                <a:gd name="T2" fmla="*/ 6 w 6"/>
                <a:gd name="T3" fmla="*/ 0 h 59"/>
                <a:gd name="T4" fmla="*/ 0 w 6"/>
                <a:gd name="T5" fmla="*/ 59 h 59"/>
                <a:gd name="T6" fmla="*/ 6 w 6"/>
                <a:gd name="T7" fmla="*/ 0 h 59"/>
              </a:gdLst>
              <a:ahLst/>
              <a:cxnLst>
                <a:cxn ang="0">
                  <a:pos x="T0" y="T1"/>
                </a:cxn>
                <a:cxn ang="0">
                  <a:pos x="T2" y="T3"/>
                </a:cxn>
                <a:cxn ang="0">
                  <a:pos x="T4" y="T5"/>
                </a:cxn>
                <a:cxn ang="0">
                  <a:pos x="T6" y="T7"/>
                </a:cxn>
              </a:cxnLst>
              <a:rect l="0" t="0" r="r" b="b"/>
              <a:pathLst>
                <a:path w="6" h="59">
                  <a:moveTo>
                    <a:pt x="6" y="0"/>
                  </a:moveTo>
                  <a:lnTo>
                    <a:pt x="6" y="0"/>
                  </a:lnTo>
                  <a:lnTo>
                    <a:pt x="0" y="59"/>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8" name="îṥļiḍé"/>
            <p:cNvSpPr/>
            <p:nvPr/>
          </p:nvSpPr>
          <p:spPr bwMode="auto">
            <a:xfrm>
              <a:off x="4525963" y="6661151"/>
              <a:ext cx="104775" cy="130175"/>
            </a:xfrm>
            <a:custGeom>
              <a:avLst/>
              <a:gdLst>
                <a:gd name="T0" fmla="*/ 56 w 56"/>
                <a:gd name="T1" fmla="*/ 0 h 69"/>
                <a:gd name="T2" fmla="*/ 0 w 56"/>
                <a:gd name="T3" fmla="*/ 6 h 69"/>
                <a:gd name="T4" fmla="*/ 0 w 56"/>
                <a:gd name="T5" fmla="*/ 69 h 69"/>
                <a:gd name="T6" fmla="*/ 31 w 56"/>
                <a:gd name="T7" fmla="*/ 69 h 69"/>
                <a:gd name="T8" fmla="*/ 51 w 56"/>
                <a:gd name="T9" fmla="*/ 50 h 69"/>
                <a:gd name="T10" fmla="*/ 51 w 56"/>
                <a:gd name="T11" fmla="*/ 50 h 69"/>
                <a:gd name="T12" fmla="*/ 56 w 56"/>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56" h="69">
                  <a:moveTo>
                    <a:pt x="56" y="0"/>
                  </a:moveTo>
                  <a:cubicBezTo>
                    <a:pt x="38" y="4"/>
                    <a:pt x="19" y="6"/>
                    <a:pt x="0" y="6"/>
                  </a:cubicBezTo>
                  <a:cubicBezTo>
                    <a:pt x="0" y="69"/>
                    <a:pt x="0" y="69"/>
                    <a:pt x="0" y="69"/>
                  </a:cubicBezTo>
                  <a:cubicBezTo>
                    <a:pt x="31" y="69"/>
                    <a:pt x="31" y="69"/>
                    <a:pt x="31" y="69"/>
                  </a:cubicBezTo>
                  <a:cubicBezTo>
                    <a:pt x="41" y="69"/>
                    <a:pt x="49" y="61"/>
                    <a:pt x="51" y="50"/>
                  </a:cubicBezTo>
                  <a:cubicBezTo>
                    <a:pt x="51" y="50"/>
                    <a:pt x="51" y="50"/>
                    <a:pt x="51" y="50"/>
                  </a:cubicBezTo>
                  <a:cubicBezTo>
                    <a:pt x="56" y="0"/>
                    <a:pt x="56" y="0"/>
                    <a:pt x="56"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59" name="ïṣ1îḋé"/>
            <p:cNvSpPr/>
            <p:nvPr/>
          </p:nvSpPr>
          <p:spPr bwMode="auto">
            <a:xfrm>
              <a:off x="4630738" y="6642101"/>
              <a:ext cx="1588" cy="19050"/>
            </a:xfrm>
            <a:custGeom>
              <a:avLst/>
              <a:gdLst>
                <a:gd name="T0" fmla="*/ 1 w 1"/>
                <a:gd name="T1" fmla="*/ 0 h 12"/>
                <a:gd name="T2" fmla="*/ 0 w 1"/>
                <a:gd name="T3" fmla="*/ 12 h 12"/>
                <a:gd name="T4" fmla="*/ 0 w 1"/>
                <a:gd name="T5" fmla="*/ 12 h 12"/>
                <a:gd name="T6" fmla="*/ 1 w 1"/>
                <a:gd name="T7" fmla="*/ 0 h 12"/>
                <a:gd name="T8" fmla="*/ 1 w 1"/>
                <a:gd name="T9" fmla="*/ 0 h 12"/>
              </a:gdLst>
              <a:ahLst/>
              <a:cxnLst>
                <a:cxn ang="0">
                  <a:pos x="T0" y="T1"/>
                </a:cxn>
                <a:cxn ang="0">
                  <a:pos x="T2" y="T3"/>
                </a:cxn>
                <a:cxn ang="0">
                  <a:pos x="T4" y="T5"/>
                </a:cxn>
                <a:cxn ang="0">
                  <a:pos x="T6" y="T7"/>
                </a:cxn>
                <a:cxn ang="0">
                  <a:pos x="T8" y="T9"/>
                </a:cxn>
              </a:cxnLst>
              <a:rect l="0" t="0" r="r" b="b"/>
              <a:pathLst>
                <a:path w="1" h="12">
                  <a:moveTo>
                    <a:pt x="1" y="0"/>
                  </a:moveTo>
                  <a:lnTo>
                    <a:pt x="0" y="12"/>
                  </a:lnTo>
                  <a:lnTo>
                    <a:pt x="0" y="12"/>
                  </a:lnTo>
                  <a:lnTo>
                    <a:pt x="1" y="0"/>
                  </a:lnTo>
                  <a:lnTo>
                    <a:pt x="1" y="0"/>
                  </a:lnTo>
                  <a:close/>
                </a:path>
              </a:pathLst>
            </a:custGeom>
            <a:solidFill>
              <a:srgbClr val="D5D4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0" name="îŝľïďè"/>
            <p:cNvSpPr/>
            <p:nvPr/>
          </p:nvSpPr>
          <p:spPr bwMode="auto">
            <a:xfrm>
              <a:off x="4630738" y="6642101"/>
              <a:ext cx="1588" cy="19050"/>
            </a:xfrm>
            <a:custGeom>
              <a:avLst/>
              <a:gdLst>
                <a:gd name="T0" fmla="*/ 1 w 1"/>
                <a:gd name="T1" fmla="*/ 0 h 12"/>
                <a:gd name="T2" fmla="*/ 0 w 1"/>
                <a:gd name="T3" fmla="*/ 12 h 12"/>
                <a:gd name="T4" fmla="*/ 0 w 1"/>
                <a:gd name="T5" fmla="*/ 12 h 12"/>
                <a:gd name="T6" fmla="*/ 1 w 1"/>
                <a:gd name="T7" fmla="*/ 0 h 12"/>
                <a:gd name="T8" fmla="*/ 1 w 1"/>
                <a:gd name="T9" fmla="*/ 0 h 12"/>
              </a:gdLst>
              <a:ahLst/>
              <a:cxnLst>
                <a:cxn ang="0">
                  <a:pos x="T0" y="T1"/>
                </a:cxn>
                <a:cxn ang="0">
                  <a:pos x="T2" y="T3"/>
                </a:cxn>
                <a:cxn ang="0">
                  <a:pos x="T4" y="T5"/>
                </a:cxn>
                <a:cxn ang="0">
                  <a:pos x="T6" y="T7"/>
                </a:cxn>
                <a:cxn ang="0">
                  <a:pos x="T8" y="T9"/>
                </a:cxn>
              </a:cxnLst>
              <a:rect l="0" t="0" r="r" b="b"/>
              <a:pathLst>
                <a:path w="1" h="12">
                  <a:moveTo>
                    <a:pt x="1" y="0"/>
                  </a:moveTo>
                  <a:lnTo>
                    <a:pt x="0" y="12"/>
                  </a:lnTo>
                  <a:lnTo>
                    <a:pt x="0" y="12"/>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1" name="îśľíḍe"/>
            <p:cNvSpPr/>
            <p:nvPr/>
          </p:nvSpPr>
          <p:spPr bwMode="auto">
            <a:xfrm>
              <a:off x="4632325" y="6637338"/>
              <a:ext cx="1588" cy="4763"/>
            </a:xfrm>
            <a:prstGeom prst="rect">
              <a:avLst/>
            </a:prstGeom>
            <a:solidFill>
              <a:srgbClr val="C0B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2" name="ïsḷîḋè"/>
            <p:cNvSpPr/>
            <p:nvPr/>
          </p:nvSpPr>
          <p:spPr bwMode="auto">
            <a:xfrm>
              <a:off x="4632325" y="6637338"/>
              <a:ext cx="1588" cy="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3" name="íşľiďe"/>
            <p:cNvSpPr/>
            <p:nvPr/>
          </p:nvSpPr>
          <p:spPr bwMode="auto">
            <a:xfrm>
              <a:off x="4525963" y="6637338"/>
              <a:ext cx="106363" cy="34925"/>
            </a:xfrm>
            <a:custGeom>
              <a:avLst/>
              <a:gdLst>
                <a:gd name="T0" fmla="*/ 57 w 57"/>
                <a:gd name="T1" fmla="*/ 0 h 19"/>
                <a:gd name="T2" fmla="*/ 0 w 57"/>
                <a:gd name="T3" fmla="*/ 7 h 19"/>
                <a:gd name="T4" fmla="*/ 0 w 57"/>
                <a:gd name="T5" fmla="*/ 19 h 19"/>
                <a:gd name="T6" fmla="*/ 56 w 57"/>
                <a:gd name="T7" fmla="*/ 13 h 19"/>
                <a:gd name="T8" fmla="*/ 57 w 57"/>
                <a:gd name="T9" fmla="*/ 3 h 19"/>
                <a:gd name="T10" fmla="*/ 57 w 57"/>
                <a:gd name="T11" fmla="*/ 0 h 19"/>
              </a:gdLst>
              <a:ahLst/>
              <a:cxnLst>
                <a:cxn ang="0">
                  <a:pos x="T0" y="T1"/>
                </a:cxn>
                <a:cxn ang="0">
                  <a:pos x="T2" y="T3"/>
                </a:cxn>
                <a:cxn ang="0">
                  <a:pos x="T4" y="T5"/>
                </a:cxn>
                <a:cxn ang="0">
                  <a:pos x="T6" y="T7"/>
                </a:cxn>
                <a:cxn ang="0">
                  <a:pos x="T8" y="T9"/>
                </a:cxn>
                <a:cxn ang="0">
                  <a:pos x="T10" y="T11"/>
                </a:cxn>
              </a:cxnLst>
              <a:rect l="0" t="0" r="r" b="b"/>
              <a:pathLst>
                <a:path w="57" h="19">
                  <a:moveTo>
                    <a:pt x="57" y="0"/>
                  </a:moveTo>
                  <a:cubicBezTo>
                    <a:pt x="39" y="5"/>
                    <a:pt x="20" y="7"/>
                    <a:pt x="0" y="7"/>
                  </a:cubicBezTo>
                  <a:cubicBezTo>
                    <a:pt x="0" y="19"/>
                    <a:pt x="0" y="19"/>
                    <a:pt x="0" y="19"/>
                  </a:cubicBezTo>
                  <a:cubicBezTo>
                    <a:pt x="19" y="19"/>
                    <a:pt x="38" y="17"/>
                    <a:pt x="56" y="13"/>
                  </a:cubicBezTo>
                  <a:cubicBezTo>
                    <a:pt x="57" y="3"/>
                    <a:pt x="57" y="3"/>
                    <a:pt x="57" y="3"/>
                  </a:cubicBezTo>
                  <a:cubicBezTo>
                    <a:pt x="57" y="0"/>
                    <a:pt x="57" y="0"/>
                    <a:pt x="57" y="0"/>
                  </a:cubicBezTo>
                </a:path>
              </a:pathLst>
            </a:custGeom>
            <a:solidFill>
              <a:srgbClr val="C84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4" name="íśḷíḑê"/>
            <p:cNvSpPr/>
            <p:nvPr/>
          </p:nvSpPr>
          <p:spPr bwMode="auto">
            <a:xfrm>
              <a:off x="4525963" y="5756276"/>
              <a:ext cx="447675" cy="893763"/>
            </a:xfrm>
            <a:custGeom>
              <a:avLst/>
              <a:gdLst>
                <a:gd name="T0" fmla="*/ 0 w 239"/>
                <a:gd name="T1" fmla="*/ 0 h 478"/>
                <a:gd name="T2" fmla="*/ 0 w 239"/>
                <a:gd name="T3" fmla="*/ 109 h 478"/>
                <a:gd name="T4" fmla="*/ 130 w 239"/>
                <a:gd name="T5" fmla="*/ 239 h 478"/>
                <a:gd name="T6" fmla="*/ 130 w 239"/>
                <a:gd name="T7" fmla="*/ 239 h 478"/>
                <a:gd name="T8" fmla="*/ 130 w 239"/>
                <a:gd name="T9" fmla="*/ 239 h 478"/>
                <a:gd name="T10" fmla="*/ 0 w 239"/>
                <a:gd name="T11" fmla="*/ 369 h 478"/>
                <a:gd name="T12" fmla="*/ 0 w 239"/>
                <a:gd name="T13" fmla="*/ 478 h 478"/>
                <a:gd name="T14" fmla="*/ 57 w 239"/>
                <a:gd name="T15" fmla="*/ 471 h 478"/>
                <a:gd name="T16" fmla="*/ 57 w 239"/>
                <a:gd name="T17" fmla="*/ 471 h 478"/>
                <a:gd name="T18" fmla="*/ 57 w 239"/>
                <a:gd name="T19" fmla="*/ 471 h 478"/>
                <a:gd name="T20" fmla="*/ 172 w 239"/>
                <a:gd name="T21" fmla="*/ 405 h 478"/>
                <a:gd name="T22" fmla="*/ 172 w 239"/>
                <a:gd name="T23" fmla="*/ 405 h 478"/>
                <a:gd name="T24" fmla="*/ 172 w 239"/>
                <a:gd name="T25" fmla="*/ 405 h 478"/>
                <a:gd name="T26" fmla="*/ 230 w 239"/>
                <a:gd name="T27" fmla="*/ 305 h 478"/>
                <a:gd name="T28" fmla="*/ 230 w 239"/>
                <a:gd name="T29" fmla="*/ 305 h 478"/>
                <a:gd name="T30" fmla="*/ 230 w 239"/>
                <a:gd name="T31" fmla="*/ 305 h 478"/>
                <a:gd name="T32" fmla="*/ 239 w 239"/>
                <a:gd name="T33" fmla="*/ 240 h 478"/>
                <a:gd name="T34" fmla="*/ 239 w 239"/>
                <a:gd name="T35" fmla="*/ 240 h 478"/>
                <a:gd name="T36" fmla="*/ 239 w 239"/>
                <a:gd name="T37" fmla="*/ 240 h 478"/>
                <a:gd name="T38" fmla="*/ 239 w 239"/>
                <a:gd name="T39" fmla="*/ 240 h 478"/>
                <a:gd name="T40" fmla="*/ 239 w 239"/>
                <a:gd name="T41" fmla="*/ 240 h 478"/>
                <a:gd name="T42" fmla="*/ 239 w 239"/>
                <a:gd name="T43" fmla="*/ 239 h 478"/>
                <a:gd name="T44" fmla="*/ 239 w 239"/>
                <a:gd name="T45" fmla="*/ 239 h 478"/>
                <a:gd name="T46" fmla="*/ 239 w 239"/>
                <a:gd name="T47" fmla="*/ 239 h 478"/>
                <a:gd name="T48" fmla="*/ 239 w 239"/>
                <a:gd name="T49" fmla="*/ 239 h 478"/>
                <a:gd name="T50" fmla="*/ 239 w 239"/>
                <a:gd name="T51" fmla="*/ 239 h 478"/>
                <a:gd name="T52" fmla="*/ 239 w 239"/>
                <a:gd name="T53" fmla="*/ 238 h 478"/>
                <a:gd name="T54" fmla="*/ 239 w 239"/>
                <a:gd name="T55" fmla="*/ 238 h 478"/>
                <a:gd name="T56" fmla="*/ 239 w 239"/>
                <a:gd name="T57" fmla="*/ 238 h 478"/>
                <a:gd name="T58" fmla="*/ 239 w 239"/>
                <a:gd name="T59" fmla="*/ 238 h 478"/>
                <a:gd name="T60" fmla="*/ 239 w 239"/>
                <a:gd name="T61" fmla="*/ 238 h 478"/>
                <a:gd name="T62" fmla="*/ 239 w 239"/>
                <a:gd name="T63" fmla="*/ 238 h 478"/>
                <a:gd name="T64" fmla="*/ 230 w 239"/>
                <a:gd name="T65" fmla="*/ 173 h 478"/>
                <a:gd name="T66" fmla="*/ 230 w 239"/>
                <a:gd name="T67" fmla="*/ 172 h 478"/>
                <a:gd name="T68" fmla="*/ 172 w 239"/>
                <a:gd name="T69" fmla="*/ 73 h 478"/>
                <a:gd name="T70" fmla="*/ 172 w 239"/>
                <a:gd name="T71" fmla="*/ 73 h 478"/>
                <a:gd name="T72" fmla="*/ 57 w 239"/>
                <a:gd name="T73" fmla="*/ 7 h 478"/>
                <a:gd name="T74" fmla="*/ 57 w 239"/>
                <a:gd name="T75" fmla="*/ 7 h 478"/>
                <a:gd name="T76" fmla="*/ 57 w 239"/>
                <a:gd name="T77" fmla="*/ 7 h 478"/>
                <a:gd name="T78" fmla="*/ 0 w 239"/>
                <a:gd name="T7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9" h="478">
                  <a:moveTo>
                    <a:pt x="0" y="0"/>
                  </a:moveTo>
                  <a:cubicBezTo>
                    <a:pt x="0" y="109"/>
                    <a:pt x="0" y="109"/>
                    <a:pt x="0" y="109"/>
                  </a:cubicBezTo>
                  <a:cubicBezTo>
                    <a:pt x="72" y="109"/>
                    <a:pt x="130" y="167"/>
                    <a:pt x="130" y="239"/>
                  </a:cubicBezTo>
                  <a:cubicBezTo>
                    <a:pt x="130" y="239"/>
                    <a:pt x="130" y="239"/>
                    <a:pt x="130" y="239"/>
                  </a:cubicBezTo>
                  <a:cubicBezTo>
                    <a:pt x="130" y="239"/>
                    <a:pt x="130" y="239"/>
                    <a:pt x="130" y="239"/>
                  </a:cubicBezTo>
                  <a:cubicBezTo>
                    <a:pt x="130" y="311"/>
                    <a:pt x="72" y="369"/>
                    <a:pt x="0" y="369"/>
                  </a:cubicBezTo>
                  <a:cubicBezTo>
                    <a:pt x="0" y="478"/>
                    <a:pt x="0" y="478"/>
                    <a:pt x="0" y="478"/>
                  </a:cubicBezTo>
                  <a:cubicBezTo>
                    <a:pt x="20" y="478"/>
                    <a:pt x="39" y="476"/>
                    <a:pt x="57" y="471"/>
                  </a:cubicBezTo>
                  <a:cubicBezTo>
                    <a:pt x="57" y="471"/>
                    <a:pt x="57" y="471"/>
                    <a:pt x="57" y="471"/>
                  </a:cubicBezTo>
                  <a:cubicBezTo>
                    <a:pt x="57" y="471"/>
                    <a:pt x="57" y="471"/>
                    <a:pt x="57" y="471"/>
                  </a:cubicBezTo>
                  <a:cubicBezTo>
                    <a:pt x="102" y="460"/>
                    <a:pt x="141" y="437"/>
                    <a:pt x="172" y="405"/>
                  </a:cubicBezTo>
                  <a:cubicBezTo>
                    <a:pt x="172" y="405"/>
                    <a:pt x="172" y="405"/>
                    <a:pt x="172" y="405"/>
                  </a:cubicBezTo>
                  <a:cubicBezTo>
                    <a:pt x="172" y="405"/>
                    <a:pt x="172" y="405"/>
                    <a:pt x="172" y="405"/>
                  </a:cubicBezTo>
                  <a:cubicBezTo>
                    <a:pt x="199" y="377"/>
                    <a:pt x="219" y="343"/>
                    <a:pt x="230" y="305"/>
                  </a:cubicBezTo>
                  <a:cubicBezTo>
                    <a:pt x="230" y="305"/>
                    <a:pt x="230" y="305"/>
                    <a:pt x="230" y="305"/>
                  </a:cubicBezTo>
                  <a:cubicBezTo>
                    <a:pt x="230" y="305"/>
                    <a:pt x="230" y="305"/>
                    <a:pt x="230" y="305"/>
                  </a:cubicBezTo>
                  <a:cubicBezTo>
                    <a:pt x="236" y="285"/>
                    <a:pt x="239" y="263"/>
                    <a:pt x="239" y="240"/>
                  </a:cubicBezTo>
                  <a:cubicBezTo>
                    <a:pt x="239" y="240"/>
                    <a:pt x="239" y="240"/>
                    <a:pt x="239" y="240"/>
                  </a:cubicBezTo>
                  <a:cubicBezTo>
                    <a:pt x="239" y="240"/>
                    <a:pt x="239" y="240"/>
                    <a:pt x="239" y="240"/>
                  </a:cubicBezTo>
                  <a:cubicBezTo>
                    <a:pt x="239" y="240"/>
                    <a:pt x="239" y="240"/>
                    <a:pt x="239" y="240"/>
                  </a:cubicBezTo>
                  <a:cubicBezTo>
                    <a:pt x="239" y="240"/>
                    <a:pt x="239" y="240"/>
                    <a:pt x="239" y="240"/>
                  </a:cubicBezTo>
                  <a:cubicBezTo>
                    <a:pt x="239" y="239"/>
                    <a:pt x="239" y="239"/>
                    <a:pt x="239" y="239"/>
                  </a:cubicBezTo>
                  <a:cubicBezTo>
                    <a:pt x="239" y="239"/>
                    <a:pt x="239" y="239"/>
                    <a:pt x="239" y="239"/>
                  </a:cubicBezTo>
                  <a:cubicBezTo>
                    <a:pt x="239" y="239"/>
                    <a:pt x="239" y="239"/>
                    <a:pt x="239" y="239"/>
                  </a:cubicBezTo>
                  <a:cubicBezTo>
                    <a:pt x="239" y="239"/>
                    <a:pt x="239" y="239"/>
                    <a:pt x="239" y="239"/>
                  </a:cubicBezTo>
                  <a:cubicBezTo>
                    <a:pt x="239" y="239"/>
                    <a:pt x="239" y="239"/>
                    <a:pt x="239" y="239"/>
                  </a:cubicBezTo>
                  <a:cubicBezTo>
                    <a:pt x="239" y="239"/>
                    <a:pt x="239" y="238"/>
                    <a:pt x="239" y="238"/>
                  </a:cubicBezTo>
                  <a:cubicBezTo>
                    <a:pt x="239" y="238"/>
                    <a:pt x="239" y="238"/>
                    <a:pt x="239" y="238"/>
                  </a:cubicBezTo>
                  <a:cubicBezTo>
                    <a:pt x="239" y="238"/>
                    <a:pt x="239" y="238"/>
                    <a:pt x="239" y="238"/>
                  </a:cubicBezTo>
                  <a:cubicBezTo>
                    <a:pt x="239" y="238"/>
                    <a:pt x="239" y="238"/>
                    <a:pt x="239" y="238"/>
                  </a:cubicBezTo>
                  <a:cubicBezTo>
                    <a:pt x="239" y="238"/>
                    <a:pt x="239" y="238"/>
                    <a:pt x="239" y="238"/>
                  </a:cubicBezTo>
                  <a:cubicBezTo>
                    <a:pt x="239" y="238"/>
                    <a:pt x="239" y="238"/>
                    <a:pt x="239" y="238"/>
                  </a:cubicBezTo>
                  <a:cubicBezTo>
                    <a:pt x="239" y="215"/>
                    <a:pt x="236" y="193"/>
                    <a:pt x="230" y="173"/>
                  </a:cubicBezTo>
                  <a:cubicBezTo>
                    <a:pt x="230" y="172"/>
                    <a:pt x="230" y="172"/>
                    <a:pt x="230" y="172"/>
                  </a:cubicBezTo>
                  <a:cubicBezTo>
                    <a:pt x="219" y="135"/>
                    <a:pt x="199" y="101"/>
                    <a:pt x="172" y="73"/>
                  </a:cubicBezTo>
                  <a:cubicBezTo>
                    <a:pt x="172" y="73"/>
                    <a:pt x="172" y="73"/>
                    <a:pt x="172" y="73"/>
                  </a:cubicBezTo>
                  <a:cubicBezTo>
                    <a:pt x="141" y="41"/>
                    <a:pt x="102" y="18"/>
                    <a:pt x="57" y="7"/>
                  </a:cubicBezTo>
                  <a:cubicBezTo>
                    <a:pt x="57" y="7"/>
                    <a:pt x="57" y="7"/>
                    <a:pt x="57" y="7"/>
                  </a:cubicBezTo>
                  <a:cubicBezTo>
                    <a:pt x="57" y="7"/>
                    <a:pt x="57" y="7"/>
                    <a:pt x="57" y="7"/>
                  </a:cubicBezTo>
                  <a:cubicBezTo>
                    <a:pt x="39" y="2"/>
                    <a:pt x="20" y="0"/>
                    <a:pt x="0" y="0"/>
                  </a:cubicBezTo>
                </a:path>
              </a:pathLst>
            </a:custGeom>
            <a:solidFill>
              <a:srgbClr val="DB4C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5" name="iṡḷïdê"/>
            <p:cNvSpPr/>
            <p:nvPr/>
          </p:nvSpPr>
          <p:spPr bwMode="auto">
            <a:xfrm>
              <a:off x="3705225" y="1439863"/>
              <a:ext cx="3729038" cy="320675"/>
            </a:xfrm>
            <a:custGeom>
              <a:avLst/>
              <a:gdLst>
                <a:gd name="T0" fmla="*/ 1912 w 1991"/>
                <a:gd name="T1" fmla="*/ 171 h 171"/>
                <a:gd name="T2" fmla="*/ 79 w 1991"/>
                <a:gd name="T3" fmla="*/ 171 h 171"/>
                <a:gd name="T4" fmla="*/ 0 w 1991"/>
                <a:gd name="T5" fmla="*/ 92 h 171"/>
                <a:gd name="T6" fmla="*/ 0 w 1991"/>
                <a:gd name="T7" fmla="*/ 79 h 171"/>
                <a:gd name="T8" fmla="*/ 79 w 1991"/>
                <a:gd name="T9" fmla="*/ 0 h 171"/>
                <a:gd name="T10" fmla="*/ 1912 w 1991"/>
                <a:gd name="T11" fmla="*/ 0 h 171"/>
                <a:gd name="T12" fmla="*/ 1991 w 1991"/>
                <a:gd name="T13" fmla="*/ 79 h 171"/>
                <a:gd name="T14" fmla="*/ 1991 w 1991"/>
                <a:gd name="T15" fmla="*/ 92 h 171"/>
                <a:gd name="T16" fmla="*/ 1912 w 1991"/>
                <a:gd name="T17"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1" h="171">
                  <a:moveTo>
                    <a:pt x="1912" y="171"/>
                  </a:moveTo>
                  <a:cubicBezTo>
                    <a:pt x="79" y="171"/>
                    <a:pt x="79" y="171"/>
                    <a:pt x="79" y="171"/>
                  </a:cubicBezTo>
                  <a:cubicBezTo>
                    <a:pt x="36" y="171"/>
                    <a:pt x="0" y="136"/>
                    <a:pt x="0" y="92"/>
                  </a:cubicBezTo>
                  <a:cubicBezTo>
                    <a:pt x="0" y="79"/>
                    <a:pt x="0" y="79"/>
                    <a:pt x="0" y="79"/>
                  </a:cubicBezTo>
                  <a:cubicBezTo>
                    <a:pt x="0" y="35"/>
                    <a:pt x="36" y="0"/>
                    <a:pt x="79" y="0"/>
                  </a:cubicBezTo>
                  <a:cubicBezTo>
                    <a:pt x="1912" y="0"/>
                    <a:pt x="1912" y="0"/>
                    <a:pt x="1912" y="0"/>
                  </a:cubicBezTo>
                  <a:cubicBezTo>
                    <a:pt x="1956" y="0"/>
                    <a:pt x="1991" y="35"/>
                    <a:pt x="1991" y="79"/>
                  </a:cubicBezTo>
                  <a:cubicBezTo>
                    <a:pt x="1991" y="92"/>
                    <a:pt x="1991" y="92"/>
                    <a:pt x="1991" y="92"/>
                  </a:cubicBezTo>
                  <a:cubicBezTo>
                    <a:pt x="1991" y="136"/>
                    <a:pt x="1956" y="171"/>
                    <a:pt x="1912" y="171"/>
                  </a:cubicBez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6" name="íşḷïḍe"/>
            <p:cNvSpPr/>
            <p:nvPr/>
          </p:nvSpPr>
          <p:spPr bwMode="auto">
            <a:xfrm>
              <a:off x="2708275" y="2195513"/>
              <a:ext cx="1519238" cy="2401888"/>
            </a:xfrm>
            <a:custGeom>
              <a:avLst/>
              <a:gdLst>
                <a:gd name="T0" fmla="*/ 811 w 811"/>
                <a:gd name="T1" fmla="*/ 1284 h 1284"/>
                <a:gd name="T2" fmla="*/ 235 w 811"/>
                <a:gd name="T3" fmla="*/ 1284 h 1284"/>
                <a:gd name="T4" fmla="*/ 0 w 811"/>
                <a:gd name="T5" fmla="*/ 1049 h 1284"/>
                <a:gd name="T6" fmla="*/ 0 w 811"/>
                <a:gd name="T7" fmla="*/ 0 h 1284"/>
                <a:gd name="T8" fmla="*/ 209 w 811"/>
                <a:gd name="T9" fmla="*/ 0 h 1284"/>
                <a:gd name="T10" fmla="*/ 209 w 811"/>
                <a:gd name="T11" fmla="*/ 1049 h 1284"/>
                <a:gd name="T12" fmla="*/ 235 w 811"/>
                <a:gd name="T13" fmla="*/ 1075 h 1284"/>
                <a:gd name="T14" fmla="*/ 811 w 811"/>
                <a:gd name="T15" fmla="*/ 1075 h 1284"/>
                <a:gd name="T16" fmla="*/ 811 w 811"/>
                <a:gd name="T17" fmla="*/ 1284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1" h="1284">
                  <a:moveTo>
                    <a:pt x="811" y="1284"/>
                  </a:moveTo>
                  <a:cubicBezTo>
                    <a:pt x="235" y="1284"/>
                    <a:pt x="235" y="1284"/>
                    <a:pt x="235" y="1284"/>
                  </a:cubicBezTo>
                  <a:cubicBezTo>
                    <a:pt x="105" y="1284"/>
                    <a:pt x="0" y="1179"/>
                    <a:pt x="0" y="1049"/>
                  </a:cubicBezTo>
                  <a:cubicBezTo>
                    <a:pt x="0" y="0"/>
                    <a:pt x="0" y="0"/>
                    <a:pt x="0" y="0"/>
                  </a:cubicBezTo>
                  <a:cubicBezTo>
                    <a:pt x="209" y="0"/>
                    <a:pt x="209" y="0"/>
                    <a:pt x="209" y="0"/>
                  </a:cubicBezTo>
                  <a:cubicBezTo>
                    <a:pt x="209" y="1049"/>
                    <a:pt x="209" y="1049"/>
                    <a:pt x="209" y="1049"/>
                  </a:cubicBezTo>
                  <a:cubicBezTo>
                    <a:pt x="209" y="1063"/>
                    <a:pt x="221" y="1075"/>
                    <a:pt x="235" y="1075"/>
                  </a:cubicBezTo>
                  <a:cubicBezTo>
                    <a:pt x="811" y="1075"/>
                    <a:pt x="811" y="1075"/>
                    <a:pt x="811" y="1075"/>
                  </a:cubicBezTo>
                  <a:cubicBezTo>
                    <a:pt x="811" y="1284"/>
                    <a:pt x="811" y="1284"/>
                    <a:pt x="811" y="1284"/>
                  </a:cubicBezTo>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7" name="i$líḍe"/>
            <p:cNvSpPr/>
            <p:nvPr/>
          </p:nvSpPr>
          <p:spPr bwMode="auto">
            <a:xfrm>
              <a:off x="2552700" y="2087563"/>
              <a:ext cx="684213" cy="155575"/>
            </a:xfrm>
            <a:prstGeom prst="rect">
              <a:avLst/>
            </a:prstGeom>
            <a:solidFill>
              <a:srgbClr val="F051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8" name="ï$lîḍe"/>
            <p:cNvSpPr/>
            <p:nvPr/>
          </p:nvSpPr>
          <p:spPr bwMode="auto">
            <a:xfrm>
              <a:off x="3521075" y="1828801"/>
              <a:ext cx="4722813" cy="3236913"/>
            </a:xfrm>
            <a:custGeom>
              <a:avLst/>
              <a:gdLst>
                <a:gd name="T0" fmla="*/ 2328 w 2521"/>
                <a:gd name="T1" fmla="*/ 1730 h 1730"/>
                <a:gd name="T2" fmla="*/ 192 w 2521"/>
                <a:gd name="T3" fmla="*/ 1730 h 1730"/>
                <a:gd name="T4" fmla="*/ 0 w 2521"/>
                <a:gd name="T5" fmla="*/ 1538 h 1730"/>
                <a:gd name="T6" fmla="*/ 0 w 2521"/>
                <a:gd name="T7" fmla="*/ 192 h 1730"/>
                <a:gd name="T8" fmla="*/ 192 w 2521"/>
                <a:gd name="T9" fmla="*/ 0 h 1730"/>
                <a:gd name="T10" fmla="*/ 1933 w 2521"/>
                <a:gd name="T11" fmla="*/ 0 h 1730"/>
                <a:gd name="T12" fmla="*/ 2150 w 2521"/>
                <a:gd name="T13" fmla="*/ 92 h 1730"/>
                <a:gd name="T14" fmla="*/ 2521 w 2521"/>
                <a:gd name="T15" fmla="*/ 474 h 1730"/>
                <a:gd name="T16" fmla="*/ 2521 w 2521"/>
                <a:gd name="T17" fmla="*/ 1538 h 1730"/>
                <a:gd name="T18" fmla="*/ 2328 w 2521"/>
                <a:gd name="T19" fmla="*/ 1730 h 1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1" h="1730">
                  <a:moveTo>
                    <a:pt x="2328" y="1730"/>
                  </a:moveTo>
                  <a:cubicBezTo>
                    <a:pt x="192" y="1730"/>
                    <a:pt x="192" y="1730"/>
                    <a:pt x="192" y="1730"/>
                  </a:cubicBezTo>
                  <a:cubicBezTo>
                    <a:pt x="86" y="1730"/>
                    <a:pt x="0" y="1644"/>
                    <a:pt x="0" y="1538"/>
                  </a:cubicBezTo>
                  <a:cubicBezTo>
                    <a:pt x="0" y="192"/>
                    <a:pt x="0" y="192"/>
                    <a:pt x="0" y="192"/>
                  </a:cubicBezTo>
                  <a:cubicBezTo>
                    <a:pt x="0" y="86"/>
                    <a:pt x="86" y="0"/>
                    <a:pt x="192" y="0"/>
                  </a:cubicBezTo>
                  <a:cubicBezTo>
                    <a:pt x="1933" y="0"/>
                    <a:pt x="1933" y="0"/>
                    <a:pt x="1933" y="0"/>
                  </a:cubicBezTo>
                  <a:cubicBezTo>
                    <a:pt x="2015" y="0"/>
                    <a:pt x="2093" y="33"/>
                    <a:pt x="2150" y="92"/>
                  </a:cubicBezTo>
                  <a:cubicBezTo>
                    <a:pt x="2521" y="474"/>
                    <a:pt x="2521" y="474"/>
                    <a:pt x="2521" y="474"/>
                  </a:cubicBezTo>
                  <a:cubicBezTo>
                    <a:pt x="2521" y="1538"/>
                    <a:pt x="2521" y="1538"/>
                    <a:pt x="2521" y="1538"/>
                  </a:cubicBezTo>
                  <a:cubicBezTo>
                    <a:pt x="2521" y="1644"/>
                    <a:pt x="2435" y="1730"/>
                    <a:pt x="2328" y="1730"/>
                  </a:cubicBezTo>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69" name="iśḷíḍé"/>
            <p:cNvSpPr/>
            <p:nvPr/>
          </p:nvSpPr>
          <p:spPr bwMode="auto">
            <a:xfrm>
              <a:off x="6232525" y="2058988"/>
              <a:ext cx="1328738" cy="382588"/>
            </a:xfrm>
            <a:prstGeom prst="rect">
              <a:avLst/>
            </a:prstGeom>
            <a:solidFill>
              <a:srgbClr val="7576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0" name="ï$ḷîḍê"/>
            <p:cNvSpPr/>
            <p:nvPr/>
          </p:nvSpPr>
          <p:spPr bwMode="auto">
            <a:xfrm>
              <a:off x="6232525" y="2058988"/>
              <a:ext cx="132873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1" name="íšḻïḍè"/>
            <p:cNvSpPr/>
            <p:nvPr/>
          </p:nvSpPr>
          <p:spPr bwMode="auto">
            <a:xfrm>
              <a:off x="6081713" y="2546351"/>
              <a:ext cx="587375" cy="557213"/>
            </a:xfrm>
            <a:custGeom>
              <a:avLst/>
              <a:gdLst>
                <a:gd name="T0" fmla="*/ 313 w 313"/>
                <a:gd name="T1" fmla="*/ 0 h 298"/>
                <a:gd name="T2" fmla="*/ 0 w 313"/>
                <a:gd name="T3" fmla="*/ 0 h 298"/>
                <a:gd name="T4" fmla="*/ 0 w 313"/>
                <a:gd name="T5" fmla="*/ 82 h 298"/>
                <a:gd name="T6" fmla="*/ 235 w 313"/>
                <a:gd name="T7" fmla="*/ 298 h 298"/>
                <a:gd name="T8" fmla="*/ 313 w 313"/>
                <a:gd name="T9" fmla="*/ 298 h 298"/>
                <a:gd name="T10" fmla="*/ 313 w 313"/>
                <a:gd name="T11" fmla="*/ 0 h 298"/>
              </a:gdLst>
              <a:ahLst/>
              <a:cxnLst>
                <a:cxn ang="0">
                  <a:pos x="T0" y="T1"/>
                </a:cxn>
                <a:cxn ang="0">
                  <a:pos x="T2" y="T3"/>
                </a:cxn>
                <a:cxn ang="0">
                  <a:pos x="T4" y="T5"/>
                </a:cxn>
                <a:cxn ang="0">
                  <a:pos x="T6" y="T7"/>
                </a:cxn>
                <a:cxn ang="0">
                  <a:pos x="T8" y="T9"/>
                </a:cxn>
                <a:cxn ang="0">
                  <a:pos x="T10" y="T11"/>
                </a:cxn>
              </a:cxnLst>
              <a:rect l="0" t="0" r="r" b="b"/>
              <a:pathLst>
                <a:path w="313" h="298">
                  <a:moveTo>
                    <a:pt x="313" y="0"/>
                  </a:moveTo>
                  <a:cubicBezTo>
                    <a:pt x="0" y="0"/>
                    <a:pt x="0" y="0"/>
                    <a:pt x="0" y="0"/>
                  </a:cubicBezTo>
                  <a:cubicBezTo>
                    <a:pt x="0" y="82"/>
                    <a:pt x="0" y="82"/>
                    <a:pt x="0" y="82"/>
                  </a:cubicBezTo>
                  <a:cubicBezTo>
                    <a:pt x="106" y="117"/>
                    <a:pt x="192" y="196"/>
                    <a:pt x="235" y="298"/>
                  </a:cubicBezTo>
                  <a:cubicBezTo>
                    <a:pt x="313" y="298"/>
                    <a:pt x="313" y="298"/>
                    <a:pt x="313" y="298"/>
                  </a:cubicBezTo>
                  <a:cubicBezTo>
                    <a:pt x="313" y="0"/>
                    <a:pt x="313" y="0"/>
                    <a:pt x="313" y="0"/>
                  </a:cubicBezTo>
                </a:path>
              </a:pathLst>
            </a:custGeom>
            <a:solidFill>
              <a:srgbClr val="7E7F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2" name="ïṩļíḋé"/>
            <p:cNvSpPr/>
            <p:nvPr/>
          </p:nvSpPr>
          <p:spPr bwMode="auto">
            <a:xfrm>
              <a:off x="5270500" y="4027488"/>
              <a:ext cx="3305175" cy="830263"/>
            </a:xfrm>
            <a:custGeom>
              <a:avLst/>
              <a:gdLst>
                <a:gd name="T0" fmla="*/ 1659 w 1764"/>
                <a:gd name="T1" fmla="*/ 444 h 444"/>
                <a:gd name="T2" fmla="*/ 106 w 1764"/>
                <a:gd name="T3" fmla="*/ 444 h 444"/>
                <a:gd name="T4" fmla="*/ 0 w 1764"/>
                <a:gd name="T5" fmla="*/ 338 h 444"/>
                <a:gd name="T6" fmla="*/ 0 w 1764"/>
                <a:gd name="T7" fmla="*/ 106 h 444"/>
                <a:gd name="T8" fmla="*/ 106 w 1764"/>
                <a:gd name="T9" fmla="*/ 0 h 444"/>
                <a:gd name="T10" fmla="*/ 1659 w 1764"/>
                <a:gd name="T11" fmla="*/ 0 h 444"/>
                <a:gd name="T12" fmla="*/ 1764 w 1764"/>
                <a:gd name="T13" fmla="*/ 106 h 444"/>
                <a:gd name="T14" fmla="*/ 1764 w 1764"/>
                <a:gd name="T15" fmla="*/ 338 h 444"/>
                <a:gd name="T16" fmla="*/ 1659 w 1764"/>
                <a:gd name="T17" fmla="*/ 444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4" h="444">
                  <a:moveTo>
                    <a:pt x="1659" y="444"/>
                  </a:moveTo>
                  <a:cubicBezTo>
                    <a:pt x="106" y="444"/>
                    <a:pt x="106" y="444"/>
                    <a:pt x="106" y="444"/>
                  </a:cubicBezTo>
                  <a:cubicBezTo>
                    <a:pt x="47" y="444"/>
                    <a:pt x="0" y="396"/>
                    <a:pt x="0" y="338"/>
                  </a:cubicBezTo>
                  <a:cubicBezTo>
                    <a:pt x="0" y="106"/>
                    <a:pt x="0" y="106"/>
                    <a:pt x="0" y="106"/>
                  </a:cubicBezTo>
                  <a:cubicBezTo>
                    <a:pt x="0" y="47"/>
                    <a:pt x="47" y="0"/>
                    <a:pt x="106" y="0"/>
                  </a:cubicBezTo>
                  <a:cubicBezTo>
                    <a:pt x="1659" y="0"/>
                    <a:pt x="1659" y="0"/>
                    <a:pt x="1659" y="0"/>
                  </a:cubicBezTo>
                  <a:cubicBezTo>
                    <a:pt x="1717" y="0"/>
                    <a:pt x="1764" y="47"/>
                    <a:pt x="1764" y="106"/>
                  </a:cubicBezTo>
                  <a:cubicBezTo>
                    <a:pt x="1764" y="338"/>
                    <a:pt x="1764" y="338"/>
                    <a:pt x="1764" y="338"/>
                  </a:cubicBezTo>
                  <a:cubicBezTo>
                    <a:pt x="1764" y="396"/>
                    <a:pt x="1717" y="444"/>
                    <a:pt x="1659" y="444"/>
                  </a:cubicBezTo>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3" name="ïşḻíḑè"/>
            <p:cNvSpPr/>
            <p:nvPr/>
          </p:nvSpPr>
          <p:spPr bwMode="auto">
            <a:xfrm>
              <a:off x="6280150" y="2600326"/>
              <a:ext cx="1943100" cy="800100"/>
            </a:xfrm>
            <a:custGeom>
              <a:avLst/>
              <a:gdLst>
                <a:gd name="T0" fmla="*/ 858 w 1037"/>
                <a:gd name="T1" fmla="*/ 428 h 428"/>
                <a:gd name="T2" fmla="*/ 179 w 1037"/>
                <a:gd name="T3" fmla="*/ 428 h 428"/>
                <a:gd name="T4" fmla="*/ 0 w 1037"/>
                <a:gd name="T5" fmla="*/ 249 h 428"/>
                <a:gd name="T6" fmla="*/ 0 w 1037"/>
                <a:gd name="T7" fmla="*/ 179 h 428"/>
                <a:gd name="T8" fmla="*/ 179 w 1037"/>
                <a:gd name="T9" fmla="*/ 0 h 428"/>
                <a:gd name="T10" fmla="*/ 858 w 1037"/>
                <a:gd name="T11" fmla="*/ 0 h 428"/>
                <a:gd name="T12" fmla="*/ 1037 w 1037"/>
                <a:gd name="T13" fmla="*/ 179 h 428"/>
                <a:gd name="T14" fmla="*/ 1037 w 1037"/>
                <a:gd name="T15" fmla="*/ 249 h 428"/>
                <a:gd name="T16" fmla="*/ 858 w 1037"/>
                <a:gd name="T17"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7" h="428">
                  <a:moveTo>
                    <a:pt x="858" y="428"/>
                  </a:moveTo>
                  <a:cubicBezTo>
                    <a:pt x="179" y="428"/>
                    <a:pt x="179" y="428"/>
                    <a:pt x="179" y="428"/>
                  </a:cubicBezTo>
                  <a:cubicBezTo>
                    <a:pt x="80" y="428"/>
                    <a:pt x="0" y="348"/>
                    <a:pt x="0" y="249"/>
                  </a:cubicBezTo>
                  <a:cubicBezTo>
                    <a:pt x="0" y="179"/>
                    <a:pt x="0" y="179"/>
                    <a:pt x="0" y="179"/>
                  </a:cubicBezTo>
                  <a:cubicBezTo>
                    <a:pt x="0" y="80"/>
                    <a:pt x="80" y="0"/>
                    <a:pt x="179" y="0"/>
                  </a:cubicBezTo>
                  <a:cubicBezTo>
                    <a:pt x="858" y="0"/>
                    <a:pt x="858" y="0"/>
                    <a:pt x="858" y="0"/>
                  </a:cubicBezTo>
                  <a:cubicBezTo>
                    <a:pt x="957" y="0"/>
                    <a:pt x="1037" y="80"/>
                    <a:pt x="1037" y="179"/>
                  </a:cubicBezTo>
                  <a:cubicBezTo>
                    <a:pt x="1037" y="249"/>
                    <a:pt x="1037" y="249"/>
                    <a:pt x="1037" y="249"/>
                  </a:cubicBezTo>
                  <a:cubicBezTo>
                    <a:pt x="1037" y="348"/>
                    <a:pt x="957" y="428"/>
                    <a:pt x="858" y="428"/>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4" name="íṡḻîḓê"/>
            <p:cNvSpPr/>
            <p:nvPr/>
          </p:nvSpPr>
          <p:spPr bwMode="auto">
            <a:xfrm>
              <a:off x="7029450" y="2633663"/>
              <a:ext cx="152400" cy="766763"/>
            </a:xfrm>
            <a:prstGeom prst="rect">
              <a:avLst/>
            </a:prstGeom>
            <a:solidFill>
              <a:srgbClr val="7E8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5" name="iṧľïďè"/>
            <p:cNvSpPr/>
            <p:nvPr/>
          </p:nvSpPr>
          <p:spPr bwMode="auto">
            <a:xfrm>
              <a:off x="7348538" y="2633663"/>
              <a:ext cx="150813" cy="766763"/>
            </a:xfrm>
            <a:prstGeom prst="rect">
              <a:avLst/>
            </a:prstGeom>
            <a:solidFill>
              <a:srgbClr val="7E8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6" name="íṩḷídè"/>
            <p:cNvSpPr/>
            <p:nvPr/>
          </p:nvSpPr>
          <p:spPr bwMode="auto">
            <a:xfrm>
              <a:off x="7983538" y="2633663"/>
              <a:ext cx="150813" cy="744538"/>
            </a:xfrm>
            <a:custGeom>
              <a:avLst/>
              <a:gdLst>
                <a:gd name="T0" fmla="*/ 81 w 81"/>
                <a:gd name="T1" fmla="*/ 342 h 398"/>
                <a:gd name="T2" fmla="*/ 81 w 81"/>
                <a:gd name="T3" fmla="*/ 50 h 398"/>
                <a:gd name="T4" fmla="*/ 15 w 81"/>
                <a:gd name="T5" fmla="*/ 0 h 398"/>
                <a:gd name="T6" fmla="*/ 0 w 81"/>
                <a:gd name="T7" fmla="*/ 0 h 398"/>
                <a:gd name="T8" fmla="*/ 0 w 81"/>
                <a:gd name="T9" fmla="*/ 398 h 398"/>
                <a:gd name="T10" fmla="*/ 81 w 81"/>
                <a:gd name="T11" fmla="*/ 342 h 398"/>
              </a:gdLst>
              <a:ahLst/>
              <a:cxnLst>
                <a:cxn ang="0">
                  <a:pos x="T0" y="T1"/>
                </a:cxn>
                <a:cxn ang="0">
                  <a:pos x="T2" y="T3"/>
                </a:cxn>
                <a:cxn ang="0">
                  <a:pos x="T4" y="T5"/>
                </a:cxn>
                <a:cxn ang="0">
                  <a:pos x="T6" y="T7"/>
                </a:cxn>
                <a:cxn ang="0">
                  <a:pos x="T8" y="T9"/>
                </a:cxn>
                <a:cxn ang="0">
                  <a:pos x="T10" y="T11"/>
                </a:cxn>
              </a:cxnLst>
              <a:rect l="0" t="0" r="r" b="b"/>
              <a:pathLst>
                <a:path w="81" h="398">
                  <a:moveTo>
                    <a:pt x="81" y="342"/>
                  </a:moveTo>
                  <a:cubicBezTo>
                    <a:pt x="81" y="50"/>
                    <a:pt x="81" y="50"/>
                    <a:pt x="81" y="50"/>
                  </a:cubicBezTo>
                  <a:cubicBezTo>
                    <a:pt x="63" y="29"/>
                    <a:pt x="41" y="12"/>
                    <a:pt x="15" y="0"/>
                  </a:cubicBezTo>
                  <a:cubicBezTo>
                    <a:pt x="0" y="0"/>
                    <a:pt x="0" y="0"/>
                    <a:pt x="0" y="0"/>
                  </a:cubicBezTo>
                  <a:cubicBezTo>
                    <a:pt x="0" y="398"/>
                    <a:pt x="0" y="398"/>
                    <a:pt x="0" y="398"/>
                  </a:cubicBezTo>
                  <a:cubicBezTo>
                    <a:pt x="32" y="386"/>
                    <a:pt x="59" y="367"/>
                    <a:pt x="81" y="342"/>
                  </a:cubicBezTo>
                  <a:close/>
                </a:path>
              </a:pathLst>
            </a:cu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7" name="íşḷiďê"/>
            <p:cNvSpPr/>
            <p:nvPr/>
          </p:nvSpPr>
          <p:spPr bwMode="auto">
            <a:xfrm>
              <a:off x="7664450" y="2633663"/>
              <a:ext cx="152400" cy="766763"/>
            </a:xfrm>
            <a:prstGeom prst="rect">
              <a:avLst/>
            </a:prstGeom>
            <a:solidFill>
              <a:srgbClr val="7E8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8" name="îṧ1iḓé"/>
            <p:cNvSpPr/>
            <p:nvPr/>
          </p:nvSpPr>
          <p:spPr bwMode="auto">
            <a:xfrm>
              <a:off x="6711950" y="2633663"/>
              <a:ext cx="150813" cy="766763"/>
            </a:xfrm>
            <a:prstGeom prst="rect">
              <a:avLst/>
            </a:prstGeom>
            <a:solidFill>
              <a:srgbClr val="7E808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79" name="ïṡļíde"/>
            <p:cNvSpPr/>
            <p:nvPr/>
          </p:nvSpPr>
          <p:spPr bwMode="auto">
            <a:xfrm>
              <a:off x="6394450" y="2633663"/>
              <a:ext cx="152400" cy="752475"/>
            </a:xfrm>
            <a:custGeom>
              <a:avLst/>
              <a:gdLst>
                <a:gd name="T0" fmla="*/ 0 w 81"/>
                <a:gd name="T1" fmla="*/ 356 h 402"/>
                <a:gd name="T2" fmla="*/ 81 w 81"/>
                <a:gd name="T3" fmla="*/ 402 h 402"/>
                <a:gd name="T4" fmla="*/ 81 w 81"/>
                <a:gd name="T5" fmla="*/ 0 h 402"/>
                <a:gd name="T6" fmla="*/ 51 w 81"/>
                <a:gd name="T7" fmla="*/ 0 h 402"/>
                <a:gd name="T8" fmla="*/ 0 w 81"/>
                <a:gd name="T9" fmla="*/ 35 h 402"/>
                <a:gd name="T10" fmla="*/ 0 w 81"/>
                <a:gd name="T11" fmla="*/ 356 h 402"/>
              </a:gdLst>
              <a:ahLst/>
              <a:cxnLst>
                <a:cxn ang="0">
                  <a:pos x="T0" y="T1"/>
                </a:cxn>
                <a:cxn ang="0">
                  <a:pos x="T2" y="T3"/>
                </a:cxn>
                <a:cxn ang="0">
                  <a:pos x="T4" y="T5"/>
                </a:cxn>
                <a:cxn ang="0">
                  <a:pos x="T6" y="T7"/>
                </a:cxn>
                <a:cxn ang="0">
                  <a:pos x="T8" y="T9"/>
                </a:cxn>
                <a:cxn ang="0">
                  <a:pos x="T10" y="T11"/>
                </a:cxn>
              </a:cxnLst>
              <a:rect l="0" t="0" r="r" b="b"/>
              <a:pathLst>
                <a:path w="81" h="402">
                  <a:moveTo>
                    <a:pt x="0" y="356"/>
                  </a:moveTo>
                  <a:cubicBezTo>
                    <a:pt x="22" y="378"/>
                    <a:pt x="50" y="394"/>
                    <a:pt x="81" y="402"/>
                  </a:cubicBezTo>
                  <a:cubicBezTo>
                    <a:pt x="81" y="0"/>
                    <a:pt x="81" y="0"/>
                    <a:pt x="81" y="0"/>
                  </a:cubicBezTo>
                  <a:cubicBezTo>
                    <a:pt x="51" y="0"/>
                    <a:pt x="51" y="0"/>
                    <a:pt x="51" y="0"/>
                  </a:cubicBezTo>
                  <a:cubicBezTo>
                    <a:pt x="32" y="9"/>
                    <a:pt x="15" y="21"/>
                    <a:pt x="0" y="35"/>
                  </a:cubicBezTo>
                  <a:lnTo>
                    <a:pt x="0" y="356"/>
                  </a:lnTo>
                  <a:close/>
                </a:path>
              </a:pathLst>
            </a:cu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0" name="ïŝ1iḓé"/>
            <p:cNvSpPr/>
            <p:nvPr/>
          </p:nvSpPr>
          <p:spPr bwMode="auto">
            <a:xfrm>
              <a:off x="5973763" y="3527426"/>
              <a:ext cx="2341563" cy="501650"/>
            </a:xfrm>
            <a:prstGeom prst="rect">
              <a:avLst/>
            </a:prstGeom>
            <a:solidFill>
              <a:srgbClr val="6264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1" name="ïṧľídé"/>
            <p:cNvSpPr/>
            <p:nvPr/>
          </p:nvSpPr>
          <p:spPr bwMode="auto">
            <a:xfrm>
              <a:off x="5973763" y="3527426"/>
              <a:ext cx="2341563"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2" name="ïṩḷíḋé"/>
            <p:cNvSpPr/>
            <p:nvPr/>
          </p:nvSpPr>
          <p:spPr bwMode="auto">
            <a:xfrm>
              <a:off x="5848350" y="3313113"/>
              <a:ext cx="2584450" cy="365125"/>
            </a:xfrm>
            <a:custGeom>
              <a:avLst/>
              <a:gdLst>
                <a:gd name="T0" fmla="*/ 1350 w 1380"/>
                <a:gd name="T1" fmla="*/ 195 h 195"/>
                <a:gd name="T2" fmla="*/ 30 w 1380"/>
                <a:gd name="T3" fmla="*/ 195 h 195"/>
                <a:gd name="T4" fmla="*/ 0 w 1380"/>
                <a:gd name="T5" fmla="*/ 165 h 195"/>
                <a:gd name="T6" fmla="*/ 0 w 1380"/>
                <a:gd name="T7" fmla="*/ 30 h 195"/>
                <a:gd name="T8" fmla="*/ 30 w 1380"/>
                <a:gd name="T9" fmla="*/ 0 h 195"/>
                <a:gd name="T10" fmla="*/ 1350 w 1380"/>
                <a:gd name="T11" fmla="*/ 0 h 195"/>
                <a:gd name="T12" fmla="*/ 1380 w 1380"/>
                <a:gd name="T13" fmla="*/ 30 h 195"/>
                <a:gd name="T14" fmla="*/ 1380 w 1380"/>
                <a:gd name="T15" fmla="*/ 165 h 195"/>
                <a:gd name="T16" fmla="*/ 1350 w 1380"/>
                <a:gd name="T17"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0" h="195">
                  <a:moveTo>
                    <a:pt x="1350" y="195"/>
                  </a:moveTo>
                  <a:cubicBezTo>
                    <a:pt x="30" y="195"/>
                    <a:pt x="30" y="195"/>
                    <a:pt x="30" y="195"/>
                  </a:cubicBezTo>
                  <a:cubicBezTo>
                    <a:pt x="13" y="195"/>
                    <a:pt x="0" y="182"/>
                    <a:pt x="0" y="165"/>
                  </a:cubicBezTo>
                  <a:cubicBezTo>
                    <a:pt x="0" y="30"/>
                    <a:pt x="0" y="30"/>
                    <a:pt x="0" y="30"/>
                  </a:cubicBezTo>
                  <a:cubicBezTo>
                    <a:pt x="0" y="13"/>
                    <a:pt x="13" y="0"/>
                    <a:pt x="30" y="0"/>
                  </a:cubicBezTo>
                  <a:cubicBezTo>
                    <a:pt x="1350" y="0"/>
                    <a:pt x="1350" y="0"/>
                    <a:pt x="1350" y="0"/>
                  </a:cubicBezTo>
                  <a:cubicBezTo>
                    <a:pt x="1367" y="0"/>
                    <a:pt x="1380" y="13"/>
                    <a:pt x="1380" y="30"/>
                  </a:cubicBezTo>
                  <a:cubicBezTo>
                    <a:pt x="1380" y="165"/>
                    <a:pt x="1380" y="165"/>
                    <a:pt x="1380" y="165"/>
                  </a:cubicBezTo>
                  <a:cubicBezTo>
                    <a:pt x="1380" y="182"/>
                    <a:pt x="1367" y="195"/>
                    <a:pt x="1350" y="195"/>
                  </a:cubicBezTo>
                </a:path>
              </a:pathLst>
            </a:custGeom>
            <a:solidFill>
              <a:srgbClr val="7C7F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3" name="îṩľiďê"/>
            <p:cNvSpPr/>
            <p:nvPr/>
          </p:nvSpPr>
          <p:spPr bwMode="auto">
            <a:xfrm>
              <a:off x="5270500" y="4629151"/>
              <a:ext cx="3305175" cy="228600"/>
            </a:xfrm>
            <a:custGeom>
              <a:avLst/>
              <a:gdLst>
                <a:gd name="T0" fmla="*/ 0 w 1764"/>
                <a:gd name="T1" fmla="*/ 0 h 122"/>
                <a:gd name="T2" fmla="*/ 0 w 1764"/>
                <a:gd name="T3" fmla="*/ 7 h 122"/>
                <a:gd name="T4" fmla="*/ 115 w 1764"/>
                <a:gd name="T5" fmla="*/ 122 h 122"/>
                <a:gd name="T6" fmla="*/ 1649 w 1764"/>
                <a:gd name="T7" fmla="*/ 122 h 122"/>
                <a:gd name="T8" fmla="*/ 1764 w 1764"/>
                <a:gd name="T9" fmla="*/ 7 h 122"/>
                <a:gd name="T10" fmla="*/ 1764 w 1764"/>
                <a:gd name="T11" fmla="*/ 0 h 122"/>
                <a:gd name="T12" fmla="*/ 0 w 176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764" h="122">
                  <a:moveTo>
                    <a:pt x="0" y="0"/>
                  </a:moveTo>
                  <a:cubicBezTo>
                    <a:pt x="0" y="7"/>
                    <a:pt x="0" y="7"/>
                    <a:pt x="0" y="7"/>
                  </a:cubicBezTo>
                  <a:cubicBezTo>
                    <a:pt x="0" y="70"/>
                    <a:pt x="51" y="122"/>
                    <a:pt x="115" y="122"/>
                  </a:cubicBezTo>
                  <a:cubicBezTo>
                    <a:pt x="1649" y="122"/>
                    <a:pt x="1649" y="122"/>
                    <a:pt x="1649" y="122"/>
                  </a:cubicBezTo>
                  <a:cubicBezTo>
                    <a:pt x="1713" y="122"/>
                    <a:pt x="1764" y="70"/>
                    <a:pt x="1764" y="7"/>
                  </a:cubicBezTo>
                  <a:cubicBezTo>
                    <a:pt x="1764" y="0"/>
                    <a:pt x="1764" y="0"/>
                    <a:pt x="1764" y="0"/>
                  </a:cubicBezTo>
                  <a:cubicBezTo>
                    <a:pt x="0" y="0"/>
                    <a:pt x="0" y="0"/>
                    <a:pt x="0" y="0"/>
                  </a:cubicBezTo>
                </a:path>
              </a:pathLst>
            </a:custGeom>
            <a:solidFill>
              <a:srgbClr val="898B8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4" name="îş1ïḋé"/>
            <p:cNvSpPr/>
            <p:nvPr/>
          </p:nvSpPr>
          <p:spPr bwMode="auto">
            <a:xfrm>
              <a:off x="6149975" y="4141788"/>
              <a:ext cx="150813"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5" name="îSlîḍè"/>
            <p:cNvSpPr/>
            <p:nvPr/>
          </p:nvSpPr>
          <p:spPr bwMode="auto">
            <a:xfrm>
              <a:off x="6413500" y="4141788"/>
              <a:ext cx="152400"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6" name="ís1iḋe"/>
            <p:cNvSpPr/>
            <p:nvPr/>
          </p:nvSpPr>
          <p:spPr bwMode="auto">
            <a:xfrm>
              <a:off x="6677025" y="4141788"/>
              <a:ext cx="152400"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7" name="íṡḷíḋe"/>
            <p:cNvSpPr/>
            <p:nvPr/>
          </p:nvSpPr>
          <p:spPr bwMode="auto">
            <a:xfrm>
              <a:off x="6942138" y="4141788"/>
              <a:ext cx="150813"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8" name="ïś1iḑé"/>
            <p:cNvSpPr/>
            <p:nvPr/>
          </p:nvSpPr>
          <p:spPr bwMode="auto">
            <a:xfrm>
              <a:off x="7205663" y="4141788"/>
              <a:ext cx="152400"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89" name="îšḷiḍê"/>
            <p:cNvSpPr/>
            <p:nvPr/>
          </p:nvSpPr>
          <p:spPr bwMode="auto">
            <a:xfrm>
              <a:off x="7470775" y="4141788"/>
              <a:ext cx="150813"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0" name="îšļïḑe"/>
            <p:cNvSpPr/>
            <p:nvPr/>
          </p:nvSpPr>
          <p:spPr bwMode="auto">
            <a:xfrm>
              <a:off x="7734300" y="4141788"/>
              <a:ext cx="150813"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1" name="í$1íde"/>
            <p:cNvSpPr/>
            <p:nvPr/>
          </p:nvSpPr>
          <p:spPr bwMode="auto">
            <a:xfrm>
              <a:off x="7997825" y="4141788"/>
              <a:ext cx="152400"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2" name="íṣlíḑé"/>
            <p:cNvSpPr/>
            <p:nvPr/>
          </p:nvSpPr>
          <p:spPr bwMode="auto">
            <a:xfrm>
              <a:off x="8262938" y="4141788"/>
              <a:ext cx="150813" cy="381000"/>
            </a:xfrm>
            <a:prstGeom prst="ellipse">
              <a:avLst/>
            </a:pr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3" name="iṡḷïḋê"/>
            <p:cNvSpPr/>
            <p:nvPr/>
          </p:nvSpPr>
          <p:spPr bwMode="auto">
            <a:xfrm>
              <a:off x="6391275" y="3917951"/>
              <a:ext cx="347663" cy="112713"/>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4" name="íṥľîdè"/>
            <p:cNvSpPr/>
            <p:nvPr/>
          </p:nvSpPr>
          <p:spPr bwMode="auto">
            <a:xfrm>
              <a:off x="6448425" y="2614613"/>
              <a:ext cx="2141538" cy="1304925"/>
            </a:xfrm>
            <a:custGeom>
              <a:avLst/>
              <a:gdLst>
                <a:gd name="T0" fmla="*/ 131 w 1143"/>
                <a:gd name="T1" fmla="*/ 697 h 697"/>
                <a:gd name="T2" fmla="*/ 0 w 1143"/>
                <a:gd name="T3" fmla="*/ 697 h 697"/>
                <a:gd name="T4" fmla="*/ 0 w 1143"/>
                <a:gd name="T5" fmla="*/ 522 h 697"/>
                <a:gd name="T6" fmla="*/ 118 w 1143"/>
                <a:gd name="T7" fmla="*/ 405 h 697"/>
                <a:gd name="T8" fmla="*/ 1012 w 1143"/>
                <a:gd name="T9" fmla="*/ 405 h 697"/>
                <a:gd name="T10" fmla="*/ 1012 w 1143"/>
                <a:gd name="T11" fmla="*/ 130 h 697"/>
                <a:gd name="T12" fmla="*/ 973 w 1143"/>
                <a:gd name="T13" fmla="*/ 130 h 697"/>
                <a:gd name="T14" fmla="*/ 973 w 1143"/>
                <a:gd name="T15" fmla="*/ 0 h 697"/>
                <a:gd name="T16" fmla="*/ 1025 w 1143"/>
                <a:gd name="T17" fmla="*/ 0 h 697"/>
                <a:gd name="T18" fmla="*/ 1143 w 1143"/>
                <a:gd name="T19" fmla="*/ 117 h 697"/>
                <a:gd name="T20" fmla="*/ 1143 w 1143"/>
                <a:gd name="T21" fmla="*/ 418 h 697"/>
                <a:gd name="T22" fmla="*/ 1025 w 1143"/>
                <a:gd name="T23" fmla="*/ 535 h 697"/>
                <a:gd name="T24" fmla="*/ 131 w 1143"/>
                <a:gd name="T25" fmla="*/ 535 h 697"/>
                <a:gd name="T26" fmla="*/ 131 w 1143"/>
                <a:gd name="T27"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3" h="697">
                  <a:moveTo>
                    <a:pt x="131" y="697"/>
                  </a:moveTo>
                  <a:cubicBezTo>
                    <a:pt x="0" y="697"/>
                    <a:pt x="0" y="697"/>
                    <a:pt x="0" y="697"/>
                  </a:cubicBezTo>
                  <a:cubicBezTo>
                    <a:pt x="0" y="522"/>
                    <a:pt x="0" y="522"/>
                    <a:pt x="0" y="522"/>
                  </a:cubicBezTo>
                  <a:cubicBezTo>
                    <a:pt x="0" y="458"/>
                    <a:pt x="53" y="405"/>
                    <a:pt x="118" y="405"/>
                  </a:cubicBezTo>
                  <a:cubicBezTo>
                    <a:pt x="1012" y="405"/>
                    <a:pt x="1012" y="405"/>
                    <a:pt x="1012" y="405"/>
                  </a:cubicBezTo>
                  <a:cubicBezTo>
                    <a:pt x="1012" y="130"/>
                    <a:pt x="1012" y="130"/>
                    <a:pt x="1012" y="130"/>
                  </a:cubicBezTo>
                  <a:cubicBezTo>
                    <a:pt x="973" y="130"/>
                    <a:pt x="973" y="130"/>
                    <a:pt x="973" y="130"/>
                  </a:cubicBezTo>
                  <a:cubicBezTo>
                    <a:pt x="973" y="0"/>
                    <a:pt x="973" y="0"/>
                    <a:pt x="973" y="0"/>
                  </a:cubicBezTo>
                  <a:cubicBezTo>
                    <a:pt x="1025" y="0"/>
                    <a:pt x="1025" y="0"/>
                    <a:pt x="1025" y="0"/>
                  </a:cubicBezTo>
                  <a:cubicBezTo>
                    <a:pt x="1090" y="0"/>
                    <a:pt x="1143" y="52"/>
                    <a:pt x="1143" y="117"/>
                  </a:cubicBezTo>
                  <a:cubicBezTo>
                    <a:pt x="1143" y="418"/>
                    <a:pt x="1143" y="418"/>
                    <a:pt x="1143" y="418"/>
                  </a:cubicBezTo>
                  <a:cubicBezTo>
                    <a:pt x="1143" y="483"/>
                    <a:pt x="1090" y="535"/>
                    <a:pt x="1025" y="535"/>
                  </a:cubicBezTo>
                  <a:cubicBezTo>
                    <a:pt x="131" y="535"/>
                    <a:pt x="131" y="535"/>
                    <a:pt x="131" y="535"/>
                  </a:cubicBezTo>
                  <a:lnTo>
                    <a:pt x="131" y="697"/>
                  </a:ln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5" name="î$ḷíḍè"/>
            <p:cNvSpPr/>
            <p:nvPr/>
          </p:nvSpPr>
          <p:spPr bwMode="auto">
            <a:xfrm>
              <a:off x="6202363" y="2293938"/>
              <a:ext cx="2219325" cy="644525"/>
            </a:xfrm>
            <a:custGeom>
              <a:avLst/>
              <a:gdLst>
                <a:gd name="T0" fmla="*/ 1072 w 1185"/>
                <a:gd name="T1" fmla="*/ 345 h 345"/>
                <a:gd name="T2" fmla="*/ 95 w 1185"/>
                <a:gd name="T3" fmla="*/ 345 h 345"/>
                <a:gd name="T4" fmla="*/ 0 w 1185"/>
                <a:gd name="T5" fmla="*/ 269 h 345"/>
                <a:gd name="T6" fmla="*/ 0 w 1185"/>
                <a:gd name="T7" fmla="*/ 76 h 345"/>
                <a:gd name="T8" fmla="*/ 95 w 1185"/>
                <a:gd name="T9" fmla="*/ 0 h 345"/>
                <a:gd name="T10" fmla="*/ 979 w 1185"/>
                <a:gd name="T11" fmla="*/ 0 h 345"/>
                <a:gd name="T12" fmla="*/ 1068 w 1185"/>
                <a:gd name="T13" fmla="*/ 49 h 345"/>
                <a:gd name="T14" fmla="*/ 1161 w 1185"/>
                <a:gd name="T15" fmla="*/ 241 h 345"/>
                <a:gd name="T16" fmla="*/ 1072 w 1185"/>
                <a:gd name="T17"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5" h="345">
                  <a:moveTo>
                    <a:pt x="1072" y="345"/>
                  </a:moveTo>
                  <a:cubicBezTo>
                    <a:pt x="95" y="345"/>
                    <a:pt x="95" y="345"/>
                    <a:pt x="95" y="345"/>
                  </a:cubicBezTo>
                  <a:cubicBezTo>
                    <a:pt x="43" y="345"/>
                    <a:pt x="0" y="311"/>
                    <a:pt x="0" y="269"/>
                  </a:cubicBezTo>
                  <a:cubicBezTo>
                    <a:pt x="0" y="76"/>
                    <a:pt x="0" y="76"/>
                    <a:pt x="0" y="76"/>
                  </a:cubicBezTo>
                  <a:cubicBezTo>
                    <a:pt x="0" y="34"/>
                    <a:pt x="43" y="0"/>
                    <a:pt x="95" y="0"/>
                  </a:cubicBezTo>
                  <a:cubicBezTo>
                    <a:pt x="979" y="0"/>
                    <a:pt x="979" y="0"/>
                    <a:pt x="979" y="0"/>
                  </a:cubicBezTo>
                  <a:cubicBezTo>
                    <a:pt x="1018" y="0"/>
                    <a:pt x="1053" y="19"/>
                    <a:pt x="1068" y="49"/>
                  </a:cubicBezTo>
                  <a:cubicBezTo>
                    <a:pt x="1161" y="241"/>
                    <a:pt x="1161" y="241"/>
                    <a:pt x="1161" y="241"/>
                  </a:cubicBezTo>
                  <a:cubicBezTo>
                    <a:pt x="1185" y="291"/>
                    <a:pt x="1139" y="345"/>
                    <a:pt x="1072" y="345"/>
                  </a:cubicBezTo>
                  <a:close/>
                </a:path>
              </a:pathLst>
            </a:custGeom>
            <a:solidFill>
              <a:srgbClr val="93959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6" name="íṥḷîďe"/>
            <p:cNvSpPr/>
            <p:nvPr/>
          </p:nvSpPr>
          <p:spPr bwMode="auto">
            <a:xfrm>
              <a:off x="6399213" y="2351088"/>
              <a:ext cx="63500" cy="63500"/>
            </a:xfrm>
            <a:prstGeom prst="ellipse">
              <a:avLst/>
            </a:pr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7" name="iṩliḑe"/>
            <p:cNvSpPr/>
            <p:nvPr/>
          </p:nvSpPr>
          <p:spPr bwMode="auto">
            <a:xfrm>
              <a:off x="7999413" y="2351088"/>
              <a:ext cx="65088" cy="63500"/>
            </a:xfrm>
            <a:prstGeom prst="ellipse">
              <a:avLst/>
            </a:pr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8" name="ísliďe"/>
            <p:cNvSpPr/>
            <p:nvPr/>
          </p:nvSpPr>
          <p:spPr bwMode="auto">
            <a:xfrm>
              <a:off x="6399213" y="2817813"/>
              <a:ext cx="63500" cy="63500"/>
            </a:xfrm>
            <a:prstGeom prst="ellipse">
              <a:avLst/>
            </a:pr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199" name="iṧḷîḍe"/>
            <p:cNvSpPr/>
            <p:nvPr/>
          </p:nvSpPr>
          <p:spPr bwMode="auto">
            <a:xfrm>
              <a:off x="6208713" y="2624138"/>
              <a:ext cx="1935163" cy="53975"/>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0" name="îš1îḑê"/>
            <p:cNvSpPr/>
            <p:nvPr/>
          </p:nvSpPr>
          <p:spPr bwMode="auto">
            <a:xfrm>
              <a:off x="8224838" y="2817813"/>
              <a:ext cx="63500" cy="63500"/>
            </a:xfrm>
            <a:prstGeom prst="ellipse">
              <a:avLst/>
            </a:prstGeom>
            <a:solidFill>
              <a:srgbClr val="7E808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1" name="íslïďe"/>
            <p:cNvSpPr/>
            <p:nvPr/>
          </p:nvSpPr>
          <p:spPr bwMode="auto">
            <a:xfrm>
              <a:off x="6076950" y="4029076"/>
              <a:ext cx="2233613" cy="49213"/>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2" name="ïṣľïḓé"/>
            <p:cNvSpPr/>
            <p:nvPr/>
          </p:nvSpPr>
          <p:spPr bwMode="auto">
            <a:xfrm>
              <a:off x="6648450" y="3921126"/>
              <a:ext cx="49213"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3" name="îṡḻíde"/>
            <p:cNvSpPr/>
            <p:nvPr/>
          </p:nvSpPr>
          <p:spPr bwMode="auto">
            <a:xfrm>
              <a:off x="6889750" y="3917951"/>
              <a:ext cx="347663" cy="112713"/>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4" name="iṥlîḋé"/>
            <p:cNvSpPr/>
            <p:nvPr/>
          </p:nvSpPr>
          <p:spPr bwMode="auto">
            <a:xfrm>
              <a:off x="7148513" y="3921126"/>
              <a:ext cx="476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5" name="îṧ1îďe"/>
            <p:cNvSpPr/>
            <p:nvPr/>
          </p:nvSpPr>
          <p:spPr bwMode="auto">
            <a:xfrm>
              <a:off x="6946900" y="3640138"/>
              <a:ext cx="1531938" cy="274638"/>
            </a:xfrm>
            <a:custGeom>
              <a:avLst/>
              <a:gdLst>
                <a:gd name="T0" fmla="*/ 130 w 818"/>
                <a:gd name="T1" fmla="*/ 147 h 147"/>
                <a:gd name="T2" fmla="*/ 0 w 818"/>
                <a:gd name="T3" fmla="*/ 147 h 147"/>
                <a:gd name="T4" fmla="*/ 0 w 818"/>
                <a:gd name="T5" fmla="*/ 106 h 147"/>
                <a:gd name="T6" fmla="*/ 117 w 818"/>
                <a:gd name="T7" fmla="*/ 0 h 147"/>
                <a:gd name="T8" fmla="*/ 818 w 818"/>
                <a:gd name="T9" fmla="*/ 0 h 147"/>
                <a:gd name="T10" fmla="*/ 818 w 818"/>
                <a:gd name="T11" fmla="*/ 130 h 147"/>
                <a:gd name="T12" fmla="*/ 130 w 818"/>
                <a:gd name="T13" fmla="*/ 130 h 147"/>
                <a:gd name="T14" fmla="*/ 130 w 818"/>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8" h="147">
                  <a:moveTo>
                    <a:pt x="130" y="147"/>
                  </a:moveTo>
                  <a:cubicBezTo>
                    <a:pt x="0" y="147"/>
                    <a:pt x="0" y="147"/>
                    <a:pt x="0" y="147"/>
                  </a:cubicBezTo>
                  <a:cubicBezTo>
                    <a:pt x="0" y="106"/>
                    <a:pt x="0" y="106"/>
                    <a:pt x="0" y="106"/>
                  </a:cubicBezTo>
                  <a:cubicBezTo>
                    <a:pt x="0" y="47"/>
                    <a:pt x="52" y="0"/>
                    <a:pt x="117" y="0"/>
                  </a:cubicBezTo>
                  <a:cubicBezTo>
                    <a:pt x="818" y="0"/>
                    <a:pt x="818" y="0"/>
                    <a:pt x="818" y="0"/>
                  </a:cubicBezTo>
                  <a:cubicBezTo>
                    <a:pt x="818" y="130"/>
                    <a:pt x="818" y="130"/>
                    <a:pt x="818" y="130"/>
                  </a:cubicBezTo>
                  <a:cubicBezTo>
                    <a:pt x="130" y="130"/>
                    <a:pt x="130" y="130"/>
                    <a:pt x="130" y="130"/>
                  </a:cubicBezTo>
                  <a:lnTo>
                    <a:pt x="130" y="147"/>
                  </a:ln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6" name="ïṩḻíḓè"/>
            <p:cNvSpPr/>
            <p:nvPr/>
          </p:nvSpPr>
          <p:spPr bwMode="auto">
            <a:xfrm>
              <a:off x="8350250" y="3640138"/>
              <a:ext cx="246063" cy="242888"/>
            </a:xfrm>
            <a:prstGeom prst="ellipse">
              <a:avLst/>
            </a:pr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7" name="îṥlíḍè"/>
            <p:cNvSpPr/>
            <p:nvPr/>
          </p:nvSpPr>
          <p:spPr bwMode="auto">
            <a:xfrm>
              <a:off x="4214813" y="2058988"/>
              <a:ext cx="930275" cy="114300"/>
            </a:xfrm>
            <a:prstGeom prst="rect">
              <a:avLst/>
            </a:prstGeom>
            <a:solidFill>
              <a:srgbClr val="7E7F8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8" name="îś1ïďe"/>
            <p:cNvSpPr/>
            <p:nvPr/>
          </p:nvSpPr>
          <p:spPr bwMode="auto">
            <a:xfrm>
              <a:off x="4214813" y="2058988"/>
              <a:ext cx="930275"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09" name="iṡḷïḑe"/>
            <p:cNvSpPr/>
            <p:nvPr/>
          </p:nvSpPr>
          <p:spPr bwMode="auto">
            <a:xfrm>
              <a:off x="3348038" y="1616076"/>
              <a:ext cx="4514850" cy="442913"/>
            </a:xfrm>
            <a:custGeom>
              <a:avLst/>
              <a:gdLst>
                <a:gd name="T0" fmla="*/ 2333 w 2411"/>
                <a:gd name="T1" fmla="*/ 237 h 237"/>
                <a:gd name="T2" fmla="*/ 79 w 2411"/>
                <a:gd name="T3" fmla="*/ 237 h 237"/>
                <a:gd name="T4" fmla="*/ 0 w 2411"/>
                <a:gd name="T5" fmla="*/ 159 h 237"/>
                <a:gd name="T6" fmla="*/ 0 w 2411"/>
                <a:gd name="T7" fmla="*/ 79 h 237"/>
                <a:gd name="T8" fmla="*/ 79 w 2411"/>
                <a:gd name="T9" fmla="*/ 0 h 237"/>
                <a:gd name="T10" fmla="*/ 2333 w 2411"/>
                <a:gd name="T11" fmla="*/ 0 h 237"/>
                <a:gd name="T12" fmla="*/ 2411 w 2411"/>
                <a:gd name="T13" fmla="*/ 79 h 237"/>
                <a:gd name="T14" fmla="*/ 2411 w 2411"/>
                <a:gd name="T15" fmla="*/ 159 h 237"/>
                <a:gd name="T16" fmla="*/ 2333 w 2411"/>
                <a:gd name="T1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1" h="237">
                  <a:moveTo>
                    <a:pt x="2333" y="237"/>
                  </a:moveTo>
                  <a:cubicBezTo>
                    <a:pt x="79" y="237"/>
                    <a:pt x="79" y="237"/>
                    <a:pt x="79" y="237"/>
                  </a:cubicBezTo>
                  <a:cubicBezTo>
                    <a:pt x="35" y="237"/>
                    <a:pt x="0" y="202"/>
                    <a:pt x="0" y="159"/>
                  </a:cubicBezTo>
                  <a:cubicBezTo>
                    <a:pt x="0" y="79"/>
                    <a:pt x="0" y="79"/>
                    <a:pt x="0" y="79"/>
                  </a:cubicBezTo>
                  <a:cubicBezTo>
                    <a:pt x="0" y="35"/>
                    <a:pt x="35" y="0"/>
                    <a:pt x="79" y="0"/>
                  </a:cubicBezTo>
                  <a:cubicBezTo>
                    <a:pt x="2333" y="0"/>
                    <a:pt x="2333" y="0"/>
                    <a:pt x="2333" y="0"/>
                  </a:cubicBezTo>
                  <a:cubicBezTo>
                    <a:pt x="2376" y="0"/>
                    <a:pt x="2411" y="35"/>
                    <a:pt x="2411" y="79"/>
                  </a:cubicBezTo>
                  <a:cubicBezTo>
                    <a:pt x="2411" y="159"/>
                    <a:pt x="2411" y="159"/>
                    <a:pt x="2411" y="159"/>
                  </a:cubicBezTo>
                  <a:cubicBezTo>
                    <a:pt x="2411" y="202"/>
                    <a:pt x="2376" y="237"/>
                    <a:pt x="2333" y="237"/>
                  </a:cubicBezTo>
                </a:path>
              </a:pathLst>
            </a:custGeom>
            <a:solidFill>
              <a:srgbClr val="56798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0" name="îṣḻîḋe"/>
            <p:cNvSpPr/>
            <p:nvPr/>
          </p:nvSpPr>
          <p:spPr bwMode="auto">
            <a:xfrm>
              <a:off x="3348038" y="1852613"/>
              <a:ext cx="4514850" cy="206375"/>
            </a:xfrm>
            <a:custGeom>
              <a:avLst/>
              <a:gdLst>
                <a:gd name="T0" fmla="*/ 2411 w 2411"/>
                <a:gd name="T1" fmla="*/ 0 h 111"/>
                <a:gd name="T2" fmla="*/ 0 w 2411"/>
                <a:gd name="T3" fmla="*/ 0 h 111"/>
                <a:gd name="T4" fmla="*/ 0 w 2411"/>
                <a:gd name="T5" fmla="*/ 26 h 111"/>
                <a:gd name="T6" fmla="*/ 85 w 2411"/>
                <a:gd name="T7" fmla="*/ 111 h 111"/>
                <a:gd name="T8" fmla="*/ 2326 w 2411"/>
                <a:gd name="T9" fmla="*/ 111 h 111"/>
                <a:gd name="T10" fmla="*/ 2411 w 2411"/>
                <a:gd name="T11" fmla="*/ 26 h 111"/>
                <a:gd name="T12" fmla="*/ 2411 w 2411"/>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2411" h="111">
                  <a:moveTo>
                    <a:pt x="2411" y="0"/>
                  </a:moveTo>
                  <a:cubicBezTo>
                    <a:pt x="0" y="0"/>
                    <a:pt x="0" y="0"/>
                    <a:pt x="0" y="0"/>
                  </a:cubicBezTo>
                  <a:cubicBezTo>
                    <a:pt x="0" y="26"/>
                    <a:pt x="0" y="26"/>
                    <a:pt x="0" y="26"/>
                  </a:cubicBezTo>
                  <a:cubicBezTo>
                    <a:pt x="0" y="73"/>
                    <a:pt x="38" y="111"/>
                    <a:pt x="85" y="111"/>
                  </a:cubicBezTo>
                  <a:cubicBezTo>
                    <a:pt x="2326" y="111"/>
                    <a:pt x="2326" y="111"/>
                    <a:pt x="2326" y="111"/>
                  </a:cubicBezTo>
                  <a:cubicBezTo>
                    <a:pt x="2373" y="111"/>
                    <a:pt x="2411" y="73"/>
                    <a:pt x="2411" y="26"/>
                  </a:cubicBezTo>
                  <a:cubicBezTo>
                    <a:pt x="2411" y="0"/>
                    <a:pt x="2411" y="0"/>
                    <a:pt x="2411" y="0"/>
                  </a:cubicBezTo>
                </a:path>
              </a:pathLst>
            </a:custGeom>
            <a:solidFill>
              <a:srgbClr val="51707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1" name="ïsḷíḓè"/>
            <p:cNvSpPr/>
            <p:nvPr/>
          </p:nvSpPr>
          <p:spPr bwMode="auto">
            <a:xfrm>
              <a:off x="6446838" y="2068513"/>
              <a:ext cx="393700" cy="22860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2" name="ïṩļíḑé"/>
            <p:cNvSpPr/>
            <p:nvPr/>
          </p:nvSpPr>
          <p:spPr bwMode="auto">
            <a:xfrm>
              <a:off x="6496050" y="2068513"/>
              <a:ext cx="74613" cy="2286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3" name="ïṧ1ïdê"/>
            <p:cNvSpPr/>
            <p:nvPr/>
          </p:nvSpPr>
          <p:spPr bwMode="auto">
            <a:xfrm>
              <a:off x="6421438" y="2014538"/>
              <a:ext cx="436563" cy="93663"/>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4" name="îŝḻiḍè"/>
            <p:cNvSpPr/>
            <p:nvPr/>
          </p:nvSpPr>
          <p:spPr bwMode="auto">
            <a:xfrm>
              <a:off x="6421438" y="2108201"/>
              <a:ext cx="436563" cy="39688"/>
            </a:xfrm>
            <a:prstGeom prst="rect">
              <a:avLst/>
            </a:prstGeom>
            <a:solidFill>
              <a:srgbClr val="D0A1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5" name="íşḻîḑe"/>
            <p:cNvSpPr/>
            <p:nvPr/>
          </p:nvSpPr>
          <p:spPr bwMode="auto">
            <a:xfrm>
              <a:off x="6958013" y="2068513"/>
              <a:ext cx="393700" cy="22860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6" name="îSliḍè"/>
            <p:cNvSpPr/>
            <p:nvPr/>
          </p:nvSpPr>
          <p:spPr bwMode="auto">
            <a:xfrm>
              <a:off x="7007225" y="2068513"/>
              <a:ext cx="74613" cy="2286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7" name="îśľîdè"/>
            <p:cNvSpPr/>
            <p:nvPr/>
          </p:nvSpPr>
          <p:spPr bwMode="auto">
            <a:xfrm>
              <a:off x="6932613" y="2014538"/>
              <a:ext cx="436563" cy="93663"/>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8" name="îṧḷidé"/>
            <p:cNvSpPr/>
            <p:nvPr/>
          </p:nvSpPr>
          <p:spPr bwMode="auto">
            <a:xfrm>
              <a:off x="6932613" y="2108201"/>
              <a:ext cx="436563" cy="39688"/>
            </a:xfrm>
            <a:prstGeom prst="rect">
              <a:avLst/>
            </a:prstGeom>
            <a:solidFill>
              <a:srgbClr val="D0A1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19" name="ïŝļïḋé"/>
            <p:cNvSpPr/>
            <p:nvPr/>
          </p:nvSpPr>
          <p:spPr bwMode="auto">
            <a:xfrm>
              <a:off x="7432675" y="2068513"/>
              <a:ext cx="136525" cy="22860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0" name="íšḷidê"/>
            <p:cNvSpPr/>
            <p:nvPr/>
          </p:nvSpPr>
          <p:spPr bwMode="auto">
            <a:xfrm>
              <a:off x="7450138" y="2068513"/>
              <a:ext cx="25400" cy="2286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1" name="ísḷíďé"/>
            <p:cNvSpPr/>
            <p:nvPr/>
          </p:nvSpPr>
          <p:spPr bwMode="auto">
            <a:xfrm>
              <a:off x="7424738" y="2014538"/>
              <a:ext cx="150813" cy="93663"/>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2" name="íšľïḋê"/>
            <p:cNvSpPr/>
            <p:nvPr/>
          </p:nvSpPr>
          <p:spPr bwMode="auto">
            <a:xfrm>
              <a:off x="7424738" y="2108201"/>
              <a:ext cx="150813" cy="39688"/>
            </a:xfrm>
            <a:prstGeom prst="rect">
              <a:avLst/>
            </a:prstGeom>
            <a:solidFill>
              <a:srgbClr val="D0A1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3" name="îṧļíḑé"/>
            <p:cNvSpPr/>
            <p:nvPr/>
          </p:nvSpPr>
          <p:spPr bwMode="auto">
            <a:xfrm>
              <a:off x="7620000" y="2068513"/>
              <a:ext cx="134938" cy="228600"/>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4" name="îSḻiḓê"/>
            <p:cNvSpPr/>
            <p:nvPr/>
          </p:nvSpPr>
          <p:spPr bwMode="auto">
            <a:xfrm>
              <a:off x="7634288" y="2068513"/>
              <a:ext cx="26988" cy="2286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5" name="îṣḻîḓé"/>
            <p:cNvSpPr/>
            <p:nvPr/>
          </p:nvSpPr>
          <p:spPr bwMode="auto">
            <a:xfrm>
              <a:off x="7610475" y="2014538"/>
              <a:ext cx="149225" cy="93663"/>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6" name="îṡlîḋê"/>
            <p:cNvSpPr/>
            <p:nvPr/>
          </p:nvSpPr>
          <p:spPr bwMode="auto">
            <a:xfrm>
              <a:off x="7610475" y="2108201"/>
              <a:ext cx="149225" cy="39688"/>
            </a:xfrm>
            <a:prstGeom prst="rect">
              <a:avLst/>
            </a:prstGeom>
            <a:solidFill>
              <a:srgbClr val="D0A13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7" name="îsḻiďè"/>
            <p:cNvSpPr/>
            <p:nvPr/>
          </p:nvSpPr>
          <p:spPr bwMode="auto">
            <a:xfrm>
              <a:off x="5145088" y="2101851"/>
              <a:ext cx="1087438" cy="55563"/>
            </a:xfrm>
            <a:prstGeom prst="rect">
              <a:avLst/>
            </a:prstGeom>
            <a:solidFill>
              <a:srgbClr val="2F2E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8" name="ísľïḍè"/>
            <p:cNvSpPr/>
            <p:nvPr/>
          </p:nvSpPr>
          <p:spPr bwMode="auto">
            <a:xfrm>
              <a:off x="3303588" y="2173288"/>
              <a:ext cx="2778125" cy="2576513"/>
            </a:xfrm>
            <a:custGeom>
              <a:avLst/>
              <a:gdLst>
                <a:gd name="T0" fmla="*/ 1425 w 1483"/>
                <a:gd name="T1" fmla="*/ 1377 h 1377"/>
                <a:gd name="T2" fmla="*/ 58 w 1483"/>
                <a:gd name="T3" fmla="*/ 1377 h 1377"/>
                <a:gd name="T4" fmla="*/ 0 w 1483"/>
                <a:gd name="T5" fmla="*/ 1320 h 1377"/>
                <a:gd name="T6" fmla="*/ 0 w 1483"/>
                <a:gd name="T7" fmla="*/ 58 h 1377"/>
                <a:gd name="T8" fmla="*/ 58 w 1483"/>
                <a:gd name="T9" fmla="*/ 0 h 1377"/>
                <a:gd name="T10" fmla="*/ 1425 w 1483"/>
                <a:gd name="T11" fmla="*/ 0 h 1377"/>
                <a:gd name="T12" fmla="*/ 1483 w 1483"/>
                <a:gd name="T13" fmla="*/ 58 h 1377"/>
                <a:gd name="T14" fmla="*/ 1483 w 1483"/>
                <a:gd name="T15" fmla="*/ 1320 h 1377"/>
                <a:gd name="T16" fmla="*/ 1425 w 1483"/>
                <a:gd name="T17" fmla="*/ 1377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3" h="1377">
                  <a:moveTo>
                    <a:pt x="1425" y="1377"/>
                  </a:moveTo>
                  <a:cubicBezTo>
                    <a:pt x="58" y="1377"/>
                    <a:pt x="58" y="1377"/>
                    <a:pt x="58" y="1377"/>
                  </a:cubicBezTo>
                  <a:cubicBezTo>
                    <a:pt x="26" y="1377"/>
                    <a:pt x="0" y="1352"/>
                    <a:pt x="0" y="1320"/>
                  </a:cubicBezTo>
                  <a:cubicBezTo>
                    <a:pt x="0" y="58"/>
                    <a:pt x="0" y="58"/>
                    <a:pt x="0" y="58"/>
                  </a:cubicBezTo>
                  <a:cubicBezTo>
                    <a:pt x="0" y="26"/>
                    <a:pt x="26" y="0"/>
                    <a:pt x="58" y="0"/>
                  </a:cubicBezTo>
                  <a:cubicBezTo>
                    <a:pt x="1425" y="0"/>
                    <a:pt x="1425" y="0"/>
                    <a:pt x="1425" y="0"/>
                  </a:cubicBezTo>
                  <a:cubicBezTo>
                    <a:pt x="1457" y="0"/>
                    <a:pt x="1483" y="26"/>
                    <a:pt x="1483" y="58"/>
                  </a:cubicBezTo>
                  <a:cubicBezTo>
                    <a:pt x="1483" y="1320"/>
                    <a:pt x="1483" y="1320"/>
                    <a:pt x="1483" y="1320"/>
                  </a:cubicBezTo>
                  <a:cubicBezTo>
                    <a:pt x="1483" y="1352"/>
                    <a:pt x="1457" y="1377"/>
                    <a:pt x="1425" y="1377"/>
                  </a:cubicBezTo>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29" name="ïşlïḑê"/>
            <p:cNvSpPr/>
            <p:nvPr/>
          </p:nvSpPr>
          <p:spPr bwMode="auto">
            <a:xfrm>
              <a:off x="3395663" y="2259013"/>
              <a:ext cx="2593975" cy="2406650"/>
            </a:xfrm>
            <a:custGeom>
              <a:avLst/>
              <a:gdLst>
                <a:gd name="T0" fmla="*/ 1327 w 1385"/>
                <a:gd name="T1" fmla="*/ 1286 h 1286"/>
                <a:gd name="T2" fmla="*/ 58 w 1385"/>
                <a:gd name="T3" fmla="*/ 1286 h 1286"/>
                <a:gd name="T4" fmla="*/ 0 w 1385"/>
                <a:gd name="T5" fmla="*/ 1228 h 1286"/>
                <a:gd name="T6" fmla="*/ 0 w 1385"/>
                <a:gd name="T7" fmla="*/ 57 h 1286"/>
                <a:gd name="T8" fmla="*/ 58 w 1385"/>
                <a:gd name="T9" fmla="*/ 0 h 1286"/>
                <a:gd name="T10" fmla="*/ 1327 w 1385"/>
                <a:gd name="T11" fmla="*/ 0 h 1286"/>
                <a:gd name="T12" fmla="*/ 1385 w 1385"/>
                <a:gd name="T13" fmla="*/ 57 h 1286"/>
                <a:gd name="T14" fmla="*/ 1385 w 1385"/>
                <a:gd name="T15" fmla="*/ 1228 h 1286"/>
                <a:gd name="T16" fmla="*/ 1327 w 1385"/>
                <a:gd name="T17" fmla="*/ 1286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5" h="1286">
                  <a:moveTo>
                    <a:pt x="1327" y="1286"/>
                  </a:moveTo>
                  <a:cubicBezTo>
                    <a:pt x="58" y="1286"/>
                    <a:pt x="58" y="1286"/>
                    <a:pt x="58" y="1286"/>
                  </a:cubicBezTo>
                  <a:cubicBezTo>
                    <a:pt x="26" y="1286"/>
                    <a:pt x="0" y="1260"/>
                    <a:pt x="0" y="1228"/>
                  </a:cubicBezTo>
                  <a:cubicBezTo>
                    <a:pt x="0" y="57"/>
                    <a:pt x="0" y="57"/>
                    <a:pt x="0" y="57"/>
                  </a:cubicBezTo>
                  <a:cubicBezTo>
                    <a:pt x="0" y="25"/>
                    <a:pt x="26" y="0"/>
                    <a:pt x="58" y="0"/>
                  </a:cubicBezTo>
                  <a:cubicBezTo>
                    <a:pt x="1327" y="0"/>
                    <a:pt x="1327" y="0"/>
                    <a:pt x="1327" y="0"/>
                  </a:cubicBezTo>
                  <a:cubicBezTo>
                    <a:pt x="1359" y="0"/>
                    <a:pt x="1385" y="25"/>
                    <a:pt x="1385" y="57"/>
                  </a:cubicBezTo>
                  <a:cubicBezTo>
                    <a:pt x="1385" y="1228"/>
                    <a:pt x="1385" y="1228"/>
                    <a:pt x="1385" y="1228"/>
                  </a:cubicBezTo>
                  <a:cubicBezTo>
                    <a:pt x="1385" y="1260"/>
                    <a:pt x="1359" y="1286"/>
                    <a:pt x="1327" y="1286"/>
                  </a:cubicBezTo>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0" name="i$ľïḓè"/>
            <p:cNvSpPr/>
            <p:nvPr/>
          </p:nvSpPr>
          <p:spPr bwMode="auto">
            <a:xfrm>
              <a:off x="3644900" y="2530476"/>
              <a:ext cx="476250" cy="184150"/>
            </a:xfrm>
            <a:prstGeom prst="rect">
              <a:avLst/>
            </a:prstGeom>
            <a:solidFill>
              <a:srgbClr val="74747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1" name="ïṥlïḋê"/>
            <p:cNvSpPr/>
            <p:nvPr/>
          </p:nvSpPr>
          <p:spPr bwMode="auto">
            <a:xfrm>
              <a:off x="3662363" y="2551113"/>
              <a:ext cx="1123950" cy="488950"/>
            </a:xfrm>
            <a:custGeom>
              <a:avLst/>
              <a:gdLst>
                <a:gd name="T0" fmla="*/ 480 w 600"/>
                <a:gd name="T1" fmla="*/ 261 h 261"/>
                <a:gd name="T2" fmla="*/ 120 w 600"/>
                <a:gd name="T3" fmla="*/ 261 h 261"/>
                <a:gd name="T4" fmla="*/ 0 w 600"/>
                <a:gd name="T5" fmla="*/ 141 h 261"/>
                <a:gd name="T6" fmla="*/ 0 w 600"/>
                <a:gd name="T7" fmla="*/ 120 h 261"/>
                <a:gd name="T8" fmla="*/ 120 w 600"/>
                <a:gd name="T9" fmla="*/ 0 h 261"/>
                <a:gd name="T10" fmla="*/ 480 w 600"/>
                <a:gd name="T11" fmla="*/ 0 h 261"/>
                <a:gd name="T12" fmla="*/ 600 w 600"/>
                <a:gd name="T13" fmla="*/ 120 h 261"/>
                <a:gd name="T14" fmla="*/ 600 w 600"/>
                <a:gd name="T15" fmla="*/ 141 h 261"/>
                <a:gd name="T16" fmla="*/ 480 w 600"/>
                <a:gd name="T1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61">
                  <a:moveTo>
                    <a:pt x="480" y="261"/>
                  </a:moveTo>
                  <a:cubicBezTo>
                    <a:pt x="120" y="261"/>
                    <a:pt x="120" y="261"/>
                    <a:pt x="120" y="261"/>
                  </a:cubicBezTo>
                  <a:cubicBezTo>
                    <a:pt x="54" y="261"/>
                    <a:pt x="0" y="207"/>
                    <a:pt x="0" y="141"/>
                  </a:cubicBezTo>
                  <a:cubicBezTo>
                    <a:pt x="0" y="120"/>
                    <a:pt x="0" y="120"/>
                    <a:pt x="0" y="120"/>
                  </a:cubicBezTo>
                  <a:cubicBezTo>
                    <a:pt x="0" y="53"/>
                    <a:pt x="54" y="0"/>
                    <a:pt x="120" y="0"/>
                  </a:cubicBezTo>
                  <a:cubicBezTo>
                    <a:pt x="480" y="0"/>
                    <a:pt x="480" y="0"/>
                    <a:pt x="480" y="0"/>
                  </a:cubicBezTo>
                  <a:cubicBezTo>
                    <a:pt x="546" y="0"/>
                    <a:pt x="600" y="53"/>
                    <a:pt x="600" y="120"/>
                  </a:cubicBezTo>
                  <a:cubicBezTo>
                    <a:pt x="600" y="141"/>
                    <a:pt x="600" y="141"/>
                    <a:pt x="600" y="141"/>
                  </a:cubicBezTo>
                  <a:cubicBezTo>
                    <a:pt x="600" y="207"/>
                    <a:pt x="546" y="261"/>
                    <a:pt x="480" y="26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2" name="îšľîḑè"/>
            <p:cNvSpPr/>
            <p:nvPr/>
          </p:nvSpPr>
          <p:spPr bwMode="auto">
            <a:xfrm>
              <a:off x="3413125" y="3068638"/>
              <a:ext cx="2571750" cy="1103313"/>
            </a:xfrm>
            <a:custGeom>
              <a:avLst/>
              <a:gdLst>
                <a:gd name="T0" fmla="*/ 86 w 1373"/>
                <a:gd name="T1" fmla="*/ 239 h 590"/>
                <a:gd name="T2" fmla="*/ 0 w 1373"/>
                <a:gd name="T3" fmla="*/ 273 h 590"/>
                <a:gd name="T4" fmla="*/ 0 w 1373"/>
                <a:gd name="T5" fmla="*/ 373 h 590"/>
                <a:gd name="T6" fmla="*/ 86 w 1373"/>
                <a:gd name="T7" fmla="*/ 239 h 590"/>
                <a:gd name="T8" fmla="*/ 509 w 1373"/>
                <a:gd name="T9" fmla="*/ 184 h 590"/>
                <a:gd name="T10" fmla="*/ 474 w 1373"/>
                <a:gd name="T11" fmla="*/ 325 h 590"/>
                <a:gd name="T12" fmla="*/ 333 w 1373"/>
                <a:gd name="T13" fmla="*/ 480 h 590"/>
                <a:gd name="T14" fmla="*/ 150 w 1373"/>
                <a:gd name="T15" fmla="*/ 590 h 590"/>
                <a:gd name="T16" fmla="*/ 305 w 1373"/>
                <a:gd name="T17" fmla="*/ 590 h 590"/>
                <a:gd name="T18" fmla="*/ 678 w 1373"/>
                <a:gd name="T19" fmla="*/ 359 h 590"/>
                <a:gd name="T20" fmla="*/ 1052 w 1373"/>
                <a:gd name="T21" fmla="*/ 590 h 590"/>
                <a:gd name="T22" fmla="*/ 1372 w 1373"/>
                <a:gd name="T23" fmla="*/ 590 h 590"/>
                <a:gd name="T24" fmla="*/ 1373 w 1373"/>
                <a:gd name="T25" fmla="*/ 589 h 590"/>
                <a:gd name="T26" fmla="*/ 1373 w 1373"/>
                <a:gd name="T27" fmla="*/ 528 h 590"/>
                <a:gd name="T28" fmla="*/ 1303 w 1373"/>
                <a:gd name="T29" fmla="*/ 535 h 590"/>
                <a:gd name="T30" fmla="*/ 941 w 1373"/>
                <a:gd name="T31" fmla="*/ 192 h 590"/>
                <a:gd name="T32" fmla="*/ 818 w 1373"/>
                <a:gd name="T33" fmla="*/ 216 h 590"/>
                <a:gd name="T34" fmla="*/ 727 w 1373"/>
                <a:gd name="T35" fmla="*/ 203 h 590"/>
                <a:gd name="T36" fmla="*/ 644 w 1373"/>
                <a:gd name="T37" fmla="*/ 214 h 590"/>
                <a:gd name="T38" fmla="*/ 509 w 1373"/>
                <a:gd name="T39" fmla="*/ 184 h 590"/>
                <a:gd name="T40" fmla="*/ 341 w 1373"/>
                <a:gd name="T41" fmla="*/ 0 h 590"/>
                <a:gd name="T42" fmla="*/ 231 w 1373"/>
                <a:gd name="T43" fmla="*/ 0 h 590"/>
                <a:gd name="T44" fmla="*/ 232 w 1373"/>
                <a:gd name="T45" fmla="*/ 22 h 590"/>
                <a:gd name="T46" fmla="*/ 212 w 1373"/>
                <a:gd name="T47" fmla="*/ 126 h 590"/>
                <a:gd name="T48" fmla="*/ 0 w 1373"/>
                <a:gd name="T49" fmla="*/ 468 h 590"/>
                <a:gd name="T50" fmla="*/ 0 w 1373"/>
                <a:gd name="T51" fmla="*/ 590 h 590"/>
                <a:gd name="T52" fmla="*/ 49 w 1373"/>
                <a:gd name="T53" fmla="*/ 590 h 590"/>
                <a:gd name="T54" fmla="*/ 134 w 1373"/>
                <a:gd name="T55" fmla="*/ 535 h 590"/>
                <a:gd name="T56" fmla="*/ 324 w 1373"/>
                <a:gd name="T57" fmla="*/ 421 h 590"/>
                <a:gd name="T58" fmla="*/ 324 w 1373"/>
                <a:gd name="T59" fmla="*/ 421 h 590"/>
                <a:gd name="T60" fmla="*/ 421 w 1373"/>
                <a:gd name="T61" fmla="*/ 321 h 590"/>
                <a:gd name="T62" fmla="*/ 421 w 1373"/>
                <a:gd name="T63" fmla="*/ 318 h 590"/>
                <a:gd name="T64" fmla="*/ 422 w 1373"/>
                <a:gd name="T65" fmla="*/ 315 h 590"/>
                <a:gd name="T66" fmla="*/ 462 w 1373"/>
                <a:gd name="T67" fmla="*/ 157 h 590"/>
                <a:gd name="T68" fmla="*/ 341 w 1373"/>
                <a:gd name="T69"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3" h="590">
                  <a:moveTo>
                    <a:pt x="86" y="239"/>
                  </a:moveTo>
                  <a:cubicBezTo>
                    <a:pt x="60" y="255"/>
                    <a:pt x="31" y="267"/>
                    <a:pt x="0" y="273"/>
                  </a:cubicBezTo>
                  <a:cubicBezTo>
                    <a:pt x="0" y="373"/>
                    <a:pt x="0" y="373"/>
                    <a:pt x="0" y="373"/>
                  </a:cubicBezTo>
                  <a:cubicBezTo>
                    <a:pt x="86" y="239"/>
                    <a:pt x="86" y="239"/>
                    <a:pt x="86" y="239"/>
                  </a:cubicBezTo>
                  <a:moveTo>
                    <a:pt x="509" y="184"/>
                  </a:moveTo>
                  <a:cubicBezTo>
                    <a:pt x="499" y="225"/>
                    <a:pt x="487" y="272"/>
                    <a:pt x="474" y="325"/>
                  </a:cubicBezTo>
                  <a:cubicBezTo>
                    <a:pt x="445" y="413"/>
                    <a:pt x="426" y="427"/>
                    <a:pt x="333" y="480"/>
                  </a:cubicBezTo>
                  <a:cubicBezTo>
                    <a:pt x="313" y="493"/>
                    <a:pt x="235" y="538"/>
                    <a:pt x="150" y="590"/>
                  </a:cubicBezTo>
                  <a:cubicBezTo>
                    <a:pt x="305" y="590"/>
                    <a:pt x="305" y="590"/>
                    <a:pt x="305" y="590"/>
                  </a:cubicBezTo>
                  <a:cubicBezTo>
                    <a:pt x="373" y="453"/>
                    <a:pt x="515" y="359"/>
                    <a:pt x="678" y="359"/>
                  </a:cubicBezTo>
                  <a:cubicBezTo>
                    <a:pt x="842" y="359"/>
                    <a:pt x="984" y="453"/>
                    <a:pt x="1052" y="590"/>
                  </a:cubicBezTo>
                  <a:cubicBezTo>
                    <a:pt x="1372" y="590"/>
                    <a:pt x="1372" y="590"/>
                    <a:pt x="1372" y="590"/>
                  </a:cubicBezTo>
                  <a:cubicBezTo>
                    <a:pt x="1373" y="589"/>
                    <a:pt x="1373" y="589"/>
                    <a:pt x="1373" y="589"/>
                  </a:cubicBezTo>
                  <a:cubicBezTo>
                    <a:pt x="1373" y="528"/>
                    <a:pt x="1373" y="528"/>
                    <a:pt x="1373" y="528"/>
                  </a:cubicBezTo>
                  <a:cubicBezTo>
                    <a:pt x="1350" y="533"/>
                    <a:pt x="1327" y="535"/>
                    <a:pt x="1303" y="535"/>
                  </a:cubicBezTo>
                  <a:cubicBezTo>
                    <a:pt x="1109" y="535"/>
                    <a:pt x="951" y="383"/>
                    <a:pt x="941" y="192"/>
                  </a:cubicBezTo>
                  <a:cubicBezTo>
                    <a:pt x="903" y="207"/>
                    <a:pt x="862" y="216"/>
                    <a:pt x="818" y="216"/>
                  </a:cubicBezTo>
                  <a:cubicBezTo>
                    <a:pt x="786" y="216"/>
                    <a:pt x="756" y="211"/>
                    <a:pt x="727" y="203"/>
                  </a:cubicBezTo>
                  <a:cubicBezTo>
                    <a:pt x="700" y="210"/>
                    <a:pt x="672" y="214"/>
                    <a:pt x="644" y="214"/>
                  </a:cubicBezTo>
                  <a:cubicBezTo>
                    <a:pt x="596" y="214"/>
                    <a:pt x="550" y="203"/>
                    <a:pt x="509" y="184"/>
                  </a:cubicBezTo>
                  <a:moveTo>
                    <a:pt x="341" y="0"/>
                  </a:moveTo>
                  <a:cubicBezTo>
                    <a:pt x="231" y="0"/>
                    <a:pt x="231" y="0"/>
                    <a:pt x="231" y="0"/>
                  </a:cubicBezTo>
                  <a:cubicBezTo>
                    <a:pt x="232" y="7"/>
                    <a:pt x="232" y="15"/>
                    <a:pt x="232" y="22"/>
                  </a:cubicBezTo>
                  <a:cubicBezTo>
                    <a:pt x="232" y="58"/>
                    <a:pt x="225" y="93"/>
                    <a:pt x="212" y="126"/>
                  </a:cubicBezTo>
                  <a:cubicBezTo>
                    <a:pt x="0" y="468"/>
                    <a:pt x="0" y="468"/>
                    <a:pt x="0" y="468"/>
                  </a:cubicBezTo>
                  <a:cubicBezTo>
                    <a:pt x="0" y="590"/>
                    <a:pt x="0" y="590"/>
                    <a:pt x="0" y="590"/>
                  </a:cubicBezTo>
                  <a:cubicBezTo>
                    <a:pt x="49" y="590"/>
                    <a:pt x="49" y="590"/>
                    <a:pt x="49" y="590"/>
                  </a:cubicBezTo>
                  <a:cubicBezTo>
                    <a:pt x="75" y="573"/>
                    <a:pt x="105" y="553"/>
                    <a:pt x="134" y="535"/>
                  </a:cubicBezTo>
                  <a:cubicBezTo>
                    <a:pt x="310" y="422"/>
                    <a:pt x="314" y="421"/>
                    <a:pt x="324" y="421"/>
                  </a:cubicBezTo>
                  <a:cubicBezTo>
                    <a:pt x="324" y="421"/>
                    <a:pt x="324" y="421"/>
                    <a:pt x="324" y="421"/>
                  </a:cubicBezTo>
                  <a:cubicBezTo>
                    <a:pt x="379" y="421"/>
                    <a:pt x="421" y="376"/>
                    <a:pt x="421" y="321"/>
                  </a:cubicBezTo>
                  <a:cubicBezTo>
                    <a:pt x="421" y="318"/>
                    <a:pt x="421" y="318"/>
                    <a:pt x="421" y="318"/>
                  </a:cubicBezTo>
                  <a:cubicBezTo>
                    <a:pt x="422" y="315"/>
                    <a:pt x="422" y="315"/>
                    <a:pt x="422" y="315"/>
                  </a:cubicBezTo>
                  <a:cubicBezTo>
                    <a:pt x="434" y="267"/>
                    <a:pt x="448" y="212"/>
                    <a:pt x="462" y="157"/>
                  </a:cubicBezTo>
                  <a:cubicBezTo>
                    <a:pt x="407" y="119"/>
                    <a:pt x="364" y="65"/>
                    <a:pt x="341" y="0"/>
                  </a:cubicBezTo>
                </a:path>
              </a:pathLst>
            </a:custGeom>
            <a:solidFill>
              <a:srgbClr val="74747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3" name="ïṥ1îďé"/>
            <p:cNvSpPr/>
            <p:nvPr/>
          </p:nvSpPr>
          <p:spPr bwMode="auto">
            <a:xfrm>
              <a:off x="3579813" y="3232151"/>
              <a:ext cx="873125" cy="874713"/>
            </a:xfrm>
            <a:prstGeom prst="ellipse">
              <a:avLst/>
            </a:pr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4" name="íṧlíḓé"/>
            <p:cNvSpPr/>
            <p:nvPr/>
          </p:nvSpPr>
          <p:spPr bwMode="auto">
            <a:xfrm>
              <a:off x="4818063" y="2246313"/>
              <a:ext cx="254000" cy="12700"/>
            </a:xfrm>
            <a:custGeom>
              <a:avLst/>
              <a:gdLst>
                <a:gd name="T0" fmla="*/ 68 w 136"/>
                <a:gd name="T1" fmla="*/ 0 h 7"/>
                <a:gd name="T2" fmla="*/ 0 w 136"/>
                <a:gd name="T3" fmla="*/ 7 h 7"/>
                <a:gd name="T4" fmla="*/ 136 w 136"/>
                <a:gd name="T5" fmla="*/ 7 h 7"/>
                <a:gd name="T6" fmla="*/ 68 w 136"/>
                <a:gd name="T7" fmla="*/ 0 h 7"/>
              </a:gdLst>
              <a:ahLst/>
              <a:cxnLst>
                <a:cxn ang="0">
                  <a:pos x="T0" y="T1"/>
                </a:cxn>
                <a:cxn ang="0">
                  <a:pos x="T2" y="T3"/>
                </a:cxn>
                <a:cxn ang="0">
                  <a:pos x="T4" y="T5"/>
                </a:cxn>
                <a:cxn ang="0">
                  <a:pos x="T6" y="T7"/>
                </a:cxn>
              </a:cxnLst>
              <a:rect l="0" t="0" r="r" b="b"/>
              <a:pathLst>
                <a:path w="136" h="7">
                  <a:moveTo>
                    <a:pt x="68" y="0"/>
                  </a:moveTo>
                  <a:cubicBezTo>
                    <a:pt x="45" y="0"/>
                    <a:pt x="22" y="2"/>
                    <a:pt x="0" y="7"/>
                  </a:cubicBezTo>
                  <a:cubicBezTo>
                    <a:pt x="136" y="7"/>
                    <a:pt x="136" y="7"/>
                    <a:pt x="136" y="7"/>
                  </a:cubicBezTo>
                  <a:cubicBezTo>
                    <a:pt x="114" y="2"/>
                    <a:pt x="91" y="0"/>
                    <a:pt x="68" y="0"/>
                  </a:cubicBezTo>
                </a:path>
              </a:pathLst>
            </a:custGeom>
            <a:solidFill>
              <a:srgbClr val="4C4C4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5" name="íṥḻiḑe"/>
            <p:cNvSpPr/>
            <p:nvPr/>
          </p:nvSpPr>
          <p:spPr bwMode="auto">
            <a:xfrm>
              <a:off x="4743450" y="2259013"/>
              <a:ext cx="809625" cy="809625"/>
            </a:xfrm>
            <a:custGeom>
              <a:avLst/>
              <a:gdLst>
                <a:gd name="T0" fmla="*/ 249 w 433"/>
                <a:gd name="T1" fmla="*/ 265 h 432"/>
                <a:gd name="T2" fmla="*/ 255 w 433"/>
                <a:gd name="T3" fmla="*/ 325 h 432"/>
                <a:gd name="T4" fmla="*/ 236 w 433"/>
                <a:gd name="T5" fmla="*/ 432 h 432"/>
                <a:gd name="T6" fmla="*/ 274 w 433"/>
                <a:gd name="T7" fmla="*/ 432 h 432"/>
                <a:gd name="T8" fmla="*/ 433 w 433"/>
                <a:gd name="T9" fmla="*/ 278 h 432"/>
                <a:gd name="T10" fmla="*/ 431 w 433"/>
                <a:gd name="T11" fmla="*/ 266 h 432"/>
                <a:gd name="T12" fmla="*/ 249 w 433"/>
                <a:gd name="T13" fmla="*/ 265 h 432"/>
                <a:gd name="T14" fmla="*/ 176 w 433"/>
                <a:gd name="T15" fmla="*/ 0 h 432"/>
                <a:gd name="T16" fmla="*/ 40 w 433"/>
                <a:gd name="T17" fmla="*/ 0 h 432"/>
                <a:gd name="T18" fmla="*/ 0 w 433"/>
                <a:gd name="T19" fmla="*/ 11 h 432"/>
                <a:gd name="T20" fmla="*/ 233 w 433"/>
                <a:gd name="T21" fmla="*/ 209 h 432"/>
                <a:gd name="T22" fmla="*/ 417 w 433"/>
                <a:gd name="T23" fmla="*/ 212 h 432"/>
                <a:gd name="T24" fmla="*/ 176 w 433"/>
                <a:gd name="T25"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3" h="432">
                  <a:moveTo>
                    <a:pt x="249" y="265"/>
                  </a:moveTo>
                  <a:cubicBezTo>
                    <a:pt x="253" y="285"/>
                    <a:pt x="255" y="304"/>
                    <a:pt x="255" y="325"/>
                  </a:cubicBezTo>
                  <a:cubicBezTo>
                    <a:pt x="255" y="362"/>
                    <a:pt x="248" y="399"/>
                    <a:pt x="236" y="432"/>
                  </a:cubicBezTo>
                  <a:cubicBezTo>
                    <a:pt x="274" y="432"/>
                    <a:pt x="274" y="432"/>
                    <a:pt x="274" y="432"/>
                  </a:cubicBezTo>
                  <a:cubicBezTo>
                    <a:pt x="309" y="366"/>
                    <a:pt x="365" y="312"/>
                    <a:pt x="433" y="278"/>
                  </a:cubicBezTo>
                  <a:cubicBezTo>
                    <a:pt x="432" y="274"/>
                    <a:pt x="432" y="270"/>
                    <a:pt x="431" y="266"/>
                  </a:cubicBezTo>
                  <a:cubicBezTo>
                    <a:pt x="249" y="265"/>
                    <a:pt x="249" y="265"/>
                    <a:pt x="249" y="265"/>
                  </a:cubicBezTo>
                  <a:moveTo>
                    <a:pt x="176" y="0"/>
                  </a:moveTo>
                  <a:cubicBezTo>
                    <a:pt x="40" y="0"/>
                    <a:pt x="40" y="0"/>
                    <a:pt x="40" y="0"/>
                  </a:cubicBezTo>
                  <a:cubicBezTo>
                    <a:pt x="26" y="3"/>
                    <a:pt x="13" y="6"/>
                    <a:pt x="0" y="11"/>
                  </a:cubicBezTo>
                  <a:cubicBezTo>
                    <a:pt x="107" y="33"/>
                    <a:pt x="195" y="109"/>
                    <a:pt x="233" y="209"/>
                  </a:cubicBezTo>
                  <a:cubicBezTo>
                    <a:pt x="297" y="210"/>
                    <a:pt x="362" y="211"/>
                    <a:pt x="417" y="212"/>
                  </a:cubicBezTo>
                  <a:cubicBezTo>
                    <a:pt x="380" y="105"/>
                    <a:pt x="289" y="23"/>
                    <a:pt x="176" y="0"/>
                  </a:cubicBezTo>
                </a:path>
              </a:pathLst>
            </a:custGeom>
            <a:solidFill>
              <a:srgbClr val="74747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6" name="îṧlîḍè"/>
            <p:cNvSpPr/>
            <p:nvPr/>
          </p:nvSpPr>
          <p:spPr bwMode="auto">
            <a:xfrm>
              <a:off x="4775200" y="3068638"/>
              <a:ext cx="481013" cy="403225"/>
            </a:xfrm>
            <a:custGeom>
              <a:avLst/>
              <a:gdLst>
                <a:gd name="T0" fmla="*/ 257 w 257"/>
                <a:gd name="T1" fmla="*/ 0 h 216"/>
                <a:gd name="T2" fmla="*/ 219 w 257"/>
                <a:gd name="T3" fmla="*/ 0 h 216"/>
                <a:gd name="T4" fmla="*/ 0 w 257"/>
                <a:gd name="T5" fmla="*/ 203 h 216"/>
                <a:gd name="T6" fmla="*/ 91 w 257"/>
                <a:gd name="T7" fmla="*/ 216 h 216"/>
                <a:gd name="T8" fmla="*/ 214 w 257"/>
                <a:gd name="T9" fmla="*/ 192 h 216"/>
                <a:gd name="T10" fmla="*/ 213 w 257"/>
                <a:gd name="T11" fmla="*/ 172 h 216"/>
                <a:gd name="T12" fmla="*/ 257 w 257"/>
                <a:gd name="T13" fmla="*/ 0 h 216"/>
              </a:gdLst>
              <a:ahLst/>
              <a:cxnLst>
                <a:cxn ang="0">
                  <a:pos x="T0" y="T1"/>
                </a:cxn>
                <a:cxn ang="0">
                  <a:pos x="T2" y="T3"/>
                </a:cxn>
                <a:cxn ang="0">
                  <a:pos x="T4" y="T5"/>
                </a:cxn>
                <a:cxn ang="0">
                  <a:pos x="T6" y="T7"/>
                </a:cxn>
                <a:cxn ang="0">
                  <a:pos x="T8" y="T9"/>
                </a:cxn>
                <a:cxn ang="0">
                  <a:pos x="T10" y="T11"/>
                </a:cxn>
                <a:cxn ang="0">
                  <a:pos x="T12" y="T13"/>
                </a:cxn>
              </a:cxnLst>
              <a:rect l="0" t="0" r="r" b="b"/>
              <a:pathLst>
                <a:path w="257" h="216">
                  <a:moveTo>
                    <a:pt x="257" y="0"/>
                  </a:moveTo>
                  <a:cubicBezTo>
                    <a:pt x="219" y="0"/>
                    <a:pt x="219" y="0"/>
                    <a:pt x="219" y="0"/>
                  </a:cubicBezTo>
                  <a:cubicBezTo>
                    <a:pt x="184" y="99"/>
                    <a:pt x="102" y="176"/>
                    <a:pt x="0" y="203"/>
                  </a:cubicBezTo>
                  <a:cubicBezTo>
                    <a:pt x="29" y="211"/>
                    <a:pt x="59" y="216"/>
                    <a:pt x="91" y="216"/>
                  </a:cubicBezTo>
                  <a:cubicBezTo>
                    <a:pt x="135" y="216"/>
                    <a:pt x="176" y="207"/>
                    <a:pt x="214" y="192"/>
                  </a:cubicBezTo>
                  <a:cubicBezTo>
                    <a:pt x="214" y="185"/>
                    <a:pt x="213" y="179"/>
                    <a:pt x="213" y="172"/>
                  </a:cubicBezTo>
                  <a:cubicBezTo>
                    <a:pt x="213" y="110"/>
                    <a:pt x="229" y="51"/>
                    <a:pt x="257" y="0"/>
                  </a:cubicBezTo>
                </a:path>
              </a:pathLst>
            </a:custGeom>
            <a:solidFill>
              <a:srgbClr val="5A5A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7" name="iṩḷîḋé"/>
            <p:cNvSpPr/>
            <p:nvPr/>
          </p:nvSpPr>
          <p:spPr bwMode="auto">
            <a:xfrm>
              <a:off x="5778500" y="5065713"/>
              <a:ext cx="319088" cy="3175"/>
            </a:xfrm>
            <a:custGeom>
              <a:avLst/>
              <a:gdLst>
                <a:gd name="T0" fmla="*/ 183 w 201"/>
                <a:gd name="T1" fmla="*/ 0 h 2"/>
                <a:gd name="T2" fmla="*/ 2 w 201"/>
                <a:gd name="T3" fmla="*/ 0 h 2"/>
                <a:gd name="T4" fmla="*/ 0 w 201"/>
                <a:gd name="T5" fmla="*/ 2 h 2"/>
                <a:gd name="T6" fmla="*/ 201 w 201"/>
                <a:gd name="T7" fmla="*/ 2 h 2"/>
                <a:gd name="T8" fmla="*/ 181 w 201"/>
                <a:gd name="T9" fmla="*/ 2 h 2"/>
                <a:gd name="T10" fmla="*/ 183 w 201"/>
                <a:gd name="T11" fmla="*/ 0 h 2"/>
              </a:gdLst>
              <a:ahLst/>
              <a:cxnLst>
                <a:cxn ang="0">
                  <a:pos x="T0" y="T1"/>
                </a:cxn>
                <a:cxn ang="0">
                  <a:pos x="T2" y="T3"/>
                </a:cxn>
                <a:cxn ang="0">
                  <a:pos x="T4" y="T5"/>
                </a:cxn>
                <a:cxn ang="0">
                  <a:pos x="T6" y="T7"/>
                </a:cxn>
                <a:cxn ang="0">
                  <a:pos x="T8" y="T9"/>
                </a:cxn>
                <a:cxn ang="0">
                  <a:pos x="T10" y="T11"/>
                </a:cxn>
              </a:cxnLst>
              <a:rect l="0" t="0" r="r" b="b"/>
              <a:pathLst>
                <a:path w="201" h="2">
                  <a:moveTo>
                    <a:pt x="183" y="0"/>
                  </a:moveTo>
                  <a:lnTo>
                    <a:pt x="2" y="0"/>
                  </a:lnTo>
                  <a:lnTo>
                    <a:pt x="0" y="2"/>
                  </a:lnTo>
                  <a:lnTo>
                    <a:pt x="201" y="2"/>
                  </a:lnTo>
                  <a:lnTo>
                    <a:pt x="181" y="2"/>
                  </a:lnTo>
                  <a:lnTo>
                    <a:pt x="183"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8" name="ï$lïḋê"/>
            <p:cNvSpPr/>
            <p:nvPr/>
          </p:nvSpPr>
          <p:spPr bwMode="auto">
            <a:xfrm>
              <a:off x="5778500" y="5065713"/>
              <a:ext cx="319088" cy="3175"/>
            </a:xfrm>
            <a:custGeom>
              <a:avLst/>
              <a:gdLst>
                <a:gd name="T0" fmla="*/ 183 w 201"/>
                <a:gd name="T1" fmla="*/ 0 h 2"/>
                <a:gd name="T2" fmla="*/ 2 w 201"/>
                <a:gd name="T3" fmla="*/ 0 h 2"/>
                <a:gd name="T4" fmla="*/ 0 w 201"/>
                <a:gd name="T5" fmla="*/ 2 h 2"/>
                <a:gd name="T6" fmla="*/ 201 w 201"/>
                <a:gd name="T7" fmla="*/ 2 h 2"/>
                <a:gd name="T8" fmla="*/ 181 w 201"/>
                <a:gd name="T9" fmla="*/ 2 h 2"/>
                <a:gd name="T10" fmla="*/ 183 w 201"/>
                <a:gd name="T11" fmla="*/ 0 h 2"/>
              </a:gdLst>
              <a:ahLst/>
              <a:cxnLst>
                <a:cxn ang="0">
                  <a:pos x="T0" y="T1"/>
                </a:cxn>
                <a:cxn ang="0">
                  <a:pos x="T2" y="T3"/>
                </a:cxn>
                <a:cxn ang="0">
                  <a:pos x="T4" y="T5"/>
                </a:cxn>
                <a:cxn ang="0">
                  <a:pos x="T6" y="T7"/>
                </a:cxn>
                <a:cxn ang="0">
                  <a:pos x="T8" y="T9"/>
                </a:cxn>
                <a:cxn ang="0">
                  <a:pos x="T10" y="T11"/>
                </a:cxn>
              </a:cxnLst>
              <a:rect l="0" t="0" r="r" b="b"/>
              <a:pathLst>
                <a:path w="201" h="2">
                  <a:moveTo>
                    <a:pt x="183" y="0"/>
                  </a:moveTo>
                  <a:lnTo>
                    <a:pt x="2" y="0"/>
                  </a:lnTo>
                  <a:lnTo>
                    <a:pt x="0" y="2"/>
                  </a:lnTo>
                  <a:lnTo>
                    <a:pt x="201" y="2"/>
                  </a:lnTo>
                  <a:lnTo>
                    <a:pt x="181" y="2"/>
                  </a:lnTo>
                  <a:lnTo>
                    <a:pt x="1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39" name="ïṩlîḍê"/>
            <p:cNvSpPr/>
            <p:nvPr/>
          </p:nvSpPr>
          <p:spPr bwMode="auto">
            <a:xfrm>
              <a:off x="5781675" y="4857751"/>
              <a:ext cx="315913" cy="207963"/>
            </a:xfrm>
            <a:custGeom>
              <a:avLst/>
              <a:gdLst>
                <a:gd name="T0" fmla="*/ 199 w 199"/>
                <a:gd name="T1" fmla="*/ 0 h 131"/>
                <a:gd name="T2" fmla="*/ 129 w 199"/>
                <a:gd name="T3" fmla="*/ 0 h 131"/>
                <a:gd name="T4" fmla="*/ 0 w 199"/>
                <a:gd name="T5" fmla="*/ 131 h 131"/>
                <a:gd name="T6" fmla="*/ 181 w 199"/>
                <a:gd name="T7" fmla="*/ 131 h 131"/>
                <a:gd name="T8" fmla="*/ 199 w 199"/>
                <a:gd name="T9" fmla="*/ 115 h 131"/>
                <a:gd name="T10" fmla="*/ 199 w 199"/>
                <a:gd name="T11" fmla="*/ 0 h 131"/>
              </a:gdLst>
              <a:ahLst/>
              <a:cxnLst>
                <a:cxn ang="0">
                  <a:pos x="T0" y="T1"/>
                </a:cxn>
                <a:cxn ang="0">
                  <a:pos x="T2" y="T3"/>
                </a:cxn>
                <a:cxn ang="0">
                  <a:pos x="T4" y="T5"/>
                </a:cxn>
                <a:cxn ang="0">
                  <a:pos x="T6" y="T7"/>
                </a:cxn>
                <a:cxn ang="0">
                  <a:pos x="T8" y="T9"/>
                </a:cxn>
                <a:cxn ang="0">
                  <a:pos x="T10" y="T11"/>
                </a:cxn>
              </a:cxnLst>
              <a:rect l="0" t="0" r="r" b="b"/>
              <a:pathLst>
                <a:path w="199" h="131">
                  <a:moveTo>
                    <a:pt x="199" y="0"/>
                  </a:moveTo>
                  <a:lnTo>
                    <a:pt x="129" y="0"/>
                  </a:lnTo>
                  <a:lnTo>
                    <a:pt x="0" y="131"/>
                  </a:lnTo>
                  <a:lnTo>
                    <a:pt x="181" y="131"/>
                  </a:lnTo>
                  <a:lnTo>
                    <a:pt x="199" y="115"/>
                  </a:lnTo>
                  <a:lnTo>
                    <a:pt x="199"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0" name="iśḷíḑé"/>
            <p:cNvSpPr/>
            <p:nvPr/>
          </p:nvSpPr>
          <p:spPr bwMode="auto">
            <a:xfrm>
              <a:off x="5781675" y="4857750"/>
              <a:ext cx="315913" cy="207963"/>
            </a:xfrm>
            <a:custGeom>
              <a:avLst/>
              <a:gdLst>
                <a:gd name="T0" fmla="*/ 199 w 199"/>
                <a:gd name="T1" fmla="*/ 0 h 131"/>
                <a:gd name="T2" fmla="*/ 129 w 199"/>
                <a:gd name="T3" fmla="*/ 0 h 131"/>
                <a:gd name="T4" fmla="*/ 0 w 199"/>
                <a:gd name="T5" fmla="*/ 131 h 131"/>
                <a:gd name="T6" fmla="*/ 181 w 199"/>
                <a:gd name="T7" fmla="*/ 131 h 131"/>
                <a:gd name="T8" fmla="*/ 199 w 199"/>
                <a:gd name="T9" fmla="*/ 115 h 131"/>
                <a:gd name="T10" fmla="*/ 199 w 199"/>
                <a:gd name="T11" fmla="*/ 0 h 131"/>
              </a:gdLst>
              <a:ahLst/>
              <a:cxnLst>
                <a:cxn ang="0">
                  <a:pos x="T0" y="T1"/>
                </a:cxn>
                <a:cxn ang="0">
                  <a:pos x="T2" y="T3"/>
                </a:cxn>
                <a:cxn ang="0">
                  <a:pos x="T4" y="T5"/>
                </a:cxn>
                <a:cxn ang="0">
                  <a:pos x="T6" y="T7"/>
                </a:cxn>
                <a:cxn ang="0">
                  <a:pos x="T8" y="T9"/>
                </a:cxn>
                <a:cxn ang="0">
                  <a:pos x="T10" y="T11"/>
                </a:cxn>
              </a:cxnLst>
              <a:rect l="0" t="0" r="r" b="b"/>
              <a:pathLst>
                <a:path w="199" h="131">
                  <a:moveTo>
                    <a:pt x="199" y="0"/>
                  </a:moveTo>
                  <a:lnTo>
                    <a:pt x="129" y="0"/>
                  </a:lnTo>
                  <a:lnTo>
                    <a:pt x="0" y="131"/>
                  </a:lnTo>
                  <a:lnTo>
                    <a:pt x="181" y="131"/>
                  </a:lnTo>
                  <a:lnTo>
                    <a:pt x="199" y="115"/>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1" name="ïślíḋê"/>
            <p:cNvSpPr/>
            <p:nvPr/>
          </p:nvSpPr>
          <p:spPr bwMode="auto">
            <a:xfrm>
              <a:off x="5986463" y="4746625"/>
              <a:ext cx="111125" cy="111125"/>
            </a:xfrm>
            <a:custGeom>
              <a:avLst/>
              <a:gdLst>
                <a:gd name="T0" fmla="*/ 70 w 70"/>
                <a:gd name="T1" fmla="*/ 0 h 70"/>
                <a:gd name="T2" fmla="*/ 0 w 70"/>
                <a:gd name="T3" fmla="*/ 70 h 70"/>
                <a:gd name="T4" fmla="*/ 70 w 70"/>
                <a:gd name="T5" fmla="*/ 70 h 70"/>
                <a:gd name="T6" fmla="*/ 70 w 70"/>
                <a:gd name="T7" fmla="*/ 0 h 70"/>
              </a:gdLst>
              <a:ahLst/>
              <a:cxnLst>
                <a:cxn ang="0">
                  <a:pos x="T0" y="T1"/>
                </a:cxn>
                <a:cxn ang="0">
                  <a:pos x="T2" y="T3"/>
                </a:cxn>
                <a:cxn ang="0">
                  <a:pos x="T4" y="T5"/>
                </a:cxn>
                <a:cxn ang="0">
                  <a:pos x="T6" y="T7"/>
                </a:cxn>
              </a:cxnLst>
              <a:rect l="0" t="0" r="r" b="b"/>
              <a:pathLst>
                <a:path w="70" h="70">
                  <a:moveTo>
                    <a:pt x="70" y="0"/>
                  </a:moveTo>
                  <a:lnTo>
                    <a:pt x="0" y="70"/>
                  </a:lnTo>
                  <a:lnTo>
                    <a:pt x="70" y="70"/>
                  </a:lnTo>
                  <a:lnTo>
                    <a:pt x="70"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2" name="i$1îḍè"/>
            <p:cNvSpPr/>
            <p:nvPr/>
          </p:nvSpPr>
          <p:spPr bwMode="auto">
            <a:xfrm>
              <a:off x="5986463" y="4746625"/>
              <a:ext cx="111125" cy="111125"/>
            </a:xfrm>
            <a:custGeom>
              <a:avLst/>
              <a:gdLst>
                <a:gd name="T0" fmla="*/ 70 w 70"/>
                <a:gd name="T1" fmla="*/ 0 h 70"/>
                <a:gd name="T2" fmla="*/ 0 w 70"/>
                <a:gd name="T3" fmla="*/ 70 h 70"/>
                <a:gd name="T4" fmla="*/ 70 w 70"/>
                <a:gd name="T5" fmla="*/ 70 h 70"/>
                <a:gd name="T6" fmla="*/ 70 w 70"/>
                <a:gd name="T7" fmla="*/ 0 h 70"/>
              </a:gdLst>
              <a:ahLst/>
              <a:cxnLst>
                <a:cxn ang="0">
                  <a:pos x="T0" y="T1"/>
                </a:cxn>
                <a:cxn ang="0">
                  <a:pos x="T2" y="T3"/>
                </a:cxn>
                <a:cxn ang="0">
                  <a:pos x="T4" y="T5"/>
                </a:cxn>
                <a:cxn ang="0">
                  <a:pos x="T6" y="T7"/>
                </a:cxn>
              </a:cxnLst>
              <a:rect l="0" t="0" r="r" b="b"/>
              <a:pathLst>
                <a:path w="70" h="70">
                  <a:moveTo>
                    <a:pt x="70" y="0"/>
                  </a:moveTo>
                  <a:lnTo>
                    <a:pt x="0" y="70"/>
                  </a:lnTo>
                  <a:lnTo>
                    <a:pt x="70" y="70"/>
                  </a:lnTo>
                  <a:lnTo>
                    <a:pt x="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3" name="ïšļîḑé"/>
            <p:cNvSpPr/>
            <p:nvPr/>
          </p:nvSpPr>
          <p:spPr bwMode="auto">
            <a:xfrm>
              <a:off x="5665788" y="4679950"/>
              <a:ext cx="442913" cy="469900"/>
            </a:xfrm>
            <a:custGeom>
              <a:avLst/>
              <a:gdLst>
                <a:gd name="T0" fmla="*/ 22 w 236"/>
                <a:gd name="T1" fmla="*/ 236 h 251"/>
                <a:gd name="T2" fmla="*/ 17 w 236"/>
                <a:gd name="T3" fmla="*/ 232 h 251"/>
                <a:gd name="T4" fmla="*/ 14 w 236"/>
                <a:gd name="T5" fmla="*/ 178 h 251"/>
                <a:gd name="T6" fmla="*/ 160 w 236"/>
                <a:gd name="T7" fmla="*/ 17 h 251"/>
                <a:gd name="T8" fmla="*/ 214 w 236"/>
                <a:gd name="T9" fmla="*/ 15 h 251"/>
                <a:gd name="T10" fmla="*/ 219 w 236"/>
                <a:gd name="T11" fmla="*/ 19 h 251"/>
                <a:gd name="T12" fmla="*/ 222 w 236"/>
                <a:gd name="T13" fmla="*/ 74 h 251"/>
                <a:gd name="T14" fmla="*/ 76 w 236"/>
                <a:gd name="T15" fmla="*/ 234 h 251"/>
                <a:gd name="T16" fmla="*/ 22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2" y="236"/>
                  </a:moveTo>
                  <a:cubicBezTo>
                    <a:pt x="17" y="232"/>
                    <a:pt x="17" y="232"/>
                    <a:pt x="17" y="232"/>
                  </a:cubicBezTo>
                  <a:cubicBezTo>
                    <a:pt x="1" y="218"/>
                    <a:pt x="0" y="193"/>
                    <a:pt x="14" y="178"/>
                  </a:cubicBezTo>
                  <a:cubicBezTo>
                    <a:pt x="160" y="17"/>
                    <a:pt x="160" y="17"/>
                    <a:pt x="160" y="17"/>
                  </a:cubicBezTo>
                  <a:cubicBezTo>
                    <a:pt x="174" y="2"/>
                    <a:pt x="199" y="0"/>
                    <a:pt x="214" y="15"/>
                  </a:cubicBezTo>
                  <a:cubicBezTo>
                    <a:pt x="219" y="19"/>
                    <a:pt x="219" y="19"/>
                    <a:pt x="219"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4" name="íṡľïḍe"/>
            <p:cNvSpPr/>
            <p:nvPr/>
          </p:nvSpPr>
          <p:spPr bwMode="auto">
            <a:xfrm>
              <a:off x="6097588" y="5065713"/>
              <a:ext cx="285750" cy="3175"/>
            </a:xfrm>
            <a:custGeom>
              <a:avLst/>
              <a:gdLst>
                <a:gd name="T0" fmla="*/ 164 w 180"/>
                <a:gd name="T1" fmla="*/ 0 h 2"/>
                <a:gd name="T2" fmla="*/ 0 w 180"/>
                <a:gd name="T3" fmla="*/ 0 h 2"/>
                <a:gd name="T4" fmla="*/ 0 w 180"/>
                <a:gd name="T5" fmla="*/ 2 h 2"/>
                <a:gd name="T6" fmla="*/ 180 w 180"/>
                <a:gd name="T7" fmla="*/ 2 h 2"/>
                <a:gd name="T8" fmla="*/ 161 w 180"/>
                <a:gd name="T9" fmla="*/ 2 h 2"/>
                <a:gd name="T10" fmla="*/ 164 w 180"/>
                <a:gd name="T11" fmla="*/ 0 h 2"/>
              </a:gdLst>
              <a:ahLst/>
              <a:cxnLst>
                <a:cxn ang="0">
                  <a:pos x="T0" y="T1"/>
                </a:cxn>
                <a:cxn ang="0">
                  <a:pos x="T2" y="T3"/>
                </a:cxn>
                <a:cxn ang="0">
                  <a:pos x="T4" y="T5"/>
                </a:cxn>
                <a:cxn ang="0">
                  <a:pos x="T6" y="T7"/>
                </a:cxn>
                <a:cxn ang="0">
                  <a:pos x="T8" y="T9"/>
                </a:cxn>
                <a:cxn ang="0">
                  <a:pos x="T10" y="T11"/>
                </a:cxn>
              </a:cxnLst>
              <a:rect l="0" t="0" r="r" b="b"/>
              <a:pathLst>
                <a:path w="180" h="2">
                  <a:moveTo>
                    <a:pt x="164" y="0"/>
                  </a:moveTo>
                  <a:lnTo>
                    <a:pt x="0" y="0"/>
                  </a:lnTo>
                  <a:lnTo>
                    <a:pt x="0" y="2"/>
                  </a:lnTo>
                  <a:lnTo>
                    <a:pt x="180" y="2"/>
                  </a:lnTo>
                  <a:lnTo>
                    <a:pt x="161" y="2"/>
                  </a:lnTo>
                  <a:lnTo>
                    <a:pt x="164"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5" name="ïṧlíḑe"/>
            <p:cNvSpPr/>
            <p:nvPr/>
          </p:nvSpPr>
          <p:spPr bwMode="auto">
            <a:xfrm>
              <a:off x="6097588" y="5065713"/>
              <a:ext cx="285750" cy="3175"/>
            </a:xfrm>
            <a:custGeom>
              <a:avLst/>
              <a:gdLst>
                <a:gd name="T0" fmla="*/ 164 w 180"/>
                <a:gd name="T1" fmla="*/ 0 h 2"/>
                <a:gd name="T2" fmla="*/ 0 w 180"/>
                <a:gd name="T3" fmla="*/ 0 h 2"/>
                <a:gd name="T4" fmla="*/ 0 w 180"/>
                <a:gd name="T5" fmla="*/ 2 h 2"/>
                <a:gd name="T6" fmla="*/ 180 w 180"/>
                <a:gd name="T7" fmla="*/ 2 h 2"/>
                <a:gd name="T8" fmla="*/ 161 w 180"/>
                <a:gd name="T9" fmla="*/ 2 h 2"/>
                <a:gd name="T10" fmla="*/ 164 w 180"/>
                <a:gd name="T11" fmla="*/ 0 h 2"/>
              </a:gdLst>
              <a:ahLst/>
              <a:cxnLst>
                <a:cxn ang="0">
                  <a:pos x="T0" y="T1"/>
                </a:cxn>
                <a:cxn ang="0">
                  <a:pos x="T2" y="T3"/>
                </a:cxn>
                <a:cxn ang="0">
                  <a:pos x="T4" y="T5"/>
                </a:cxn>
                <a:cxn ang="0">
                  <a:pos x="T6" y="T7"/>
                </a:cxn>
                <a:cxn ang="0">
                  <a:pos x="T8" y="T9"/>
                </a:cxn>
                <a:cxn ang="0">
                  <a:pos x="T10" y="T11"/>
                </a:cxn>
              </a:cxnLst>
              <a:rect l="0" t="0" r="r" b="b"/>
              <a:pathLst>
                <a:path w="180" h="2">
                  <a:moveTo>
                    <a:pt x="164" y="0"/>
                  </a:moveTo>
                  <a:lnTo>
                    <a:pt x="0" y="0"/>
                  </a:lnTo>
                  <a:lnTo>
                    <a:pt x="0" y="2"/>
                  </a:lnTo>
                  <a:lnTo>
                    <a:pt x="180" y="2"/>
                  </a:lnTo>
                  <a:lnTo>
                    <a:pt x="161"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6" name="îṣḻiḑê"/>
            <p:cNvSpPr/>
            <p:nvPr/>
          </p:nvSpPr>
          <p:spPr bwMode="auto">
            <a:xfrm>
              <a:off x="6097588" y="4857750"/>
              <a:ext cx="285750" cy="207963"/>
            </a:xfrm>
            <a:custGeom>
              <a:avLst/>
              <a:gdLst>
                <a:gd name="T0" fmla="*/ 180 w 180"/>
                <a:gd name="T1" fmla="*/ 0 h 131"/>
                <a:gd name="T2" fmla="*/ 111 w 180"/>
                <a:gd name="T3" fmla="*/ 0 h 131"/>
                <a:gd name="T4" fmla="*/ 0 w 180"/>
                <a:gd name="T5" fmla="*/ 115 h 131"/>
                <a:gd name="T6" fmla="*/ 0 w 180"/>
                <a:gd name="T7" fmla="*/ 131 h 131"/>
                <a:gd name="T8" fmla="*/ 164 w 180"/>
                <a:gd name="T9" fmla="*/ 131 h 131"/>
                <a:gd name="T10" fmla="*/ 180 w 180"/>
                <a:gd name="T11" fmla="*/ 115 h 131"/>
                <a:gd name="T12" fmla="*/ 180 w 180"/>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0" h="131">
                  <a:moveTo>
                    <a:pt x="180" y="0"/>
                  </a:moveTo>
                  <a:lnTo>
                    <a:pt x="111" y="0"/>
                  </a:lnTo>
                  <a:lnTo>
                    <a:pt x="0" y="115"/>
                  </a:lnTo>
                  <a:lnTo>
                    <a:pt x="0" y="131"/>
                  </a:lnTo>
                  <a:lnTo>
                    <a:pt x="164" y="131"/>
                  </a:lnTo>
                  <a:lnTo>
                    <a:pt x="180" y="115"/>
                  </a:lnTo>
                  <a:lnTo>
                    <a:pt x="180"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7" name="íṥḻíḓê"/>
            <p:cNvSpPr/>
            <p:nvPr/>
          </p:nvSpPr>
          <p:spPr bwMode="auto">
            <a:xfrm>
              <a:off x="6097588" y="4857750"/>
              <a:ext cx="285750" cy="207963"/>
            </a:xfrm>
            <a:custGeom>
              <a:avLst/>
              <a:gdLst>
                <a:gd name="T0" fmla="*/ 180 w 180"/>
                <a:gd name="T1" fmla="*/ 0 h 131"/>
                <a:gd name="T2" fmla="*/ 111 w 180"/>
                <a:gd name="T3" fmla="*/ 0 h 131"/>
                <a:gd name="T4" fmla="*/ 0 w 180"/>
                <a:gd name="T5" fmla="*/ 115 h 131"/>
                <a:gd name="T6" fmla="*/ 0 w 180"/>
                <a:gd name="T7" fmla="*/ 131 h 131"/>
                <a:gd name="T8" fmla="*/ 164 w 180"/>
                <a:gd name="T9" fmla="*/ 131 h 131"/>
                <a:gd name="T10" fmla="*/ 180 w 180"/>
                <a:gd name="T11" fmla="*/ 115 h 131"/>
                <a:gd name="T12" fmla="*/ 180 w 180"/>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0" h="131">
                  <a:moveTo>
                    <a:pt x="180" y="0"/>
                  </a:moveTo>
                  <a:lnTo>
                    <a:pt x="111" y="0"/>
                  </a:lnTo>
                  <a:lnTo>
                    <a:pt x="0" y="115"/>
                  </a:lnTo>
                  <a:lnTo>
                    <a:pt x="0" y="131"/>
                  </a:lnTo>
                  <a:lnTo>
                    <a:pt x="164" y="131"/>
                  </a:lnTo>
                  <a:lnTo>
                    <a:pt x="180" y="115"/>
                  </a:lnTo>
                  <a:lnTo>
                    <a:pt x="1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8" name="ïs1ïďé"/>
            <p:cNvSpPr/>
            <p:nvPr/>
          </p:nvSpPr>
          <p:spPr bwMode="auto">
            <a:xfrm>
              <a:off x="6273800"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49" name="íṡḷide"/>
            <p:cNvSpPr/>
            <p:nvPr/>
          </p:nvSpPr>
          <p:spPr bwMode="auto">
            <a:xfrm>
              <a:off x="6273800"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0" name="íSḻiḑè"/>
            <p:cNvSpPr/>
            <p:nvPr/>
          </p:nvSpPr>
          <p:spPr bwMode="auto">
            <a:xfrm>
              <a:off x="6065838" y="5065713"/>
              <a:ext cx="31750" cy="3175"/>
            </a:xfrm>
            <a:custGeom>
              <a:avLst/>
              <a:gdLst>
                <a:gd name="T0" fmla="*/ 20 w 20"/>
                <a:gd name="T1" fmla="*/ 0 h 2"/>
                <a:gd name="T2" fmla="*/ 2 w 20"/>
                <a:gd name="T3" fmla="*/ 0 h 2"/>
                <a:gd name="T4" fmla="*/ 0 w 20"/>
                <a:gd name="T5" fmla="*/ 2 h 2"/>
                <a:gd name="T6" fmla="*/ 20 w 20"/>
                <a:gd name="T7" fmla="*/ 2 h 2"/>
                <a:gd name="T8" fmla="*/ 20 w 20"/>
                <a:gd name="T9" fmla="*/ 0 h 2"/>
              </a:gdLst>
              <a:ahLst/>
              <a:cxnLst>
                <a:cxn ang="0">
                  <a:pos x="T0" y="T1"/>
                </a:cxn>
                <a:cxn ang="0">
                  <a:pos x="T2" y="T3"/>
                </a:cxn>
                <a:cxn ang="0">
                  <a:pos x="T4" y="T5"/>
                </a:cxn>
                <a:cxn ang="0">
                  <a:pos x="T6" y="T7"/>
                </a:cxn>
                <a:cxn ang="0">
                  <a:pos x="T8" y="T9"/>
                </a:cxn>
              </a:cxnLst>
              <a:rect l="0" t="0" r="r" b="b"/>
              <a:pathLst>
                <a:path w="20" h="2">
                  <a:moveTo>
                    <a:pt x="20" y="0"/>
                  </a:moveTo>
                  <a:lnTo>
                    <a:pt x="2" y="0"/>
                  </a:lnTo>
                  <a:lnTo>
                    <a:pt x="0" y="2"/>
                  </a:lnTo>
                  <a:lnTo>
                    <a:pt x="20" y="2"/>
                  </a:lnTo>
                  <a:lnTo>
                    <a:pt x="20"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1" name="îṧļidê"/>
            <p:cNvSpPr/>
            <p:nvPr/>
          </p:nvSpPr>
          <p:spPr bwMode="auto">
            <a:xfrm>
              <a:off x="6065838" y="5065713"/>
              <a:ext cx="31750" cy="3175"/>
            </a:xfrm>
            <a:custGeom>
              <a:avLst/>
              <a:gdLst>
                <a:gd name="T0" fmla="*/ 20 w 20"/>
                <a:gd name="T1" fmla="*/ 0 h 2"/>
                <a:gd name="T2" fmla="*/ 2 w 20"/>
                <a:gd name="T3" fmla="*/ 0 h 2"/>
                <a:gd name="T4" fmla="*/ 0 w 20"/>
                <a:gd name="T5" fmla="*/ 2 h 2"/>
                <a:gd name="T6" fmla="*/ 20 w 20"/>
                <a:gd name="T7" fmla="*/ 2 h 2"/>
                <a:gd name="T8" fmla="*/ 20 w 20"/>
                <a:gd name="T9" fmla="*/ 0 h 2"/>
              </a:gdLst>
              <a:ahLst/>
              <a:cxnLst>
                <a:cxn ang="0">
                  <a:pos x="T0" y="T1"/>
                </a:cxn>
                <a:cxn ang="0">
                  <a:pos x="T2" y="T3"/>
                </a:cxn>
                <a:cxn ang="0">
                  <a:pos x="T4" y="T5"/>
                </a:cxn>
                <a:cxn ang="0">
                  <a:pos x="T6" y="T7"/>
                </a:cxn>
                <a:cxn ang="0">
                  <a:pos x="T8" y="T9"/>
                </a:cxn>
              </a:cxnLst>
              <a:rect l="0" t="0" r="r" b="b"/>
              <a:pathLst>
                <a:path w="20" h="2">
                  <a:moveTo>
                    <a:pt x="20" y="0"/>
                  </a:moveTo>
                  <a:lnTo>
                    <a:pt x="2" y="0"/>
                  </a:lnTo>
                  <a:lnTo>
                    <a:pt x="0" y="2"/>
                  </a:lnTo>
                  <a:lnTo>
                    <a:pt x="20"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2" name="îṧlîḍe"/>
            <p:cNvSpPr/>
            <p:nvPr/>
          </p:nvSpPr>
          <p:spPr bwMode="auto">
            <a:xfrm>
              <a:off x="6069013" y="5040313"/>
              <a:ext cx="28575" cy="25400"/>
            </a:xfrm>
            <a:custGeom>
              <a:avLst/>
              <a:gdLst>
                <a:gd name="T0" fmla="*/ 18 w 18"/>
                <a:gd name="T1" fmla="*/ 0 h 16"/>
                <a:gd name="T2" fmla="*/ 0 w 18"/>
                <a:gd name="T3" fmla="*/ 16 h 16"/>
                <a:gd name="T4" fmla="*/ 18 w 18"/>
                <a:gd name="T5" fmla="*/ 16 h 16"/>
                <a:gd name="T6" fmla="*/ 18 w 18"/>
                <a:gd name="T7" fmla="*/ 0 h 16"/>
              </a:gdLst>
              <a:ahLst/>
              <a:cxnLst>
                <a:cxn ang="0">
                  <a:pos x="T0" y="T1"/>
                </a:cxn>
                <a:cxn ang="0">
                  <a:pos x="T2" y="T3"/>
                </a:cxn>
                <a:cxn ang="0">
                  <a:pos x="T4" y="T5"/>
                </a:cxn>
                <a:cxn ang="0">
                  <a:pos x="T6" y="T7"/>
                </a:cxn>
              </a:cxnLst>
              <a:rect l="0" t="0" r="r" b="b"/>
              <a:pathLst>
                <a:path w="18" h="16">
                  <a:moveTo>
                    <a:pt x="18" y="0"/>
                  </a:moveTo>
                  <a:lnTo>
                    <a:pt x="0" y="16"/>
                  </a:lnTo>
                  <a:lnTo>
                    <a:pt x="18" y="16"/>
                  </a:lnTo>
                  <a:lnTo>
                    <a:pt x="18"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3" name="îşļíde"/>
            <p:cNvSpPr/>
            <p:nvPr/>
          </p:nvSpPr>
          <p:spPr bwMode="auto">
            <a:xfrm>
              <a:off x="6069013" y="5040313"/>
              <a:ext cx="28575" cy="25400"/>
            </a:xfrm>
            <a:custGeom>
              <a:avLst/>
              <a:gdLst>
                <a:gd name="T0" fmla="*/ 18 w 18"/>
                <a:gd name="T1" fmla="*/ 0 h 16"/>
                <a:gd name="T2" fmla="*/ 0 w 18"/>
                <a:gd name="T3" fmla="*/ 16 h 16"/>
                <a:gd name="T4" fmla="*/ 18 w 18"/>
                <a:gd name="T5" fmla="*/ 16 h 16"/>
                <a:gd name="T6" fmla="*/ 18 w 18"/>
                <a:gd name="T7" fmla="*/ 0 h 16"/>
              </a:gdLst>
              <a:ahLst/>
              <a:cxnLst>
                <a:cxn ang="0">
                  <a:pos x="T0" y="T1"/>
                </a:cxn>
                <a:cxn ang="0">
                  <a:pos x="T2" y="T3"/>
                </a:cxn>
                <a:cxn ang="0">
                  <a:pos x="T4" y="T5"/>
                </a:cxn>
                <a:cxn ang="0">
                  <a:pos x="T6" y="T7"/>
                </a:cxn>
              </a:cxnLst>
              <a:rect l="0" t="0" r="r" b="b"/>
              <a:pathLst>
                <a:path w="18" h="16">
                  <a:moveTo>
                    <a:pt x="18" y="0"/>
                  </a:moveTo>
                  <a:lnTo>
                    <a:pt x="0" y="16"/>
                  </a:lnTo>
                  <a:lnTo>
                    <a:pt x="18" y="16"/>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4" name="işḻïďe"/>
            <p:cNvSpPr/>
            <p:nvPr/>
          </p:nvSpPr>
          <p:spPr bwMode="auto">
            <a:xfrm>
              <a:off x="5953125" y="4679950"/>
              <a:ext cx="441325" cy="469900"/>
            </a:xfrm>
            <a:custGeom>
              <a:avLst/>
              <a:gdLst>
                <a:gd name="T0" fmla="*/ 22 w 236"/>
                <a:gd name="T1" fmla="*/ 236 h 251"/>
                <a:gd name="T2" fmla="*/ 17 w 236"/>
                <a:gd name="T3" fmla="*/ 232 h 251"/>
                <a:gd name="T4" fmla="*/ 15 w 236"/>
                <a:gd name="T5" fmla="*/ 178 h 251"/>
                <a:gd name="T6" fmla="*/ 160 w 236"/>
                <a:gd name="T7" fmla="*/ 17 h 251"/>
                <a:gd name="T8" fmla="*/ 215 w 236"/>
                <a:gd name="T9" fmla="*/ 15 h 251"/>
                <a:gd name="T10" fmla="*/ 220 w 236"/>
                <a:gd name="T11" fmla="*/ 19 h 251"/>
                <a:gd name="T12" fmla="*/ 222 w 236"/>
                <a:gd name="T13" fmla="*/ 74 h 251"/>
                <a:gd name="T14" fmla="*/ 76 w 236"/>
                <a:gd name="T15" fmla="*/ 234 h 251"/>
                <a:gd name="T16" fmla="*/ 22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2" y="236"/>
                  </a:moveTo>
                  <a:cubicBezTo>
                    <a:pt x="17" y="232"/>
                    <a:pt x="17" y="232"/>
                    <a:pt x="17" y="232"/>
                  </a:cubicBezTo>
                  <a:cubicBezTo>
                    <a:pt x="2" y="218"/>
                    <a:pt x="0" y="193"/>
                    <a:pt x="15" y="178"/>
                  </a:cubicBezTo>
                  <a:cubicBezTo>
                    <a:pt x="160" y="17"/>
                    <a:pt x="160" y="17"/>
                    <a:pt x="160" y="17"/>
                  </a:cubicBezTo>
                  <a:cubicBezTo>
                    <a:pt x="175" y="2"/>
                    <a:pt x="199" y="0"/>
                    <a:pt x="215" y="15"/>
                  </a:cubicBezTo>
                  <a:cubicBezTo>
                    <a:pt x="220" y="19"/>
                    <a:pt x="220" y="19"/>
                    <a:pt x="220"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5" name="íṡļîḓé"/>
            <p:cNvSpPr/>
            <p:nvPr/>
          </p:nvSpPr>
          <p:spPr bwMode="auto">
            <a:xfrm>
              <a:off x="6383338" y="5065713"/>
              <a:ext cx="287338" cy="3175"/>
            </a:xfrm>
            <a:custGeom>
              <a:avLst/>
              <a:gdLst>
                <a:gd name="T0" fmla="*/ 164 w 181"/>
                <a:gd name="T1" fmla="*/ 0 h 2"/>
                <a:gd name="T2" fmla="*/ 0 w 181"/>
                <a:gd name="T3" fmla="*/ 0 h 2"/>
                <a:gd name="T4" fmla="*/ 0 w 181"/>
                <a:gd name="T5" fmla="*/ 2 h 2"/>
                <a:gd name="T6" fmla="*/ 181 w 181"/>
                <a:gd name="T7" fmla="*/ 2 h 2"/>
                <a:gd name="T8" fmla="*/ 162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2" y="2"/>
                  </a:lnTo>
                  <a:lnTo>
                    <a:pt x="164"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6" name="isḻîḓe"/>
            <p:cNvSpPr/>
            <p:nvPr/>
          </p:nvSpPr>
          <p:spPr bwMode="auto">
            <a:xfrm>
              <a:off x="6383338" y="5065713"/>
              <a:ext cx="287338" cy="3175"/>
            </a:xfrm>
            <a:custGeom>
              <a:avLst/>
              <a:gdLst>
                <a:gd name="T0" fmla="*/ 164 w 181"/>
                <a:gd name="T1" fmla="*/ 0 h 2"/>
                <a:gd name="T2" fmla="*/ 0 w 181"/>
                <a:gd name="T3" fmla="*/ 0 h 2"/>
                <a:gd name="T4" fmla="*/ 0 w 181"/>
                <a:gd name="T5" fmla="*/ 2 h 2"/>
                <a:gd name="T6" fmla="*/ 181 w 181"/>
                <a:gd name="T7" fmla="*/ 2 h 2"/>
                <a:gd name="T8" fmla="*/ 162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2"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7" name="íŝ1iḋe"/>
            <p:cNvSpPr/>
            <p:nvPr/>
          </p:nvSpPr>
          <p:spPr bwMode="auto">
            <a:xfrm>
              <a:off x="6383338" y="4857750"/>
              <a:ext cx="287338" cy="207963"/>
            </a:xfrm>
            <a:custGeom>
              <a:avLst/>
              <a:gdLst>
                <a:gd name="T0" fmla="*/ 181 w 181"/>
                <a:gd name="T1" fmla="*/ 0 h 131"/>
                <a:gd name="T2" fmla="*/ 112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2" y="0"/>
                  </a:lnTo>
                  <a:lnTo>
                    <a:pt x="0" y="115"/>
                  </a:lnTo>
                  <a:lnTo>
                    <a:pt x="0" y="131"/>
                  </a:lnTo>
                  <a:lnTo>
                    <a:pt x="164" y="131"/>
                  </a:lnTo>
                  <a:lnTo>
                    <a:pt x="181" y="115"/>
                  </a:lnTo>
                  <a:lnTo>
                    <a:pt x="181"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8" name="iŝ1îḑe"/>
            <p:cNvSpPr/>
            <p:nvPr/>
          </p:nvSpPr>
          <p:spPr bwMode="auto">
            <a:xfrm>
              <a:off x="6383338" y="4857750"/>
              <a:ext cx="287338" cy="207963"/>
            </a:xfrm>
            <a:custGeom>
              <a:avLst/>
              <a:gdLst>
                <a:gd name="T0" fmla="*/ 181 w 181"/>
                <a:gd name="T1" fmla="*/ 0 h 131"/>
                <a:gd name="T2" fmla="*/ 112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2" y="0"/>
                  </a:lnTo>
                  <a:lnTo>
                    <a:pt x="0" y="115"/>
                  </a:lnTo>
                  <a:lnTo>
                    <a:pt x="0" y="131"/>
                  </a:lnTo>
                  <a:lnTo>
                    <a:pt x="164" y="131"/>
                  </a:lnTo>
                  <a:lnTo>
                    <a:pt x="181" y="115"/>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59" name="îşḻîďé"/>
            <p:cNvSpPr/>
            <p:nvPr/>
          </p:nvSpPr>
          <p:spPr bwMode="auto">
            <a:xfrm>
              <a:off x="6561138"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0" name="íṧḷîḓé"/>
            <p:cNvSpPr/>
            <p:nvPr/>
          </p:nvSpPr>
          <p:spPr bwMode="auto">
            <a:xfrm>
              <a:off x="6561138"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1" name="íṧ1îḑe"/>
            <p:cNvSpPr/>
            <p:nvPr/>
          </p:nvSpPr>
          <p:spPr bwMode="auto">
            <a:xfrm>
              <a:off x="6353175" y="5065713"/>
              <a:ext cx="30163" cy="3175"/>
            </a:xfrm>
            <a:custGeom>
              <a:avLst/>
              <a:gdLst>
                <a:gd name="T0" fmla="*/ 19 w 19"/>
                <a:gd name="T1" fmla="*/ 0 h 2"/>
                <a:gd name="T2" fmla="*/ 3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3" y="0"/>
                  </a:lnTo>
                  <a:lnTo>
                    <a:pt x="0" y="2"/>
                  </a:lnTo>
                  <a:lnTo>
                    <a:pt x="19" y="2"/>
                  </a:lnTo>
                  <a:lnTo>
                    <a:pt x="19"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2" name="iş1îdè"/>
            <p:cNvSpPr/>
            <p:nvPr/>
          </p:nvSpPr>
          <p:spPr bwMode="auto">
            <a:xfrm>
              <a:off x="6353175" y="5065713"/>
              <a:ext cx="30163" cy="3175"/>
            </a:xfrm>
            <a:custGeom>
              <a:avLst/>
              <a:gdLst>
                <a:gd name="T0" fmla="*/ 19 w 19"/>
                <a:gd name="T1" fmla="*/ 0 h 2"/>
                <a:gd name="T2" fmla="*/ 3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3" y="0"/>
                  </a:lnTo>
                  <a:lnTo>
                    <a:pt x="0" y="2"/>
                  </a:lnTo>
                  <a:lnTo>
                    <a:pt x="19" y="2"/>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3" name="işḷïḑe"/>
            <p:cNvSpPr/>
            <p:nvPr/>
          </p:nvSpPr>
          <p:spPr bwMode="auto">
            <a:xfrm>
              <a:off x="6357938" y="5040313"/>
              <a:ext cx="25400" cy="25400"/>
            </a:xfrm>
            <a:custGeom>
              <a:avLst/>
              <a:gdLst>
                <a:gd name="T0" fmla="*/ 16 w 16"/>
                <a:gd name="T1" fmla="*/ 0 h 16"/>
                <a:gd name="T2" fmla="*/ 0 w 16"/>
                <a:gd name="T3" fmla="*/ 16 h 16"/>
                <a:gd name="T4" fmla="*/ 16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6"/>
                  </a:lnTo>
                  <a:lnTo>
                    <a:pt x="16" y="16"/>
                  </a:lnTo>
                  <a:lnTo>
                    <a:pt x="16"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4" name="iŝḷídê"/>
            <p:cNvSpPr/>
            <p:nvPr/>
          </p:nvSpPr>
          <p:spPr bwMode="auto">
            <a:xfrm>
              <a:off x="6357938" y="5040313"/>
              <a:ext cx="25400" cy="25400"/>
            </a:xfrm>
            <a:custGeom>
              <a:avLst/>
              <a:gdLst>
                <a:gd name="T0" fmla="*/ 16 w 16"/>
                <a:gd name="T1" fmla="*/ 0 h 16"/>
                <a:gd name="T2" fmla="*/ 0 w 16"/>
                <a:gd name="T3" fmla="*/ 16 h 16"/>
                <a:gd name="T4" fmla="*/ 16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6"/>
                  </a:lnTo>
                  <a:lnTo>
                    <a:pt x="16" y="16"/>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5" name="îṡlíḋê"/>
            <p:cNvSpPr/>
            <p:nvPr/>
          </p:nvSpPr>
          <p:spPr bwMode="auto">
            <a:xfrm>
              <a:off x="6240463" y="4679950"/>
              <a:ext cx="442913" cy="469900"/>
            </a:xfrm>
            <a:custGeom>
              <a:avLst/>
              <a:gdLst>
                <a:gd name="T0" fmla="*/ 21 w 236"/>
                <a:gd name="T1" fmla="*/ 236 h 251"/>
                <a:gd name="T2" fmla="*/ 17 w 236"/>
                <a:gd name="T3" fmla="*/ 232 h 251"/>
                <a:gd name="T4" fmla="*/ 14 w 236"/>
                <a:gd name="T5" fmla="*/ 178 h 251"/>
                <a:gd name="T6" fmla="*/ 160 w 236"/>
                <a:gd name="T7" fmla="*/ 17 h 251"/>
                <a:gd name="T8" fmla="*/ 214 w 236"/>
                <a:gd name="T9" fmla="*/ 15 h 251"/>
                <a:gd name="T10" fmla="*/ 219 w 236"/>
                <a:gd name="T11" fmla="*/ 19 h 251"/>
                <a:gd name="T12" fmla="*/ 221 w 236"/>
                <a:gd name="T13" fmla="*/ 74 h 251"/>
                <a:gd name="T14" fmla="*/ 76 w 236"/>
                <a:gd name="T15" fmla="*/ 234 h 251"/>
                <a:gd name="T16" fmla="*/ 21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1"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1" y="74"/>
                  </a:cubicBezTo>
                  <a:cubicBezTo>
                    <a:pt x="76" y="234"/>
                    <a:pt x="76" y="234"/>
                    <a:pt x="76" y="234"/>
                  </a:cubicBezTo>
                  <a:cubicBezTo>
                    <a:pt x="61" y="249"/>
                    <a:pt x="37" y="251"/>
                    <a:pt x="21"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6" name="iṧ1íďè"/>
            <p:cNvSpPr/>
            <p:nvPr/>
          </p:nvSpPr>
          <p:spPr bwMode="auto">
            <a:xfrm>
              <a:off x="6670675" y="5065713"/>
              <a:ext cx="287338" cy="3175"/>
            </a:xfrm>
            <a:custGeom>
              <a:avLst/>
              <a:gdLst>
                <a:gd name="T0" fmla="*/ 164 w 181"/>
                <a:gd name="T1" fmla="*/ 0 h 2"/>
                <a:gd name="T2" fmla="*/ 0 w 181"/>
                <a:gd name="T3" fmla="*/ 0 h 2"/>
                <a:gd name="T4" fmla="*/ 0 w 181"/>
                <a:gd name="T5" fmla="*/ 2 h 2"/>
                <a:gd name="T6" fmla="*/ 181 w 181"/>
                <a:gd name="T7" fmla="*/ 2 h 2"/>
                <a:gd name="T8" fmla="*/ 161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1" y="2"/>
                  </a:lnTo>
                  <a:lnTo>
                    <a:pt x="164"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7" name="iṥ1ïḑé"/>
            <p:cNvSpPr/>
            <p:nvPr/>
          </p:nvSpPr>
          <p:spPr bwMode="auto">
            <a:xfrm>
              <a:off x="6670675" y="5065713"/>
              <a:ext cx="287338" cy="3175"/>
            </a:xfrm>
            <a:custGeom>
              <a:avLst/>
              <a:gdLst>
                <a:gd name="T0" fmla="*/ 164 w 181"/>
                <a:gd name="T1" fmla="*/ 0 h 2"/>
                <a:gd name="T2" fmla="*/ 0 w 181"/>
                <a:gd name="T3" fmla="*/ 0 h 2"/>
                <a:gd name="T4" fmla="*/ 0 w 181"/>
                <a:gd name="T5" fmla="*/ 2 h 2"/>
                <a:gd name="T6" fmla="*/ 181 w 181"/>
                <a:gd name="T7" fmla="*/ 2 h 2"/>
                <a:gd name="T8" fmla="*/ 161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1"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8" name="isḷíḍe"/>
            <p:cNvSpPr/>
            <p:nvPr/>
          </p:nvSpPr>
          <p:spPr bwMode="auto">
            <a:xfrm>
              <a:off x="6670675" y="4857750"/>
              <a:ext cx="287338" cy="207963"/>
            </a:xfrm>
            <a:custGeom>
              <a:avLst/>
              <a:gdLst>
                <a:gd name="T0" fmla="*/ 181 w 181"/>
                <a:gd name="T1" fmla="*/ 0 h 131"/>
                <a:gd name="T2" fmla="*/ 112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2" y="0"/>
                  </a:lnTo>
                  <a:lnTo>
                    <a:pt x="0" y="115"/>
                  </a:lnTo>
                  <a:lnTo>
                    <a:pt x="0" y="131"/>
                  </a:lnTo>
                  <a:lnTo>
                    <a:pt x="164" y="131"/>
                  </a:lnTo>
                  <a:lnTo>
                    <a:pt x="181" y="115"/>
                  </a:lnTo>
                  <a:lnTo>
                    <a:pt x="181"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69" name="ïṥlîḍe"/>
            <p:cNvSpPr/>
            <p:nvPr/>
          </p:nvSpPr>
          <p:spPr bwMode="auto">
            <a:xfrm>
              <a:off x="6670675" y="4857750"/>
              <a:ext cx="287338" cy="207963"/>
            </a:xfrm>
            <a:custGeom>
              <a:avLst/>
              <a:gdLst>
                <a:gd name="T0" fmla="*/ 181 w 181"/>
                <a:gd name="T1" fmla="*/ 0 h 131"/>
                <a:gd name="T2" fmla="*/ 112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2" y="0"/>
                  </a:lnTo>
                  <a:lnTo>
                    <a:pt x="0" y="115"/>
                  </a:lnTo>
                  <a:lnTo>
                    <a:pt x="0" y="131"/>
                  </a:lnTo>
                  <a:lnTo>
                    <a:pt x="164" y="131"/>
                  </a:lnTo>
                  <a:lnTo>
                    <a:pt x="181" y="115"/>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0" name="ïşḷiďe"/>
            <p:cNvSpPr/>
            <p:nvPr/>
          </p:nvSpPr>
          <p:spPr bwMode="auto">
            <a:xfrm>
              <a:off x="6848475"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1" name="iŝḷiḋè"/>
            <p:cNvSpPr/>
            <p:nvPr/>
          </p:nvSpPr>
          <p:spPr bwMode="auto">
            <a:xfrm>
              <a:off x="6848475"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2" name="íş1iḓe"/>
            <p:cNvSpPr/>
            <p:nvPr/>
          </p:nvSpPr>
          <p:spPr bwMode="auto">
            <a:xfrm>
              <a:off x="6640513" y="5065713"/>
              <a:ext cx="30163" cy="3175"/>
            </a:xfrm>
            <a:custGeom>
              <a:avLst/>
              <a:gdLst>
                <a:gd name="T0" fmla="*/ 19 w 19"/>
                <a:gd name="T1" fmla="*/ 0 h 2"/>
                <a:gd name="T2" fmla="*/ 2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2" y="0"/>
                  </a:lnTo>
                  <a:lnTo>
                    <a:pt x="0" y="2"/>
                  </a:lnTo>
                  <a:lnTo>
                    <a:pt x="19" y="2"/>
                  </a:lnTo>
                  <a:lnTo>
                    <a:pt x="19"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3" name="iṡ1iḍê"/>
            <p:cNvSpPr/>
            <p:nvPr/>
          </p:nvSpPr>
          <p:spPr bwMode="auto">
            <a:xfrm>
              <a:off x="6640513" y="5065713"/>
              <a:ext cx="30163" cy="3175"/>
            </a:xfrm>
            <a:custGeom>
              <a:avLst/>
              <a:gdLst>
                <a:gd name="T0" fmla="*/ 19 w 19"/>
                <a:gd name="T1" fmla="*/ 0 h 2"/>
                <a:gd name="T2" fmla="*/ 2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2" y="0"/>
                  </a:lnTo>
                  <a:lnTo>
                    <a:pt x="0" y="2"/>
                  </a:lnTo>
                  <a:lnTo>
                    <a:pt x="19" y="2"/>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4" name="iśḻiḑé"/>
            <p:cNvSpPr/>
            <p:nvPr/>
          </p:nvSpPr>
          <p:spPr bwMode="auto">
            <a:xfrm>
              <a:off x="6643688"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5" name="îṣľiḍê"/>
            <p:cNvSpPr/>
            <p:nvPr/>
          </p:nvSpPr>
          <p:spPr bwMode="auto">
            <a:xfrm>
              <a:off x="6643688"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6" name="îşļïḓê"/>
            <p:cNvSpPr/>
            <p:nvPr/>
          </p:nvSpPr>
          <p:spPr bwMode="auto">
            <a:xfrm>
              <a:off x="6527800" y="4679950"/>
              <a:ext cx="441325" cy="469900"/>
            </a:xfrm>
            <a:custGeom>
              <a:avLst/>
              <a:gdLst>
                <a:gd name="T0" fmla="*/ 22 w 236"/>
                <a:gd name="T1" fmla="*/ 236 h 251"/>
                <a:gd name="T2" fmla="*/ 17 w 236"/>
                <a:gd name="T3" fmla="*/ 232 h 251"/>
                <a:gd name="T4" fmla="*/ 14 w 236"/>
                <a:gd name="T5" fmla="*/ 178 h 251"/>
                <a:gd name="T6" fmla="*/ 160 w 236"/>
                <a:gd name="T7" fmla="*/ 17 h 251"/>
                <a:gd name="T8" fmla="*/ 214 w 236"/>
                <a:gd name="T9" fmla="*/ 15 h 251"/>
                <a:gd name="T10" fmla="*/ 219 w 236"/>
                <a:gd name="T11" fmla="*/ 19 h 251"/>
                <a:gd name="T12" fmla="*/ 222 w 236"/>
                <a:gd name="T13" fmla="*/ 74 h 251"/>
                <a:gd name="T14" fmla="*/ 76 w 236"/>
                <a:gd name="T15" fmla="*/ 234 h 251"/>
                <a:gd name="T16" fmla="*/ 22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2"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2" y="74"/>
                  </a:cubicBezTo>
                  <a:cubicBezTo>
                    <a:pt x="76" y="234"/>
                    <a:pt x="76" y="234"/>
                    <a:pt x="76" y="234"/>
                  </a:cubicBezTo>
                  <a:cubicBezTo>
                    <a:pt x="62" y="249"/>
                    <a:pt x="37" y="251"/>
                    <a:pt x="22"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7" name="ïšḷîdé"/>
            <p:cNvSpPr/>
            <p:nvPr/>
          </p:nvSpPr>
          <p:spPr bwMode="auto">
            <a:xfrm>
              <a:off x="6958013" y="5065713"/>
              <a:ext cx="287338" cy="3175"/>
            </a:xfrm>
            <a:custGeom>
              <a:avLst/>
              <a:gdLst>
                <a:gd name="T0" fmla="*/ 164 w 181"/>
                <a:gd name="T1" fmla="*/ 0 h 2"/>
                <a:gd name="T2" fmla="*/ 0 w 181"/>
                <a:gd name="T3" fmla="*/ 0 h 2"/>
                <a:gd name="T4" fmla="*/ 0 w 181"/>
                <a:gd name="T5" fmla="*/ 2 h 2"/>
                <a:gd name="T6" fmla="*/ 181 w 181"/>
                <a:gd name="T7" fmla="*/ 2 h 2"/>
                <a:gd name="T8" fmla="*/ 162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2" y="2"/>
                  </a:lnTo>
                  <a:lnTo>
                    <a:pt x="164"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8" name="ïṣḷiḑe"/>
            <p:cNvSpPr/>
            <p:nvPr/>
          </p:nvSpPr>
          <p:spPr bwMode="auto">
            <a:xfrm>
              <a:off x="6958013" y="5065713"/>
              <a:ext cx="287338" cy="3175"/>
            </a:xfrm>
            <a:custGeom>
              <a:avLst/>
              <a:gdLst>
                <a:gd name="T0" fmla="*/ 164 w 181"/>
                <a:gd name="T1" fmla="*/ 0 h 2"/>
                <a:gd name="T2" fmla="*/ 0 w 181"/>
                <a:gd name="T3" fmla="*/ 0 h 2"/>
                <a:gd name="T4" fmla="*/ 0 w 181"/>
                <a:gd name="T5" fmla="*/ 2 h 2"/>
                <a:gd name="T6" fmla="*/ 181 w 181"/>
                <a:gd name="T7" fmla="*/ 2 h 2"/>
                <a:gd name="T8" fmla="*/ 162 w 181"/>
                <a:gd name="T9" fmla="*/ 2 h 2"/>
                <a:gd name="T10" fmla="*/ 164 w 181"/>
                <a:gd name="T11" fmla="*/ 0 h 2"/>
              </a:gdLst>
              <a:ahLst/>
              <a:cxnLst>
                <a:cxn ang="0">
                  <a:pos x="T0" y="T1"/>
                </a:cxn>
                <a:cxn ang="0">
                  <a:pos x="T2" y="T3"/>
                </a:cxn>
                <a:cxn ang="0">
                  <a:pos x="T4" y="T5"/>
                </a:cxn>
                <a:cxn ang="0">
                  <a:pos x="T6" y="T7"/>
                </a:cxn>
                <a:cxn ang="0">
                  <a:pos x="T8" y="T9"/>
                </a:cxn>
                <a:cxn ang="0">
                  <a:pos x="T10" y="T11"/>
                </a:cxn>
              </a:cxnLst>
              <a:rect l="0" t="0" r="r" b="b"/>
              <a:pathLst>
                <a:path w="181" h="2">
                  <a:moveTo>
                    <a:pt x="164" y="0"/>
                  </a:moveTo>
                  <a:lnTo>
                    <a:pt x="0" y="0"/>
                  </a:lnTo>
                  <a:lnTo>
                    <a:pt x="0" y="2"/>
                  </a:lnTo>
                  <a:lnTo>
                    <a:pt x="181" y="2"/>
                  </a:lnTo>
                  <a:lnTo>
                    <a:pt x="162"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79" name="ïŝļïdé"/>
            <p:cNvSpPr/>
            <p:nvPr/>
          </p:nvSpPr>
          <p:spPr bwMode="auto">
            <a:xfrm>
              <a:off x="6958013" y="4857750"/>
              <a:ext cx="287338" cy="207963"/>
            </a:xfrm>
            <a:custGeom>
              <a:avLst/>
              <a:gdLst>
                <a:gd name="T0" fmla="*/ 181 w 181"/>
                <a:gd name="T1" fmla="*/ 0 h 131"/>
                <a:gd name="T2" fmla="*/ 111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1" y="0"/>
                  </a:lnTo>
                  <a:lnTo>
                    <a:pt x="0" y="115"/>
                  </a:lnTo>
                  <a:lnTo>
                    <a:pt x="0" y="131"/>
                  </a:lnTo>
                  <a:lnTo>
                    <a:pt x="164" y="131"/>
                  </a:lnTo>
                  <a:lnTo>
                    <a:pt x="181" y="115"/>
                  </a:lnTo>
                  <a:lnTo>
                    <a:pt x="181"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0" name="íš1iḍé"/>
            <p:cNvSpPr/>
            <p:nvPr/>
          </p:nvSpPr>
          <p:spPr bwMode="auto">
            <a:xfrm>
              <a:off x="6958013" y="4857750"/>
              <a:ext cx="287338" cy="207963"/>
            </a:xfrm>
            <a:custGeom>
              <a:avLst/>
              <a:gdLst>
                <a:gd name="T0" fmla="*/ 181 w 181"/>
                <a:gd name="T1" fmla="*/ 0 h 131"/>
                <a:gd name="T2" fmla="*/ 111 w 181"/>
                <a:gd name="T3" fmla="*/ 0 h 131"/>
                <a:gd name="T4" fmla="*/ 0 w 181"/>
                <a:gd name="T5" fmla="*/ 115 h 131"/>
                <a:gd name="T6" fmla="*/ 0 w 181"/>
                <a:gd name="T7" fmla="*/ 131 h 131"/>
                <a:gd name="T8" fmla="*/ 164 w 181"/>
                <a:gd name="T9" fmla="*/ 131 h 131"/>
                <a:gd name="T10" fmla="*/ 181 w 181"/>
                <a:gd name="T11" fmla="*/ 115 h 131"/>
                <a:gd name="T12" fmla="*/ 181 w 181"/>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1" h="131">
                  <a:moveTo>
                    <a:pt x="181" y="0"/>
                  </a:moveTo>
                  <a:lnTo>
                    <a:pt x="111" y="0"/>
                  </a:lnTo>
                  <a:lnTo>
                    <a:pt x="0" y="115"/>
                  </a:lnTo>
                  <a:lnTo>
                    <a:pt x="0" y="131"/>
                  </a:lnTo>
                  <a:lnTo>
                    <a:pt x="164" y="131"/>
                  </a:lnTo>
                  <a:lnTo>
                    <a:pt x="181" y="115"/>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1" name="ïṡļiḑê"/>
            <p:cNvSpPr/>
            <p:nvPr/>
          </p:nvSpPr>
          <p:spPr bwMode="auto">
            <a:xfrm>
              <a:off x="7134225" y="4746625"/>
              <a:ext cx="111125" cy="111125"/>
            </a:xfrm>
            <a:custGeom>
              <a:avLst/>
              <a:gdLst>
                <a:gd name="T0" fmla="*/ 70 w 70"/>
                <a:gd name="T1" fmla="*/ 0 h 70"/>
                <a:gd name="T2" fmla="*/ 0 w 70"/>
                <a:gd name="T3" fmla="*/ 70 h 70"/>
                <a:gd name="T4" fmla="*/ 70 w 70"/>
                <a:gd name="T5" fmla="*/ 70 h 70"/>
                <a:gd name="T6" fmla="*/ 70 w 70"/>
                <a:gd name="T7" fmla="*/ 0 h 70"/>
              </a:gdLst>
              <a:ahLst/>
              <a:cxnLst>
                <a:cxn ang="0">
                  <a:pos x="T0" y="T1"/>
                </a:cxn>
                <a:cxn ang="0">
                  <a:pos x="T2" y="T3"/>
                </a:cxn>
                <a:cxn ang="0">
                  <a:pos x="T4" y="T5"/>
                </a:cxn>
                <a:cxn ang="0">
                  <a:pos x="T6" y="T7"/>
                </a:cxn>
              </a:cxnLst>
              <a:rect l="0" t="0" r="r" b="b"/>
              <a:pathLst>
                <a:path w="70" h="70">
                  <a:moveTo>
                    <a:pt x="70" y="0"/>
                  </a:moveTo>
                  <a:lnTo>
                    <a:pt x="0" y="70"/>
                  </a:lnTo>
                  <a:lnTo>
                    <a:pt x="70" y="70"/>
                  </a:lnTo>
                  <a:lnTo>
                    <a:pt x="70"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2" name="ísļíḍè"/>
            <p:cNvSpPr/>
            <p:nvPr/>
          </p:nvSpPr>
          <p:spPr bwMode="auto">
            <a:xfrm>
              <a:off x="7134225" y="4746625"/>
              <a:ext cx="111125" cy="111125"/>
            </a:xfrm>
            <a:custGeom>
              <a:avLst/>
              <a:gdLst>
                <a:gd name="T0" fmla="*/ 70 w 70"/>
                <a:gd name="T1" fmla="*/ 0 h 70"/>
                <a:gd name="T2" fmla="*/ 0 w 70"/>
                <a:gd name="T3" fmla="*/ 70 h 70"/>
                <a:gd name="T4" fmla="*/ 70 w 70"/>
                <a:gd name="T5" fmla="*/ 70 h 70"/>
                <a:gd name="T6" fmla="*/ 70 w 70"/>
                <a:gd name="T7" fmla="*/ 0 h 70"/>
              </a:gdLst>
              <a:ahLst/>
              <a:cxnLst>
                <a:cxn ang="0">
                  <a:pos x="T0" y="T1"/>
                </a:cxn>
                <a:cxn ang="0">
                  <a:pos x="T2" y="T3"/>
                </a:cxn>
                <a:cxn ang="0">
                  <a:pos x="T4" y="T5"/>
                </a:cxn>
                <a:cxn ang="0">
                  <a:pos x="T6" y="T7"/>
                </a:cxn>
              </a:cxnLst>
              <a:rect l="0" t="0" r="r" b="b"/>
              <a:pathLst>
                <a:path w="70" h="70">
                  <a:moveTo>
                    <a:pt x="70" y="0"/>
                  </a:moveTo>
                  <a:lnTo>
                    <a:pt x="0" y="70"/>
                  </a:lnTo>
                  <a:lnTo>
                    <a:pt x="70" y="70"/>
                  </a:lnTo>
                  <a:lnTo>
                    <a:pt x="7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3" name="iṥlíḋê"/>
            <p:cNvSpPr/>
            <p:nvPr/>
          </p:nvSpPr>
          <p:spPr bwMode="auto">
            <a:xfrm>
              <a:off x="6926263" y="5065713"/>
              <a:ext cx="31750" cy="3175"/>
            </a:xfrm>
            <a:custGeom>
              <a:avLst/>
              <a:gdLst>
                <a:gd name="T0" fmla="*/ 20 w 20"/>
                <a:gd name="T1" fmla="*/ 0 h 2"/>
                <a:gd name="T2" fmla="*/ 3 w 20"/>
                <a:gd name="T3" fmla="*/ 0 h 2"/>
                <a:gd name="T4" fmla="*/ 0 w 20"/>
                <a:gd name="T5" fmla="*/ 2 h 2"/>
                <a:gd name="T6" fmla="*/ 20 w 20"/>
                <a:gd name="T7" fmla="*/ 2 h 2"/>
                <a:gd name="T8" fmla="*/ 20 w 20"/>
                <a:gd name="T9" fmla="*/ 0 h 2"/>
              </a:gdLst>
              <a:ahLst/>
              <a:cxnLst>
                <a:cxn ang="0">
                  <a:pos x="T0" y="T1"/>
                </a:cxn>
                <a:cxn ang="0">
                  <a:pos x="T2" y="T3"/>
                </a:cxn>
                <a:cxn ang="0">
                  <a:pos x="T4" y="T5"/>
                </a:cxn>
                <a:cxn ang="0">
                  <a:pos x="T6" y="T7"/>
                </a:cxn>
                <a:cxn ang="0">
                  <a:pos x="T8" y="T9"/>
                </a:cxn>
              </a:cxnLst>
              <a:rect l="0" t="0" r="r" b="b"/>
              <a:pathLst>
                <a:path w="20" h="2">
                  <a:moveTo>
                    <a:pt x="20" y="0"/>
                  </a:moveTo>
                  <a:lnTo>
                    <a:pt x="3" y="0"/>
                  </a:lnTo>
                  <a:lnTo>
                    <a:pt x="0" y="2"/>
                  </a:lnTo>
                  <a:lnTo>
                    <a:pt x="20" y="2"/>
                  </a:lnTo>
                  <a:lnTo>
                    <a:pt x="20"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4" name="ïṥ1ídé"/>
            <p:cNvSpPr/>
            <p:nvPr/>
          </p:nvSpPr>
          <p:spPr bwMode="auto">
            <a:xfrm>
              <a:off x="6926263" y="5065713"/>
              <a:ext cx="31750" cy="3175"/>
            </a:xfrm>
            <a:custGeom>
              <a:avLst/>
              <a:gdLst>
                <a:gd name="T0" fmla="*/ 20 w 20"/>
                <a:gd name="T1" fmla="*/ 0 h 2"/>
                <a:gd name="T2" fmla="*/ 3 w 20"/>
                <a:gd name="T3" fmla="*/ 0 h 2"/>
                <a:gd name="T4" fmla="*/ 0 w 20"/>
                <a:gd name="T5" fmla="*/ 2 h 2"/>
                <a:gd name="T6" fmla="*/ 20 w 20"/>
                <a:gd name="T7" fmla="*/ 2 h 2"/>
                <a:gd name="T8" fmla="*/ 20 w 20"/>
                <a:gd name="T9" fmla="*/ 0 h 2"/>
              </a:gdLst>
              <a:ahLst/>
              <a:cxnLst>
                <a:cxn ang="0">
                  <a:pos x="T0" y="T1"/>
                </a:cxn>
                <a:cxn ang="0">
                  <a:pos x="T2" y="T3"/>
                </a:cxn>
                <a:cxn ang="0">
                  <a:pos x="T4" y="T5"/>
                </a:cxn>
                <a:cxn ang="0">
                  <a:pos x="T6" y="T7"/>
                </a:cxn>
                <a:cxn ang="0">
                  <a:pos x="T8" y="T9"/>
                </a:cxn>
              </a:cxnLst>
              <a:rect l="0" t="0" r="r" b="b"/>
              <a:pathLst>
                <a:path w="20" h="2">
                  <a:moveTo>
                    <a:pt x="20" y="0"/>
                  </a:moveTo>
                  <a:lnTo>
                    <a:pt x="3" y="0"/>
                  </a:lnTo>
                  <a:lnTo>
                    <a:pt x="0" y="2"/>
                  </a:lnTo>
                  <a:lnTo>
                    <a:pt x="20"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5" name="íşḷïḑê"/>
            <p:cNvSpPr/>
            <p:nvPr/>
          </p:nvSpPr>
          <p:spPr bwMode="auto">
            <a:xfrm>
              <a:off x="6931025"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6" name="îṥľiḑé"/>
            <p:cNvSpPr/>
            <p:nvPr/>
          </p:nvSpPr>
          <p:spPr bwMode="auto">
            <a:xfrm>
              <a:off x="6931025"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7" name="ïş1ïḓè"/>
            <p:cNvSpPr/>
            <p:nvPr/>
          </p:nvSpPr>
          <p:spPr bwMode="auto">
            <a:xfrm>
              <a:off x="6815138" y="4679950"/>
              <a:ext cx="441325" cy="469900"/>
            </a:xfrm>
            <a:custGeom>
              <a:avLst/>
              <a:gdLst>
                <a:gd name="T0" fmla="*/ 22 w 236"/>
                <a:gd name="T1" fmla="*/ 236 h 251"/>
                <a:gd name="T2" fmla="*/ 17 w 236"/>
                <a:gd name="T3" fmla="*/ 232 h 251"/>
                <a:gd name="T4" fmla="*/ 15 w 236"/>
                <a:gd name="T5" fmla="*/ 178 h 251"/>
                <a:gd name="T6" fmla="*/ 160 w 236"/>
                <a:gd name="T7" fmla="*/ 17 h 251"/>
                <a:gd name="T8" fmla="*/ 214 w 236"/>
                <a:gd name="T9" fmla="*/ 15 h 251"/>
                <a:gd name="T10" fmla="*/ 219 w 236"/>
                <a:gd name="T11" fmla="*/ 19 h 251"/>
                <a:gd name="T12" fmla="*/ 222 w 236"/>
                <a:gd name="T13" fmla="*/ 74 h 251"/>
                <a:gd name="T14" fmla="*/ 76 w 236"/>
                <a:gd name="T15" fmla="*/ 234 h 251"/>
                <a:gd name="T16" fmla="*/ 22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2" y="236"/>
                  </a:moveTo>
                  <a:cubicBezTo>
                    <a:pt x="17" y="232"/>
                    <a:pt x="17" y="232"/>
                    <a:pt x="17" y="232"/>
                  </a:cubicBezTo>
                  <a:cubicBezTo>
                    <a:pt x="1" y="218"/>
                    <a:pt x="0" y="193"/>
                    <a:pt x="15" y="178"/>
                  </a:cubicBezTo>
                  <a:cubicBezTo>
                    <a:pt x="160" y="17"/>
                    <a:pt x="160" y="17"/>
                    <a:pt x="160" y="17"/>
                  </a:cubicBezTo>
                  <a:cubicBezTo>
                    <a:pt x="175" y="2"/>
                    <a:pt x="199" y="0"/>
                    <a:pt x="214" y="15"/>
                  </a:cubicBezTo>
                  <a:cubicBezTo>
                    <a:pt x="219" y="19"/>
                    <a:pt x="219" y="19"/>
                    <a:pt x="219"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8" name="íṥliḑé"/>
            <p:cNvSpPr/>
            <p:nvPr/>
          </p:nvSpPr>
          <p:spPr bwMode="auto">
            <a:xfrm>
              <a:off x="7245350" y="5065713"/>
              <a:ext cx="285750" cy="3175"/>
            </a:xfrm>
            <a:custGeom>
              <a:avLst/>
              <a:gdLst>
                <a:gd name="T0" fmla="*/ 164 w 180"/>
                <a:gd name="T1" fmla="*/ 0 h 2"/>
                <a:gd name="T2" fmla="*/ 0 w 180"/>
                <a:gd name="T3" fmla="*/ 0 h 2"/>
                <a:gd name="T4" fmla="*/ 0 w 180"/>
                <a:gd name="T5" fmla="*/ 2 h 2"/>
                <a:gd name="T6" fmla="*/ 180 w 180"/>
                <a:gd name="T7" fmla="*/ 2 h 2"/>
                <a:gd name="T8" fmla="*/ 162 w 180"/>
                <a:gd name="T9" fmla="*/ 2 h 2"/>
                <a:gd name="T10" fmla="*/ 164 w 180"/>
                <a:gd name="T11" fmla="*/ 0 h 2"/>
              </a:gdLst>
              <a:ahLst/>
              <a:cxnLst>
                <a:cxn ang="0">
                  <a:pos x="T0" y="T1"/>
                </a:cxn>
                <a:cxn ang="0">
                  <a:pos x="T2" y="T3"/>
                </a:cxn>
                <a:cxn ang="0">
                  <a:pos x="T4" y="T5"/>
                </a:cxn>
                <a:cxn ang="0">
                  <a:pos x="T6" y="T7"/>
                </a:cxn>
                <a:cxn ang="0">
                  <a:pos x="T8" y="T9"/>
                </a:cxn>
                <a:cxn ang="0">
                  <a:pos x="T10" y="T11"/>
                </a:cxn>
              </a:cxnLst>
              <a:rect l="0" t="0" r="r" b="b"/>
              <a:pathLst>
                <a:path w="180" h="2">
                  <a:moveTo>
                    <a:pt x="164" y="0"/>
                  </a:moveTo>
                  <a:lnTo>
                    <a:pt x="0" y="0"/>
                  </a:lnTo>
                  <a:lnTo>
                    <a:pt x="0" y="2"/>
                  </a:lnTo>
                  <a:lnTo>
                    <a:pt x="180" y="2"/>
                  </a:lnTo>
                  <a:lnTo>
                    <a:pt x="162" y="2"/>
                  </a:lnTo>
                  <a:lnTo>
                    <a:pt x="164" y="0"/>
                  </a:lnTo>
                  <a:close/>
                </a:path>
              </a:pathLst>
            </a:custGeom>
            <a:solidFill>
              <a:srgbClr val="2F3B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89" name="íSḷiḍê"/>
            <p:cNvSpPr/>
            <p:nvPr/>
          </p:nvSpPr>
          <p:spPr bwMode="auto">
            <a:xfrm>
              <a:off x="7245350" y="5065713"/>
              <a:ext cx="285750" cy="3175"/>
            </a:xfrm>
            <a:custGeom>
              <a:avLst/>
              <a:gdLst>
                <a:gd name="T0" fmla="*/ 164 w 180"/>
                <a:gd name="T1" fmla="*/ 0 h 2"/>
                <a:gd name="T2" fmla="*/ 0 w 180"/>
                <a:gd name="T3" fmla="*/ 0 h 2"/>
                <a:gd name="T4" fmla="*/ 0 w 180"/>
                <a:gd name="T5" fmla="*/ 2 h 2"/>
                <a:gd name="T6" fmla="*/ 180 w 180"/>
                <a:gd name="T7" fmla="*/ 2 h 2"/>
                <a:gd name="T8" fmla="*/ 162 w 180"/>
                <a:gd name="T9" fmla="*/ 2 h 2"/>
                <a:gd name="T10" fmla="*/ 164 w 180"/>
                <a:gd name="T11" fmla="*/ 0 h 2"/>
              </a:gdLst>
              <a:ahLst/>
              <a:cxnLst>
                <a:cxn ang="0">
                  <a:pos x="T0" y="T1"/>
                </a:cxn>
                <a:cxn ang="0">
                  <a:pos x="T2" y="T3"/>
                </a:cxn>
                <a:cxn ang="0">
                  <a:pos x="T4" y="T5"/>
                </a:cxn>
                <a:cxn ang="0">
                  <a:pos x="T6" y="T7"/>
                </a:cxn>
                <a:cxn ang="0">
                  <a:pos x="T8" y="T9"/>
                </a:cxn>
                <a:cxn ang="0">
                  <a:pos x="T10" y="T11"/>
                </a:cxn>
              </a:cxnLst>
              <a:rect l="0" t="0" r="r" b="b"/>
              <a:pathLst>
                <a:path w="180" h="2">
                  <a:moveTo>
                    <a:pt x="164" y="0"/>
                  </a:moveTo>
                  <a:lnTo>
                    <a:pt x="0" y="0"/>
                  </a:lnTo>
                  <a:lnTo>
                    <a:pt x="0" y="2"/>
                  </a:lnTo>
                  <a:lnTo>
                    <a:pt x="180" y="2"/>
                  </a:lnTo>
                  <a:lnTo>
                    <a:pt x="162" y="2"/>
                  </a:lnTo>
                  <a:lnTo>
                    <a:pt x="1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0" name="îṣlïḑé"/>
            <p:cNvSpPr/>
            <p:nvPr/>
          </p:nvSpPr>
          <p:spPr bwMode="auto">
            <a:xfrm>
              <a:off x="7245350" y="4857750"/>
              <a:ext cx="285750" cy="207963"/>
            </a:xfrm>
            <a:custGeom>
              <a:avLst/>
              <a:gdLst>
                <a:gd name="T0" fmla="*/ 180 w 180"/>
                <a:gd name="T1" fmla="*/ 0 h 131"/>
                <a:gd name="T2" fmla="*/ 111 w 180"/>
                <a:gd name="T3" fmla="*/ 0 h 131"/>
                <a:gd name="T4" fmla="*/ 0 w 180"/>
                <a:gd name="T5" fmla="*/ 115 h 131"/>
                <a:gd name="T6" fmla="*/ 0 w 180"/>
                <a:gd name="T7" fmla="*/ 131 h 131"/>
                <a:gd name="T8" fmla="*/ 164 w 180"/>
                <a:gd name="T9" fmla="*/ 131 h 131"/>
                <a:gd name="T10" fmla="*/ 180 w 180"/>
                <a:gd name="T11" fmla="*/ 115 h 131"/>
                <a:gd name="T12" fmla="*/ 180 w 180"/>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0" h="131">
                  <a:moveTo>
                    <a:pt x="180" y="0"/>
                  </a:moveTo>
                  <a:lnTo>
                    <a:pt x="111" y="0"/>
                  </a:lnTo>
                  <a:lnTo>
                    <a:pt x="0" y="115"/>
                  </a:lnTo>
                  <a:lnTo>
                    <a:pt x="0" y="131"/>
                  </a:lnTo>
                  <a:lnTo>
                    <a:pt x="164" y="131"/>
                  </a:lnTo>
                  <a:lnTo>
                    <a:pt x="180" y="115"/>
                  </a:lnTo>
                  <a:lnTo>
                    <a:pt x="180"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1" name="iṣļïḑê"/>
            <p:cNvSpPr/>
            <p:nvPr/>
          </p:nvSpPr>
          <p:spPr bwMode="auto">
            <a:xfrm>
              <a:off x="7245350" y="4857750"/>
              <a:ext cx="285750" cy="207963"/>
            </a:xfrm>
            <a:custGeom>
              <a:avLst/>
              <a:gdLst>
                <a:gd name="T0" fmla="*/ 180 w 180"/>
                <a:gd name="T1" fmla="*/ 0 h 131"/>
                <a:gd name="T2" fmla="*/ 111 w 180"/>
                <a:gd name="T3" fmla="*/ 0 h 131"/>
                <a:gd name="T4" fmla="*/ 0 w 180"/>
                <a:gd name="T5" fmla="*/ 115 h 131"/>
                <a:gd name="T6" fmla="*/ 0 w 180"/>
                <a:gd name="T7" fmla="*/ 131 h 131"/>
                <a:gd name="T8" fmla="*/ 164 w 180"/>
                <a:gd name="T9" fmla="*/ 131 h 131"/>
                <a:gd name="T10" fmla="*/ 180 w 180"/>
                <a:gd name="T11" fmla="*/ 115 h 131"/>
                <a:gd name="T12" fmla="*/ 180 w 180"/>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180" h="131">
                  <a:moveTo>
                    <a:pt x="180" y="0"/>
                  </a:moveTo>
                  <a:lnTo>
                    <a:pt x="111" y="0"/>
                  </a:lnTo>
                  <a:lnTo>
                    <a:pt x="0" y="115"/>
                  </a:lnTo>
                  <a:lnTo>
                    <a:pt x="0" y="131"/>
                  </a:lnTo>
                  <a:lnTo>
                    <a:pt x="164" y="131"/>
                  </a:lnTo>
                  <a:lnTo>
                    <a:pt x="180" y="115"/>
                  </a:lnTo>
                  <a:lnTo>
                    <a:pt x="1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2" name="isḻîḍè"/>
            <p:cNvSpPr/>
            <p:nvPr/>
          </p:nvSpPr>
          <p:spPr bwMode="auto">
            <a:xfrm>
              <a:off x="7421563"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3" name="ïšḷîďé"/>
            <p:cNvSpPr/>
            <p:nvPr/>
          </p:nvSpPr>
          <p:spPr bwMode="auto">
            <a:xfrm>
              <a:off x="7421563" y="4746625"/>
              <a:ext cx="109538" cy="111125"/>
            </a:xfrm>
            <a:custGeom>
              <a:avLst/>
              <a:gdLst>
                <a:gd name="T0" fmla="*/ 69 w 69"/>
                <a:gd name="T1" fmla="*/ 0 h 70"/>
                <a:gd name="T2" fmla="*/ 0 w 69"/>
                <a:gd name="T3" fmla="*/ 70 h 70"/>
                <a:gd name="T4" fmla="*/ 69 w 69"/>
                <a:gd name="T5" fmla="*/ 70 h 70"/>
                <a:gd name="T6" fmla="*/ 69 w 69"/>
                <a:gd name="T7" fmla="*/ 0 h 70"/>
              </a:gdLst>
              <a:ahLst/>
              <a:cxnLst>
                <a:cxn ang="0">
                  <a:pos x="T0" y="T1"/>
                </a:cxn>
                <a:cxn ang="0">
                  <a:pos x="T2" y="T3"/>
                </a:cxn>
                <a:cxn ang="0">
                  <a:pos x="T4" y="T5"/>
                </a:cxn>
                <a:cxn ang="0">
                  <a:pos x="T6" y="T7"/>
                </a:cxn>
              </a:cxnLst>
              <a:rect l="0" t="0" r="r" b="b"/>
              <a:pathLst>
                <a:path w="69" h="70">
                  <a:moveTo>
                    <a:pt x="69" y="0"/>
                  </a:moveTo>
                  <a:lnTo>
                    <a:pt x="0" y="70"/>
                  </a:lnTo>
                  <a:lnTo>
                    <a:pt x="69" y="70"/>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4" name="íśliḍé"/>
            <p:cNvSpPr/>
            <p:nvPr/>
          </p:nvSpPr>
          <p:spPr bwMode="auto">
            <a:xfrm>
              <a:off x="7215188" y="5065713"/>
              <a:ext cx="30163" cy="3175"/>
            </a:xfrm>
            <a:custGeom>
              <a:avLst/>
              <a:gdLst>
                <a:gd name="T0" fmla="*/ 19 w 19"/>
                <a:gd name="T1" fmla="*/ 0 h 2"/>
                <a:gd name="T2" fmla="*/ 2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2" y="0"/>
                  </a:lnTo>
                  <a:lnTo>
                    <a:pt x="0" y="2"/>
                  </a:lnTo>
                  <a:lnTo>
                    <a:pt x="19" y="2"/>
                  </a:lnTo>
                  <a:lnTo>
                    <a:pt x="19"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5" name="iṩlîḍê"/>
            <p:cNvSpPr/>
            <p:nvPr/>
          </p:nvSpPr>
          <p:spPr bwMode="auto">
            <a:xfrm>
              <a:off x="7215188" y="5065713"/>
              <a:ext cx="30163" cy="3175"/>
            </a:xfrm>
            <a:custGeom>
              <a:avLst/>
              <a:gdLst>
                <a:gd name="T0" fmla="*/ 19 w 19"/>
                <a:gd name="T1" fmla="*/ 0 h 2"/>
                <a:gd name="T2" fmla="*/ 2 w 19"/>
                <a:gd name="T3" fmla="*/ 0 h 2"/>
                <a:gd name="T4" fmla="*/ 0 w 19"/>
                <a:gd name="T5" fmla="*/ 2 h 2"/>
                <a:gd name="T6" fmla="*/ 19 w 19"/>
                <a:gd name="T7" fmla="*/ 2 h 2"/>
                <a:gd name="T8" fmla="*/ 19 w 19"/>
                <a:gd name="T9" fmla="*/ 0 h 2"/>
              </a:gdLst>
              <a:ahLst/>
              <a:cxnLst>
                <a:cxn ang="0">
                  <a:pos x="T0" y="T1"/>
                </a:cxn>
                <a:cxn ang="0">
                  <a:pos x="T2" y="T3"/>
                </a:cxn>
                <a:cxn ang="0">
                  <a:pos x="T4" y="T5"/>
                </a:cxn>
                <a:cxn ang="0">
                  <a:pos x="T6" y="T7"/>
                </a:cxn>
                <a:cxn ang="0">
                  <a:pos x="T8" y="T9"/>
                </a:cxn>
              </a:cxnLst>
              <a:rect l="0" t="0" r="r" b="b"/>
              <a:pathLst>
                <a:path w="19" h="2">
                  <a:moveTo>
                    <a:pt x="19" y="0"/>
                  </a:moveTo>
                  <a:lnTo>
                    <a:pt x="2" y="0"/>
                  </a:lnTo>
                  <a:lnTo>
                    <a:pt x="0" y="2"/>
                  </a:lnTo>
                  <a:lnTo>
                    <a:pt x="19" y="2"/>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6" name="îslîďe"/>
            <p:cNvSpPr/>
            <p:nvPr/>
          </p:nvSpPr>
          <p:spPr bwMode="auto">
            <a:xfrm>
              <a:off x="7218363"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7" name="ïṥḻídé"/>
            <p:cNvSpPr/>
            <p:nvPr/>
          </p:nvSpPr>
          <p:spPr bwMode="auto">
            <a:xfrm>
              <a:off x="7218363" y="5040313"/>
              <a:ext cx="26988" cy="25400"/>
            </a:xfrm>
            <a:custGeom>
              <a:avLst/>
              <a:gdLst>
                <a:gd name="T0" fmla="*/ 17 w 17"/>
                <a:gd name="T1" fmla="*/ 0 h 16"/>
                <a:gd name="T2" fmla="*/ 0 w 17"/>
                <a:gd name="T3" fmla="*/ 16 h 16"/>
                <a:gd name="T4" fmla="*/ 17 w 17"/>
                <a:gd name="T5" fmla="*/ 16 h 16"/>
                <a:gd name="T6" fmla="*/ 17 w 17"/>
                <a:gd name="T7" fmla="*/ 0 h 16"/>
              </a:gdLst>
              <a:ahLst/>
              <a:cxnLst>
                <a:cxn ang="0">
                  <a:pos x="T0" y="T1"/>
                </a:cxn>
                <a:cxn ang="0">
                  <a:pos x="T2" y="T3"/>
                </a:cxn>
                <a:cxn ang="0">
                  <a:pos x="T4" y="T5"/>
                </a:cxn>
                <a:cxn ang="0">
                  <a:pos x="T6" y="T7"/>
                </a:cxn>
              </a:cxnLst>
              <a:rect l="0" t="0" r="r" b="b"/>
              <a:pathLst>
                <a:path w="17" h="16">
                  <a:moveTo>
                    <a:pt x="17" y="0"/>
                  </a:moveTo>
                  <a:lnTo>
                    <a:pt x="0" y="16"/>
                  </a:lnTo>
                  <a:lnTo>
                    <a:pt x="17" y="16"/>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8" name="îšḷíḍè"/>
            <p:cNvSpPr/>
            <p:nvPr/>
          </p:nvSpPr>
          <p:spPr bwMode="auto">
            <a:xfrm>
              <a:off x="7102475" y="4679950"/>
              <a:ext cx="442913" cy="469900"/>
            </a:xfrm>
            <a:custGeom>
              <a:avLst/>
              <a:gdLst>
                <a:gd name="T0" fmla="*/ 21 w 236"/>
                <a:gd name="T1" fmla="*/ 236 h 251"/>
                <a:gd name="T2" fmla="*/ 16 w 236"/>
                <a:gd name="T3" fmla="*/ 232 h 251"/>
                <a:gd name="T4" fmla="*/ 14 w 236"/>
                <a:gd name="T5" fmla="*/ 178 h 251"/>
                <a:gd name="T6" fmla="*/ 160 w 236"/>
                <a:gd name="T7" fmla="*/ 17 h 251"/>
                <a:gd name="T8" fmla="*/ 214 w 236"/>
                <a:gd name="T9" fmla="*/ 15 h 251"/>
                <a:gd name="T10" fmla="*/ 219 w 236"/>
                <a:gd name="T11" fmla="*/ 19 h 251"/>
                <a:gd name="T12" fmla="*/ 221 w 236"/>
                <a:gd name="T13" fmla="*/ 74 h 251"/>
                <a:gd name="T14" fmla="*/ 76 w 236"/>
                <a:gd name="T15" fmla="*/ 234 h 251"/>
                <a:gd name="T16" fmla="*/ 21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1" y="236"/>
                  </a:moveTo>
                  <a:cubicBezTo>
                    <a:pt x="16" y="232"/>
                    <a:pt x="16" y="232"/>
                    <a:pt x="16"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4" y="34"/>
                    <a:pt x="236" y="58"/>
                    <a:pt x="221" y="74"/>
                  </a:cubicBezTo>
                  <a:cubicBezTo>
                    <a:pt x="76" y="234"/>
                    <a:pt x="76" y="234"/>
                    <a:pt x="76" y="234"/>
                  </a:cubicBezTo>
                  <a:cubicBezTo>
                    <a:pt x="61" y="249"/>
                    <a:pt x="37" y="251"/>
                    <a:pt x="21"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299" name="isļîḍè"/>
            <p:cNvSpPr/>
            <p:nvPr/>
          </p:nvSpPr>
          <p:spPr bwMode="auto">
            <a:xfrm>
              <a:off x="7531100" y="5065713"/>
              <a:ext cx="287338" cy="3175"/>
            </a:xfrm>
            <a:prstGeom prst="rect">
              <a:avLst/>
            </a:prstGeom>
            <a:solidFill>
              <a:srgbClr val="2F3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0" name="íš1iḓe"/>
            <p:cNvSpPr/>
            <p:nvPr/>
          </p:nvSpPr>
          <p:spPr bwMode="auto">
            <a:xfrm>
              <a:off x="7531100" y="5065713"/>
              <a:ext cx="287338" cy="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1" name="îṩḷïde"/>
            <p:cNvSpPr/>
            <p:nvPr/>
          </p:nvSpPr>
          <p:spPr bwMode="auto">
            <a:xfrm>
              <a:off x="7531100" y="4857750"/>
              <a:ext cx="287338" cy="207963"/>
            </a:xfrm>
            <a:custGeom>
              <a:avLst/>
              <a:gdLst>
                <a:gd name="T0" fmla="*/ 181 w 181"/>
                <a:gd name="T1" fmla="*/ 0 h 131"/>
                <a:gd name="T2" fmla="*/ 113 w 181"/>
                <a:gd name="T3" fmla="*/ 0 h 131"/>
                <a:gd name="T4" fmla="*/ 0 w 181"/>
                <a:gd name="T5" fmla="*/ 115 h 131"/>
                <a:gd name="T6" fmla="*/ 0 w 181"/>
                <a:gd name="T7" fmla="*/ 131 h 131"/>
                <a:gd name="T8" fmla="*/ 181 w 181"/>
                <a:gd name="T9" fmla="*/ 131 h 131"/>
                <a:gd name="T10" fmla="*/ 181 w 181"/>
                <a:gd name="T11" fmla="*/ 0 h 131"/>
              </a:gdLst>
              <a:ahLst/>
              <a:cxnLst>
                <a:cxn ang="0">
                  <a:pos x="T0" y="T1"/>
                </a:cxn>
                <a:cxn ang="0">
                  <a:pos x="T2" y="T3"/>
                </a:cxn>
                <a:cxn ang="0">
                  <a:pos x="T4" y="T5"/>
                </a:cxn>
                <a:cxn ang="0">
                  <a:pos x="T6" y="T7"/>
                </a:cxn>
                <a:cxn ang="0">
                  <a:pos x="T8" y="T9"/>
                </a:cxn>
                <a:cxn ang="0">
                  <a:pos x="T10" y="T11"/>
                </a:cxn>
              </a:cxnLst>
              <a:rect l="0" t="0" r="r" b="b"/>
              <a:pathLst>
                <a:path w="181" h="131">
                  <a:moveTo>
                    <a:pt x="181" y="0"/>
                  </a:moveTo>
                  <a:lnTo>
                    <a:pt x="113" y="0"/>
                  </a:lnTo>
                  <a:lnTo>
                    <a:pt x="0" y="115"/>
                  </a:lnTo>
                  <a:lnTo>
                    <a:pt x="0" y="131"/>
                  </a:lnTo>
                  <a:lnTo>
                    <a:pt x="181" y="131"/>
                  </a:lnTo>
                  <a:lnTo>
                    <a:pt x="181" y="0"/>
                  </a:lnTo>
                  <a:close/>
                </a:path>
              </a:pathLst>
            </a:custGeom>
            <a:solidFill>
              <a:srgbClr val="6F6E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2" name="ï$1îḓè"/>
            <p:cNvSpPr/>
            <p:nvPr/>
          </p:nvSpPr>
          <p:spPr bwMode="auto">
            <a:xfrm>
              <a:off x="7531100" y="4857750"/>
              <a:ext cx="287338" cy="207963"/>
            </a:xfrm>
            <a:custGeom>
              <a:avLst/>
              <a:gdLst>
                <a:gd name="T0" fmla="*/ 181 w 181"/>
                <a:gd name="T1" fmla="*/ 0 h 131"/>
                <a:gd name="T2" fmla="*/ 113 w 181"/>
                <a:gd name="T3" fmla="*/ 0 h 131"/>
                <a:gd name="T4" fmla="*/ 0 w 181"/>
                <a:gd name="T5" fmla="*/ 115 h 131"/>
                <a:gd name="T6" fmla="*/ 0 w 181"/>
                <a:gd name="T7" fmla="*/ 131 h 131"/>
                <a:gd name="T8" fmla="*/ 181 w 181"/>
                <a:gd name="T9" fmla="*/ 131 h 131"/>
                <a:gd name="T10" fmla="*/ 181 w 181"/>
                <a:gd name="T11" fmla="*/ 0 h 131"/>
              </a:gdLst>
              <a:ahLst/>
              <a:cxnLst>
                <a:cxn ang="0">
                  <a:pos x="T0" y="T1"/>
                </a:cxn>
                <a:cxn ang="0">
                  <a:pos x="T2" y="T3"/>
                </a:cxn>
                <a:cxn ang="0">
                  <a:pos x="T4" y="T5"/>
                </a:cxn>
                <a:cxn ang="0">
                  <a:pos x="T6" y="T7"/>
                </a:cxn>
                <a:cxn ang="0">
                  <a:pos x="T8" y="T9"/>
                </a:cxn>
                <a:cxn ang="0">
                  <a:pos x="T10" y="T11"/>
                </a:cxn>
              </a:cxnLst>
              <a:rect l="0" t="0" r="r" b="b"/>
              <a:pathLst>
                <a:path w="181" h="131">
                  <a:moveTo>
                    <a:pt x="181" y="0"/>
                  </a:moveTo>
                  <a:lnTo>
                    <a:pt x="113" y="0"/>
                  </a:lnTo>
                  <a:lnTo>
                    <a:pt x="0" y="115"/>
                  </a:lnTo>
                  <a:lnTo>
                    <a:pt x="0" y="131"/>
                  </a:lnTo>
                  <a:lnTo>
                    <a:pt x="181" y="131"/>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3" name="îslïḍé"/>
            <p:cNvSpPr/>
            <p:nvPr/>
          </p:nvSpPr>
          <p:spPr bwMode="auto">
            <a:xfrm>
              <a:off x="7710488" y="4746625"/>
              <a:ext cx="107950" cy="111125"/>
            </a:xfrm>
            <a:custGeom>
              <a:avLst/>
              <a:gdLst>
                <a:gd name="T0" fmla="*/ 68 w 68"/>
                <a:gd name="T1" fmla="*/ 0 h 70"/>
                <a:gd name="T2" fmla="*/ 0 w 68"/>
                <a:gd name="T3" fmla="*/ 70 h 70"/>
                <a:gd name="T4" fmla="*/ 68 w 68"/>
                <a:gd name="T5" fmla="*/ 70 h 70"/>
                <a:gd name="T6" fmla="*/ 68 w 68"/>
                <a:gd name="T7" fmla="*/ 0 h 70"/>
              </a:gdLst>
              <a:ahLst/>
              <a:cxnLst>
                <a:cxn ang="0">
                  <a:pos x="T0" y="T1"/>
                </a:cxn>
                <a:cxn ang="0">
                  <a:pos x="T2" y="T3"/>
                </a:cxn>
                <a:cxn ang="0">
                  <a:pos x="T4" y="T5"/>
                </a:cxn>
                <a:cxn ang="0">
                  <a:pos x="T6" y="T7"/>
                </a:cxn>
              </a:cxnLst>
              <a:rect l="0" t="0" r="r" b="b"/>
              <a:pathLst>
                <a:path w="68" h="70">
                  <a:moveTo>
                    <a:pt x="68" y="0"/>
                  </a:moveTo>
                  <a:lnTo>
                    <a:pt x="0" y="70"/>
                  </a:lnTo>
                  <a:lnTo>
                    <a:pt x="68" y="70"/>
                  </a:lnTo>
                  <a:lnTo>
                    <a:pt x="68" y="0"/>
                  </a:lnTo>
                  <a:close/>
                </a:path>
              </a:pathLst>
            </a:custGeom>
            <a:solidFill>
              <a:srgbClr val="5655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4" name="ïŝḻîḍè"/>
            <p:cNvSpPr/>
            <p:nvPr/>
          </p:nvSpPr>
          <p:spPr bwMode="auto">
            <a:xfrm>
              <a:off x="7710488" y="4746625"/>
              <a:ext cx="107950" cy="111125"/>
            </a:xfrm>
            <a:custGeom>
              <a:avLst/>
              <a:gdLst>
                <a:gd name="T0" fmla="*/ 68 w 68"/>
                <a:gd name="T1" fmla="*/ 0 h 70"/>
                <a:gd name="T2" fmla="*/ 0 w 68"/>
                <a:gd name="T3" fmla="*/ 70 h 70"/>
                <a:gd name="T4" fmla="*/ 68 w 68"/>
                <a:gd name="T5" fmla="*/ 70 h 70"/>
                <a:gd name="T6" fmla="*/ 68 w 68"/>
                <a:gd name="T7" fmla="*/ 0 h 70"/>
              </a:gdLst>
              <a:ahLst/>
              <a:cxnLst>
                <a:cxn ang="0">
                  <a:pos x="T0" y="T1"/>
                </a:cxn>
                <a:cxn ang="0">
                  <a:pos x="T2" y="T3"/>
                </a:cxn>
                <a:cxn ang="0">
                  <a:pos x="T4" y="T5"/>
                </a:cxn>
                <a:cxn ang="0">
                  <a:pos x="T6" y="T7"/>
                </a:cxn>
              </a:cxnLst>
              <a:rect l="0" t="0" r="r" b="b"/>
              <a:pathLst>
                <a:path w="68" h="70">
                  <a:moveTo>
                    <a:pt x="68" y="0"/>
                  </a:moveTo>
                  <a:lnTo>
                    <a:pt x="0" y="70"/>
                  </a:lnTo>
                  <a:lnTo>
                    <a:pt x="68" y="70"/>
                  </a:lnTo>
                  <a:lnTo>
                    <a:pt x="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5" name="íşḷïḋe"/>
            <p:cNvSpPr/>
            <p:nvPr/>
          </p:nvSpPr>
          <p:spPr bwMode="auto">
            <a:xfrm>
              <a:off x="7502525" y="5065713"/>
              <a:ext cx="28575" cy="3175"/>
            </a:xfrm>
            <a:custGeom>
              <a:avLst/>
              <a:gdLst>
                <a:gd name="T0" fmla="*/ 18 w 18"/>
                <a:gd name="T1" fmla="*/ 0 h 2"/>
                <a:gd name="T2" fmla="*/ 2 w 18"/>
                <a:gd name="T3" fmla="*/ 0 h 2"/>
                <a:gd name="T4" fmla="*/ 0 w 18"/>
                <a:gd name="T5" fmla="*/ 2 h 2"/>
                <a:gd name="T6" fmla="*/ 18 w 18"/>
                <a:gd name="T7" fmla="*/ 2 h 2"/>
                <a:gd name="T8" fmla="*/ 18 w 18"/>
                <a:gd name="T9" fmla="*/ 0 h 2"/>
              </a:gdLst>
              <a:ahLst/>
              <a:cxnLst>
                <a:cxn ang="0">
                  <a:pos x="T0" y="T1"/>
                </a:cxn>
                <a:cxn ang="0">
                  <a:pos x="T2" y="T3"/>
                </a:cxn>
                <a:cxn ang="0">
                  <a:pos x="T4" y="T5"/>
                </a:cxn>
                <a:cxn ang="0">
                  <a:pos x="T6" y="T7"/>
                </a:cxn>
                <a:cxn ang="0">
                  <a:pos x="T8" y="T9"/>
                </a:cxn>
              </a:cxnLst>
              <a:rect l="0" t="0" r="r" b="b"/>
              <a:pathLst>
                <a:path w="18" h="2">
                  <a:moveTo>
                    <a:pt x="18" y="0"/>
                  </a:moveTo>
                  <a:lnTo>
                    <a:pt x="2" y="0"/>
                  </a:lnTo>
                  <a:lnTo>
                    <a:pt x="0" y="2"/>
                  </a:lnTo>
                  <a:lnTo>
                    <a:pt x="18" y="2"/>
                  </a:lnTo>
                  <a:lnTo>
                    <a:pt x="18" y="0"/>
                  </a:lnTo>
                  <a:close/>
                </a:path>
              </a:pathLst>
            </a:custGeom>
            <a:solidFill>
              <a:srgbClr val="292D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6" name="iṧḻïḑé"/>
            <p:cNvSpPr/>
            <p:nvPr/>
          </p:nvSpPr>
          <p:spPr bwMode="auto">
            <a:xfrm>
              <a:off x="7502525" y="5065713"/>
              <a:ext cx="28575" cy="3175"/>
            </a:xfrm>
            <a:custGeom>
              <a:avLst/>
              <a:gdLst>
                <a:gd name="T0" fmla="*/ 18 w 18"/>
                <a:gd name="T1" fmla="*/ 0 h 2"/>
                <a:gd name="T2" fmla="*/ 2 w 18"/>
                <a:gd name="T3" fmla="*/ 0 h 2"/>
                <a:gd name="T4" fmla="*/ 0 w 18"/>
                <a:gd name="T5" fmla="*/ 2 h 2"/>
                <a:gd name="T6" fmla="*/ 18 w 18"/>
                <a:gd name="T7" fmla="*/ 2 h 2"/>
                <a:gd name="T8" fmla="*/ 18 w 18"/>
                <a:gd name="T9" fmla="*/ 0 h 2"/>
              </a:gdLst>
              <a:ahLst/>
              <a:cxnLst>
                <a:cxn ang="0">
                  <a:pos x="T0" y="T1"/>
                </a:cxn>
                <a:cxn ang="0">
                  <a:pos x="T2" y="T3"/>
                </a:cxn>
                <a:cxn ang="0">
                  <a:pos x="T4" y="T5"/>
                </a:cxn>
                <a:cxn ang="0">
                  <a:pos x="T6" y="T7"/>
                </a:cxn>
                <a:cxn ang="0">
                  <a:pos x="T8" y="T9"/>
                </a:cxn>
              </a:cxnLst>
              <a:rect l="0" t="0" r="r" b="b"/>
              <a:pathLst>
                <a:path w="18" h="2">
                  <a:moveTo>
                    <a:pt x="18" y="0"/>
                  </a:moveTo>
                  <a:lnTo>
                    <a:pt x="2" y="0"/>
                  </a:lnTo>
                  <a:lnTo>
                    <a:pt x="0" y="2"/>
                  </a:lnTo>
                  <a:lnTo>
                    <a:pt x="18" y="2"/>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7" name="ïṧḻíḍè"/>
            <p:cNvSpPr/>
            <p:nvPr/>
          </p:nvSpPr>
          <p:spPr bwMode="auto">
            <a:xfrm>
              <a:off x="7505700" y="5040313"/>
              <a:ext cx="25400" cy="25400"/>
            </a:xfrm>
            <a:custGeom>
              <a:avLst/>
              <a:gdLst>
                <a:gd name="T0" fmla="*/ 16 w 16"/>
                <a:gd name="T1" fmla="*/ 0 h 16"/>
                <a:gd name="T2" fmla="*/ 0 w 16"/>
                <a:gd name="T3" fmla="*/ 16 h 16"/>
                <a:gd name="T4" fmla="*/ 16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6"/>
                  </a:lnTo>
                  <a:lnTo>
                    <a:pt x="16" y="16"/>
                  </a:lnTo>
                  <a:lnTo>
                    <a:pt x="16" y="0"/>
                  </a:lnTo>
                  <a:close/>
                </a:path>
              </a:pathLst>
            </a:custGeom>
            <a:solidFill>
              <a:srgbClr val="4946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8" name="íṩľiďe"/>
            <p:cNvSpPr/>
            <p:nvPr/>
          </p:nvSpPr>
          <p:spPr bwMode="auto">
            <a:xfrm>
              <a:off x="7505700" y="5040313"/>
              <a:ext cx="25400" cy="25400"/>
            </a:xfrm>
            <a:custGeom>
              <a:avLst/>
              <a:gdLst>
                <a:gd name="T0" fmla="*/ 16 w 16"/>
                <a:gd name="T1" fmla="*/ 0 h 16"/>
                <a:gd name="T2" fmla="*/ 0 w 16"/>
                <a:gd name="T3" fmla="*/ 16 h 16"/>
                <a:gd name="T4" fmla="*/ 16 w 16"/>
                <a:gd name="T5" fmla="*/ 16 h 16"/>
                <a:gd name="T6" fmla="*/ 16 w 16"/>
                <a:gd name="T7" fmla="*/ 0 h 16"/>
              </a:gdLst>
              <a:ahLst/>
              <a:cxnLst>
                <a:cxn ang="0">
                  <a:pos x="T0" y="T1"/>
                </a:cxn>
                <a:cxn ang="0">
                  <a:pos x="T2" y="T3"/>
                </a:cxn>
                <a:cxn ang="0">
                  <a:pos x="T4" y="T5"/>
                </a:cxn>
                <a:cxn ang="0">
                  <a:pos x="T6" y="T7"/>
                </a:cxn>
              </a:cxnLst>
              <a:rect l="0" t="0" r="r" b="b"/>
              <a:pathLst>
                <a:path w="16" h="16">
                  <a:moveTo>
                    <a:pt x="16" y="0"/>
                  </a:moveTo>
                  <a:lnTo>
                    <a:pt x="0" y="16"/>
                  </a:lnTo>
                  <a:lnTo>
                    <a:pt x="16" y="16"/>
                  </a:lnTo>
                  <a:lnTo>
                    <a:pt x="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09" name="iṥľíḋê"/>
            <p:cNvSpPr/>
            <p:nvPr/>
          </p:nvSpPr>
          <p:spPr bwMode="auto">
            <a:xfrm>
              <a:off x="7389813" y="4679950"/>
              <a:ext cx="441325" cy="469900"/>
            </a:xfrm>
            <a:custGeom>
              <a:avLst/>
              <a:gdLst>
                <a:gd name="T0" fmla="*/ 22 w 236"/>
                <a:gd name="T1" fmla="*/ 236 h 251"/>
                <a:gd name="T2" fmla="*/ 17 w 236"/>
                <a:gd name="T3" fmla="*/ 232 h 251"/>
                <a:gd name="T4" fmla="*/ 14 w 236"/>
                <a:gd name="T5" fmla="*/ 178 h 251"/>
                <a:gd name="T6" fmla="*/ 160 w 236"/>
                <a:gd name="T7" fmla="*/ 17 h 251"/>
                <a:gd name="T8" fmla="*/ 214 w 236"/>
                <a:gd name="T9" fmla="*/ 15 h 251"/>
                <a:gd name="T10" fmla="*/ 219 w 236"/>
                <a:gd name="T11" fmla="*/ 19 h 251"/>
                <a:gd name="T12" fmla="*/ 222 w 236"/>
                <a:gd name="T13" fmla="*/ 74 h 251"/>
                <a:gd name="T14" fmla="*/ 76 w 236"/>
                <a:gd name="T15" fmla="*/ 234 h 251"/>
                <a:gd name="T16" fmla="*/ 22 w 236"/>
                <a:gd name="T17" fmla="*/ 23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251">
                  <a:moveTo>
                    <a:pt x="22"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2" y="74"/>
                  </a:cubicBezTo>
                  <a:cubicBezTo>
                    <a:pt x="76" y="234"/>
                    <a:pt x="76" y="234"/>
                    <a:pt x="76" y="234"/>
                  </a:cubicBezTo>
                  <a:cubicBezTo>
                    <a:pt x="62" y="249"/>
                    <a:pt x="37" y="251"/>
                    <a:pt x="22" y="236"/>
                  </a:cubicBezTo>
                  <a:close/>
                </a:path>
              </a:pathLst>
            </a:custGeom>
            <a:solidFill>
              <a:srgbClr val="D0A1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0" name="iS1íḑe"/>
            <p:cNvSpPr/>
            <p:nvPr/>
          </p:nvSpPr>
          <p:spPr bwMode="auto">
            <a:xfrm>
              <a:off x="4017963" y="2266950"/>
              <a:ext cx="1201738" cy="1201738"/>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1" name="íSḻiḑê"/>
            <p:cNvSpPr/>
            <p:nvPr/>
          </p:nvSpPr>
          <p:spPr bwMode="auto">
            <a:xfrm>
              <a:off x="4198938" y="2435225"/>
              <a:ext cx="858838" cy="858838"/>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2" name="îŝļîďé"/>
            <p:cNvSpPr/>
            <p:nvPr/>
          </p:nvSpPr>
          <p:spPr bwMode="auto">
            <a:xfrm>
              <a:off x="3206750" y="2633663"/>
              <a:ext cx="3375025" cy="2747963"/>
            </a:xfrm>
            <a:custGeom>
              <a:avLst/>
              <a:gdLst>
                <a:gd name="T0" fmla="*/ 788 w 1802"/>
                <a:gd name="T1" fmla="*/ 1452 h 1469"/>
                <a:gd name="T2" fmla="*/ 570 w 1802"/>
                <a:gd name="T3" fmla="*/ 1394 h 1469"/>
                <a:gd name="T4" fmla="*/ 140 w 1802"/>
                <a:gd name="T5" fmla="*/ 1188 h 1469"/>
                <a:gd name="T6" fmla="*/ 3 w 1802"/>
                <a:gd name="T7" fmla="*/ 1014 h 1469"/>
                <a:gd name="T8" fmla="*/ 25 w 1802"/>
                <a:gd name="T9" fmla="*/ 931 h 1469"/>
                <a:gd name="T10" fmla="*/ 66 w 1802"/>
                <a:gd name="T11" fmla="*/ 883 h 1469"/>
                <a:gd name="T12" fmla="*/ 244 w 1802"/>
                <a:gd name="T13" fmla="*/ 767 h 1469"/>
                <a:gd name="T14" fmla="*/ 434 w 1802"/>
                <a:gd name="T15" fmla="*/ 653 h 1469"/>
                <a:gd name="T16" fmla="*/ 531 w 1802"/>
                <a:gd name="T17" fmla="*/ 553 h 1469"/>
                <a:gd name="T18" fmla="*/ 531 w 1802"/>
                <a:gd name="T19" fmla="*/ 550 h 1469"/>
                <a:gd name="T20" fmla="*/ 532 w 1802"/>
                <a:gd name="T21" fmla="*/ 547 h 1469"/>
                <a:gd name="T22" fmla="*/ 639 w 1802"/>
                <a:gd name="T23" fmla="*/ 122 h 1469"/>
                <a:gd name="T24" fmla="*/ 720 w 1802"/>
                <a:gd name="T25" fmla="*/ 15 h 1469"/>
                <a:gd name="T26" fmla="*/ 1400 w 1802"/>
                <a:gd name="T27" fmla="*/ 15 h 1469"/>
                <a:gd name="T28" fmla="*/ 1401 w 1802"/>
                <a:gd name="T29" fmla="*/ 15 h 1469"/>
                <a:gd name="T30" fmla="*/ 1413 w 1802"/>
                <a:gd name="T31" fmla="*/ 15 h 1469"/>
                <a:gd name="T32" fmla="*/ 1802 w 1802"/>
                <a:gd name="T33" fmla="*/ 404 h 1469"/>
                <a:gd name="T34" fmla="*/ 1682 w 1802"/>
                <a:gd name="T35" fmla="*/ 707 h 1469"/>
                <a:gd name="T36" fmla="*/ 1196 w 1802"/>
                <a:gd name="T37" fmla="*/ 1224 h 1469"/>
                <a:gd name="T38" fmla="*/ 788 w 1802"/>
                <a:gd name="T39" fmla="*/ 1452 h 1469"/>
                <a:gd name="T40" fmla="*/ 181 w 1802"/>
                <a:gd name="T41" fmla="*/ 1140 h 1469"/>
                <a:gd name="T42" fmla="*/ 595 w 1802"/>
                <a:gd name="T43" fmla="*/ 1349 h 1469"/>
                <a:gd name="T44" fmla="*/ 788 w 1802"/>
                <a:gd name="T45" fmla="*/ 1400 h 1469"/>
                <a:gd name="T46" fmla="*/ 1125 w 1802"/>
                <a:gd name="T47" fmla="*/ 1208 h 1469"/>
                <a:gd name="T48" fmla="*/ 1130 w 1802"/>
                <a:gd name="T49" fmla="*/ 1199 h 1469"/>
                <a:gd name="T50" fmla="*/ 1136 w 1802"/>
                <a:gd name="T51" fmla="*/ 1198 h 1469"/>
                <a:gd name="T52" fmla="*/ 1630 w 1802"/>
                <a:gd name="T53" fmla="*/ 661 h 1469"/>
                <a:gd name="T54" fmla="*/ 1631 w 1802"/>
                <a:gd name="T55" fmla="*/ 660 h 1469"/>
                <a:gd name="T56" fmla="*/ 1750 w 1802"/>
                <a:gd name="T57" fmla="*/ 404 h 1469"/>
                <a:gd name="T58" fmla="*/ 1413 w 1802"/>
                <a:gd name="T59" fmla="*/ 67 h 1469"/>
                <a:gd name="T60" fmla="*/ 1386 w 1802"/>
                <a:gd name="T61" fmla="*/ 69 h 1469"/>
                <a:gd name="T62" fmla="*/ 1368 w 1802"/>
                <a:gd name="T63" fmla="*/ 70 h 1469"/>
                <a:gd name="T64" fmla="*/ 1366 w 1802"/>
                <a:gd name="T65" fmla="*/ 67 h 1469"/>
                <a:gd name="T66" fmla="*/ 769 w 1802"/>
                <a:gd name="T67" fmla="*/ 64 h 1469"/>
                <a:gd name="T68" fmla="*/ 766 w 1802"/>
                <a:gd name="T69" fmla="*/ 63 h 1469"/>
                <a:gd name="T70" fmla="*/ 742 w 1802"/>
                <a:gd name="T71" fmla="*/ 63 h 1469"/>
                <a:gd name="T72" fmla="*/ 740 w 1802"/>
                <a:gd name="T73" fmla="*/ 64 h 1469"/>
                <a:gd name="T74" fmla="*/ 691 w 1802"/>
                <a:gd name="T75" fmla="*/ 125 h 1469"/>
                <a:gd name="T76" fmla="*/ 584 w 1802"/>
                <a:gd name="T77" fmla="*/ 557 h 1469"/>
                <a:gd name="T78" fmla="*/ 443 w 1802"/>
                <a:gd name="T79" fmla="*/ 712 h 1469"/>
                <a:gd name="T80" fmla="*/ 105 w 1802"/>
                <a:gd name="T81" fmla="*/ 919 h 1469"/>
                <a:gd name="T82" fmla="*/ 102 w 1802"/>
                <a:gd name="T83" fmla="*/ 921 h 1469"/>
                <a:gd name="T84" fmla="*/ 100 w 1802"/>
                <a:gd name="T85" fmla="*/ 923 h 1469"/>
                <a:gd name="T86" fmla="*/ 69 w 1802"/>
                <a:gd name="T87" fmla="*/ 959 h 1469"/>
                <a:gd name="T88" fmla="*/ 68 w 1802"/>
                <a:gd name="T89" fmla="*/ 962 h 1469"/>
                <a:gd name="T90" fmla="*/ 55 w 1802"/>
                <a:gd name="T91" fmla="*/ 1014 h 1469"/>
                <a:gd name="T92" fmla="*/ 161 w 1802"/>
                <a:gd name="T93" fmla="*/ 1129 h 1469"/>
                <a:gd name="T94" fmla="*/ 175 w 1802"/>
                <a:gd name="T95" fmla="*/ 1130 h 1469"/>
                <a:gd name="T96" fmla="*/ 181 w 1802"/>
                <a:gd name="T97" fmla="*/ 1140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02" h="1469">
                  <a:moveTo>
                    <a:pt x="788" y="1452"/>
                  </a:moveTo>
                  <a:cubicBezTo>
                    <a:pt x="712" y="1444"/>
                    <a:pt x="638" y="1430"/>
                    <a:pt x="570" y="1394"/>
                  </a:cubicBezTo>
                  <a:cubicBezTo>
                    <a:pt x="464" y="1339"/>
                    <a:pt x="140" y="1188"/>
                    <a:pt x="140" y="1188"/>
                  </a:cubicBezTo>
                  <a:cubicBezTo>
                    <a:pt x="51" y="1151"/>
                    <a:pt x="7" y="1096"/>
                    <a:pt x="3" y="1014"/>
                  </a:cubicBezTo>
                  <a:cubicBezTo>
                    <a:pt x="0" y="971"/>
                    <a:pt x="25" y="931"/>
                    <a:pt x="25" y="931"/>
                  </a:cubicBezTo>
                  <a:cubicBezTo>
                    <a:pt x="35" y="913"/>
                    <a:pt x="49" y="896"/>
                    <a:pt x="66" y="883"/>
                  </a:cubicBezTo>
                  <a:cubicBezTo>
                    <a:pt x="66" y="883"/>
                    <a:pt x="158" y="822"/>
                    <a:pt x="244" y="767"/>
                  </a:cubicBezTo>
                  <a:cubicBezTo>
                    <a:pt x="422" y="653"/>
                    <a:pt x="424" y="653"/>
                    <a:pt x="434" y="653"/>
                  </a:cubicBezTo>
                  <a:cubicBezTo>
                    <a:pt x="489" y="653"/>
                    <a:pt x="531" y="608"/>
                    <a:pt x="531" y="553"/>
                  </a:cubicBezTo>
                  <a:cubicBezTo>
                    <a:pt x="531" y="550"/>
                    <a:pt x="531" y="550"/>
                    <a:pt x="531" y="550"/>
                  </a:cubicBezTo>
                  <a:cubicBezTo>
                    <a:pt x="532" y="547"/>
                    <a:pt x="532" y="547"/>
                    <a:pt x="532" y="547"/>
                  </a:cubicBezTo>
                  <a:cubicBezTo>
                    <a:pt x="572" y="387"/>
                    <a:pt x="633" y="148"/>
                    <a:pt x="639" y="122"/>
                  </a:cubicBezTo>
                  <a:cubicBezTo>
                    <a:pt x="640" y="72"/>
                    <a:pt x="669" y="29"/>
                    <a:pt x="720" y="15"/>
                  </a:cubicBezTo>
                  <a:cubicBezTo>
                    <a:pt x="772" y="0"/>
                    <a:pt x="1400" y="15"/>
                    <a:pt x="1400" y="15"/>
                  </a:cubicBezTo>
                  <a:cubicBezTo>
                    <a:pt x="1401" y="15"/>
                    <a:pt x="1401" y="15"/>
                    <a:pt x="1401" y="15"/>
                  </a:cubicBezTo>
                  <a:cubicBezTo>
                    <a:pt x="1405" y="15"/>
                    <a:pt x="1409" y="15"/>
                    <a:pt x="1413" y="15"/>
                  </a:cubicBezTo>
                  <a:cubicBezTo>
                    <a:pt x="1628" y="15"/>
                    <a:pt x="1802" y="190"/>
                    <a:pt x="1802" y="404"/>
                  </a:cubicBezTo>
                  <a:cubicBezTo>
                    <a:pt x="1802" y="518"/>
                    <a:pt x="1760" y="625"/>
                    <a:pt x="1682" y="707"/>
                  </a:cubicBezTo>
                  <a:cubicBezTo>
                    <a:pt x="1561" y="835"/>
                    <a:pt x="1435" y="1001"/>
                    <a:pt x="1196" y="1224"/>
                  </a:cubicBezTo>
                  <a:cubicBezTo>
                    <a:pt x="1052" y="1358"/>
                    <a:pt x="962" y="1469"/>
                    <a:pt x="788" y="1452"/>
                  </a:cubicBezTo>
                  <a:moveTo>
                    <a:pt x="181" y="1140"/>
                  </a:moveTo>
                  <a:cubicBezTo>
                    <a:pt x="595" y="1349"/>
                    <a:pt x="595" y="1349"/>
                    <a:pt x="595" y="1349"/>
                  </a:cubicBezTo>
                  <a:cubicBezTo>
                    <a:pt x="654" y="1382"/>
                    <a:pt x="721" y="1400"/>
                    <a:pt x="788" y="1400"/>
                  </a:cubicBezTo>
                  <a:cubicBezTo>
                    <a:pt x="926" y="1400"/>
                    <a:pt x="1055" y="1326"/>
                    <a:pt x="1125" y="1208"/>
                  </a:cubicBezTo>
                  <a:cubicBezTo>
                    <a:pt x="1130" y="1199"/>
                    <a:pt x="1130" y="1199"/>
                    <a:pt x="1130" y="1199"/>
                  </a:cubicBezTo>
                  <a:cubicBezTo>
                    <a:pt x="1136" y="1198"/>
                    <a:pt x="1136" y="1198"/>
                    <a:pt x="1136" y="1198"/>
                  </a:cubicBezTo>
                  <a:cubicBezTo>
                    <a:pt x="1630" y="661"/>
                    <a:pt x="1630" y="661"/>
                    <a:pt x="1630" y="661"/>
                  </a:cubicBezTo>
                  <a:cubicBezTo>
                    <a:pt x="1631" y="660"/>
                    <a:pt x="1631" y="660"/>
                    <a:pt x="1631" y="660"/>
                  </a:cubicBezTo>
                  <a:cubicBezTo>
                    <a:pt x="1707" y="596"/>
                    <a:pt x="1750" y="503"/>
                    <a:pt x="1750" y="404"/>
                  </a:cubicBezTo>
                  <a:cubicBezTo>
                    <a:pt x="1750" y="218"/>
                    <a:pt x="1599" y="67"/>
                    <a:pt x="1413" y="67"/>
                  </a:cubicBezTo>
                  <a:cubicBezTo>
                    <a:pt x="1405" y="67"/>
                    <a:pt x="1396" y="68"/>
                    <a:pt x="1386" y="69"/>
                  </a:cubicBezTo>
                  <a:cubicBezTo>
                    <a:pt x="1368" y="70"/>
                    <a:pt x="1368" y="70"/>
                    <a:pt x="1368" y="70"/>
                  </a:cubicBezTo>
                  <a:cubicBezTo>
                    <a:pt x="1366" y="67"/>
                    <a:pt x="1366" y="67"/>
                    <a:pt x="1366" y="67"/>
                  </a:cubicBezTo>
                  <a:cubicBezTo>
                    <a:pt x="769" y="64"/>
                    <a:pt x="769" y="64"/>
                    <a:pt x="769" y="64"/>
                  </a:cubicBezTo>
                  <a:cubicBezTo>
                    <a:pt x="766" y="63"/>
                    <a:pt x="766" y="63"/>
                    <a:pt x="766" y="63"/>
                  </a:cubicBezTo>
                  <a:cubicBezTo>
                    <a:pt x="758" y="62"/>
                    <a:pt x="751" y="61"/>
                    <a:pt x="742" y="63"/>
                  </a:cubicBezTo>
                  <a:cubicBezTo>
                    <a:pt x="740" y="64"/>
                    <a:pt x="740" y="64"/>
                    <a:pt x="740" y="64"/>
                  </a:cubicBezTo>
                  <a:cubicBezTo>
                    <a:pt x="711" y="70"/>
                    <a:pt x="691" y="95"/>
                    <a:pt x="691" y="125"/>
                  </a:cubicBezTo>
                  <a:cubicBezTo>
                    <a:pt x="691" y="129"/>
                    <a:pt x="691" y="132"/>
                    <a:pt x="584" y="557"/>
                  </a:cubicBezTo>
                  <a:cubicBezTo>
                    <a:pt x="555" y="645"/>
                    <a:pt x="536" y="659"/>
                    <a:pt x="443" y="712"/>
                  </a:cubicBezTo>
                  <a:cubicBezTo>
                    <a:pt x="411" y="732"/>
                    <a:pt x="227" y="840"/>
                    <a:pt x="105" y="919"/>
                  </a:cubicBezTo>
                  <a:cubicBezTo>
                    <a:pt x="102" y="921"/>
                    <a:pt x="102" y="921"/>
                    <a:pt x="102" y="921"/>
                  </a:cubicBezTo>
                  <a:cubicBezTo>
                    <a:pt x="100" y="923"/>
                    <a:pt x="100" y="923"/>
                    <a:pt x="100" y="923"/>
                  </a:cubicBezTo>
                  <a:cubicBezTo>
                    <a:pt x="87" y="932"/>
                    <a:pt x="77" y="945"/>
                    <a:pt x="69" y="959"/>
                  </a:cubicBezTo>
                  <a:cubicBezTo>
                    <a:pt x="68" y="962"/>
                    <a:pt x="68" y="962"/>
                    <a:pt x="68" y="962"/>
                  </a:cubicBezTo>
                  <a:cubicBezTo>
                    <a:pt x="59" y="978"/>
                    <a:pt x="55" y="996"/>
                    <a:pt x="55" y="1014"/>
                  </a:cubicBezTo>
                  <a:cubicBezTo>
                    <a:pt x="55" y="1074"/>
                    <a:pt x="102" y="1124"/>
                    <a:pt x="161" y="1129"/>
                  </a:cubicBezTo>
                  <a:cubicBezTo>
                    <a:pt x="175" y="1130"/>
                    <a:pt x="175" y="1130"/>
                    <a:pt x="175" y="1130"/>
                  </a:cubicBezTo>
                  <a:cubicBezTo>
                    <a:pt x="181" y="1140"/>
                    <a:pt x="181" y="1140"/>
                    <a:pt x="181" y="1140"/>
                  </a:cubicBezTo>
                </a:path>
              </a:pathLst>
            </a:custGeom>
            <a:solidFill>
              <a:srgbClr val="3A3C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3" name="ïṡlîḋê"/>
            <p:cNvSpPr/>
            <p:nvPr/>
          </p:nvSpPr>
          <p:spPr bwMode="auto">
            <a:xfrm>
              <a:off x="3781425" y="3435350"/>
              <a:ext cx="468313" cy="468313"/>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4" name="ïsḻîďé"/>
            <p:cNvSpPr/>
            <p:nvPr/>
          </p:nvSpPr>
          <p:spPr bwMode="auto">
            <a:xfrm>
              <a:off x="3849688" y="3502025"/>
              <a:ext cx="334963" cy="334963"/>
            </a:xfrm>
            <a:prstGeom prst="ellipse">
              <a:avLst/>
            </a:pr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5" name="îṥļïḓé"/>
            <p:cNvSpPr/>
            <p:nvPr/>
          </p:nvSpPr>
          <p:spPr bwMode="auto">
            <a:xfrm>
              <a:off x="3902075" y="3740150"/>
              <a:ext cx="1563688" cy="1562100"/>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6" name="íślîdè"/>
            <p:cNvSpPr/>
            <p:nvPr/>
          </p:nvSpPr>
          <p:spPr bwMode="auto">
            <a:xfrm>
              <a:off x="4124325" y="3962400"/>
              <a:ext cx="1119188" cy="1116013"/>
            </a:xfrm>
            <a:prstGeom prst="ellipse">
              <a:avLst/>
            </a:pr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7" name="íṩḷíḓè"/>
            <p:cNvSpPr/>
            <p:nvPr/>
          </p:nvSpPr>
          <p:spPr bwMode="auto">
            <a:xfrm>
              <a:off x="4124325" y="3962400"/>
              <a:ext cx="569913" cy="566738"/>
            </a:xfrm>
            <a:custGeom>
              <a:avLst/>
              <a:gdLst>
                <a:gd name="T0" fmla="*/ 0 w 304"/>
                <a:gd name="T1" fmla="*/ 303 h 303"/>
                <a:gd name="T2" fmla="*/ 0 w 304"/>
                <a:gd name="T3" fmla="*/ 303 h 303"/>
                <a:gd name="T4" fmla="*/ 0 w 304"/>
                <a:gd name="T5" fmla="*/ 303 h 303"/>
                <a:gd name="T6" fmla="*/ 0 w 304"/>
                <a:gd name="T7" fmla="*/ 303 h 303"/>
                <a:gd name="T8" fmla="*/ 0 w 304"/>
                <a:gd name="T9" fmla="*/ 303 h 303"/>
                <a:gd name="T10" fmla="*/ 0 w 304"/>
                <a:gd name="T11" fmla="*/ 303 h 303"/>
                <a:gd name="T12" fmla="*/ 0 w 304"/>
                <a:gd name="T13" fmla="*/ 302 h 303"/>
                <a:gd name="T14" fmla="*/ 0 w 304"/>
                <a:gd name="T15" fmla="*/ 302 h 303"/>
                <a:gd name="T16" fmla="*/ 0 w 304"/>
                <a:gd name="T17" fmla="*/ 302 h 303"/>
                <a:gd name="T18" fmla="*/ 0 w 304"/>
                <a:gd name="T19" fmla="*/ 302 h 303"/>
                <a:gd name="T20" fmla="*/ 0 w 304"/>
                <a:gd name="T21" fmla="*/ 302 h 303"/>
                <a:gd name="T22" fmla="*/ 0 w 304"/>
                <a:gd name="T23" fmla="*/ 302 h 303"/>
                <a:gd name="T24" fmla="*/ 0 w 304"/>
                <a:gd name="T25" fmla="*/ 301 h 303"/>
                <a:gd name="T26" fmla="*/ 0 w 304"/>
                <a:gd name="T27" fmla="*/ 301 h 303"/>
                <a:gd name="T28" fmla="*/ 0 w 304"/>
                <a:gd name="T29" fmla="*/ 301 h 303"/>
                <a:gd name="T30" fmla="*/ 0 w 304"/>
                <a:gd name="T31" fmla="*/ 301 h 303"/>
                <a:gd name="T32" fmla="*/ 0 w 304"/>
                <a:gd name="T33" fmla="*/ 301 h 303"/>
                <a:gd name="T34" fmla="*/ 0 w 304"/>
                <a:gd name="T35" fmla="*/ 301 h 303"/>
                <a:gd name="T36" fmla="*/ 0 w 304"/>
                <a:gd name="T37" fmla="*/ 300 h 303"/>
                <a:gd name="T38" fmla="*/ 0 w 304"/>
                <a:gd name="T39" fmla="*/ 300 h 303"/>
                <a:gd name="T40" fmla="*/ 0 w 304"/>
                <a:gd name="T41" fmla="*/ 300 h 303"/>
                <a:gd name="T42" fmla="*/ 0 w 304"/>
                <a:gd name="T43" fmla="*/ 300 h 303"/>
                <a:gd name="T44" fmla="*/ 0 w 304"/>
                <a:gd name="T45" fmla="*/ 300 h 303"/>
                <a:gd name="T46" fmla="*/ 0 w 304"/>
                <a:gd name="T47" fmla="*/ 300 h 303"/>
                <a:gd name="T48" fmla="*/ 0 w 304"/>
                <a:gd name="T49" fmla="*/ 299 h 303"/>
                <a:gd name="T50" fmla="*/ 0 w 304"/>
                <a:gd name="T51" fmla="*/ 299 h 303"/>
                <a:gd name="T52" fmla="*/ 0 w 304"/>
                <a:gd name="T53" fmla="*/ 299 h 303"/>
                <a:gd name="T54" fmla="*/ 0 w 304"/>
                <a:gd name="T55" fmla="*/ 299 h 303"/>
                <a:gd name="T56" fmla="*/ 0 w 304"/>
                <a:gd name="T57" fmla="*/ 299 h 303"/>
                <a:gd name="T58" fmla="*/ 0 w 304"/>
                <a:gd name="T59" fmla="*/ 299 h 303"/>
                <a:gd name="T60" fmla="*/ 304 w 304"/>
                <a:gd name="T61" fmla="*/ 0 h 303"/>
                <a:gd name="T62" fmla="*/ 304 w 304"/>
                <a:gd name="T63" fmla="*/ 0 h 303"/>
                <a:gd name="T64" fmla="*/ 304 w 304"/>
                <a:gd name="T65" fmla="*/ 0 h 303"/>
                <a:gd name="T66" fmla="*/ 303 w 304"/>
                <a:gd name="T67" fmla="*/ 0 h 303"/>
                <a:gd name="T68" fmla="*/ 303 w 304"/>
                <a:gd name="T69" fmla="*/ 0 h 303"/>
                <a:gd name="T70" fmla="*/ 303 w 304"/>
                <a:gd name="T71" fmla="*/ 0 h 303"/>
                <a:gd name="T72" fmla="*/ 303 w 304"/>
                <a:gd name="T73" fmla="*/ 0 h 303"/>
                <a:gd name="T74" fmla="*/ 303 w 304"/>
                <a:gd name="T75" fmla="*/ 0 h 303"/>
                <a:gd name="T76" fmla="*/ 303 w 304"/>
                <a:gd name="T77" fmla="*/ 0 h 303"/>
                <a:gd name="T78" fmla="*/ 302 w 304"/>
                <a:gd name="T79" fmla="*/ 0 h 303"/>
                <a:gd name="T80" fmla="*/ 302 w 304"/>
                <a:gd name="T81" fmla="*/ 0 h 303"/>
                <a:gd name="T82" fmla="*/ 302 w 304"/>
                <a:gd name="T83" fmla="*/ 0 h 303"/>
                <a:gd name="T84" fmla="*/ 302 w 304"/>
                <a:gd name="T85" fmla="*/ 0 h 303"/>
                <a:gd name="T86" fmla="*/ 302 w 304"/>
                <a:gd name="T87" fmla="*/ 0 h 303"/>
                <a:gd name="T88" fmla="*/ 302 w 304"/>
                <a:gd name="T89" fmla="*/ 0 h 303"/>
                <a:gd name="T90" fmla="*/ 301 w 304"/>
                <a:gd name="T91" fmla="*/ 0 h 303"/>
                <a:gd name="T92" fmla="*/ 301 w 304"/>
                <a:gd name="T93" fmla="*/ 0 h 303"/>
                <a:gd name="T94" fmla="*/ 301 w 304"/>
                <a:gd name="T95" fmla="*/ 0 h 303"/>
                <a:gd name="T96" fmla="*/ 301 w 304"/>
                <a:gd name="T97" fmla="*/ 0 h 303"/>
                <a:gd name="T98" fmla="*/ 301 w 304"/>
                <a:gd name="T99" fmla="*/ 0 h 303"/>
                <a:gd name="T100" fmla="*/ 301 w 304"/>
                <a:gd name="T101" fmla="*/ 0 h 303"/>
                <a:gd name="T102" fmla="*/ 300 w 304"/>
                <a:gd name="T103" fmla="*/ 0 h 303"/>
                <a:gd name="T104" fmla="*/ 301 w 304"/>
                <a:gd name="T105" fmla="*/ 0 h 303"/>
                <a:gd name="T106" fmla="*/ 300 w 304"/>
                <a:gd name="T107" fmla="*/ 0 h 303"/>
                <a:gd name="T108" fmla="*/ 300 w 304"/>
                <a:gd name="T109" fmla="*/ 0 h 303"/>
                <a:gd name="T110" fmla="*/ 300 w 304"/>
                <a:gd name="T111" fmla="*/ 0 h 303"/>
                <a:gd name="T112" fmla="*/ 300 w 304"/>
                <a:gd name="T113" fmla="*/ 0 h 303"/>
                <a:gd name="T114" fmla="*/ 299 w 304"/>
                <a:gd name="T115" fmla="*/ 0 h 303"/>
                <a:gd name="T116" fmla="*/ 300 w 304"/>
                <a:gd name="T117" fmla="*/ 0 h 303"/>
                <a:gd name="T118" fmla="*/ 299 w 304"/>
                <a:gd name="T119" fmla="*/ 0 h 303"/>
                <a:gd name="T120" fmla="*/ 299 w 304"/>
                <a:gd name="T121" fmla="*/ 0 h 303"/>
                <a:gd name="T122" fmla="*/ 299 w 304"/>
                <a:gd name="T123" fmla="*/ 0 h 303"/>
                <a:gd name="T124" fmla="*/ 299 w 304"/>
                <a:gd name="T12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4" h="303">
                  <a:moveTo>
                    <a:pt x="0" y="303"/>
                  </a:moveTo>
                  <a:cubicBezTo>
                    <a:pt x="0" y="303"/>
                    <a:pt x="0" y="303"/>
                    <a:pt x="0" y="303"/>
                  </a:cubicBezTo>
                  <a:cubicBezTo>
                    <a:pt x="0" y="303"/>
                    <a:pt x="0" y="303"/>
                    <a:pt x="0" y="303"/>
                  </a:cubicBezTo>
                  <a:moveTo>
                    <a:pt x="0" y="303"/>
                  </a:moveTo>
                  <a:cubicBezTo>
                    <a:pt x="0" y="303"/>
                    <a:pt x="0" y="303"/>
                    <a:pt x="0" y="303"/>
                  </a:cubicBezTo>
                  <a:cubicBezTo>
                    <a:pt x="0" y="303"/>
                    <a:pt x="0" y="303"/>
                    <a:pt x="0" y="303"/>
                  </a:cubicBezTo>
                  <a:moveTo>
                    <a:pt x="0" y="302"/>
                  </a:moveTo>
                  <a:cubicBezTo>
                    <a:pt x="0" y="302"/>
                    <a:pt x="0" y="302"/>
                    <a:pt x="0" y="302"/>
                  </a:cubicBezTo>
                  <a:cubicBezTo>
                    <a:pt x="0" y="302"/>
                    <a:pt x="0" y="302"/>
                    <a:pt x="0" y="302"/>
                  </a:cubicBezTo>
                  <a:moveTo>
                    <a:pt x="0" y="302"/>
                  </a:moveTo>
                  <a:cubicBezTo>
                    <a:pt x="0" y="302"/>
                    <a:pt x="0" y="302"/>
                    <a:pt x="0" y="302"/>
                  </a:cubicBezTo>
                  <a:cubicBezTo>
                    <a:pt x="0" y="302"/>
                    <a:pt x="0" y="302"/>
                    <a:pt x="0" y="302"/>
                  </a:cubicBezTo>
                  <a:moveTo>
                    <a:pt x="0" y="301"/>
                  </a:moveTo>
                  <a:cubicBezTo>
                    <a:pt x="0" y="301"/>
                    <a:pt x="0" y="301"/>
                    <a:pt x="0" y="301"/>
                  </a:cubicBezTo>
                  <a:cubicBezTo>
                    <a:pt x="0" y="301"/>
                    <a:pt x="0" y="301"/>
                    <a:pt x="0" y="301"/>
                  </a:cubicBezTo>
                  <a:moveTo>
                    <a:pt x="0" y="301"/>
                  </a:moveTo>
                  <a:cubicBezTo>
                    <a:pt x="0" y="301"/>
                    <a:pt x="0" y="301"/>
                    <a:pt x="0" y="301"/>
                  </a:cubicBezTo>
                  <a:cubicBezTo>
                    <a:pt x="0" y="301"/>
                    <a:pt x="0" y="301"/>
                    <a:pt x="0" y="301"/>
                  </a:cubicBezTo>
                  <a:moveTo>
                    <a:pt x="0" y="300"/>
                  </a:moveTo>
                  <a:cubicBezTo>
                    <a:pt x="0" y="300"/>
                    <a:pt x="0" y="300"/>
                    <a:pt x="0" y="300"/>
                  </a:cubicBezTo>
                  <a:cubicBezTo>
                    <a:pt x="0" y="300"/>
                    <a:pt x="0" y="300"/>
                    <a:pt x="0" y="300"/>
                  </a:cubicBezTo>
                  <a:moveTo>
                    <a:pt x="0" y="300"/>
                  </a:moveTo>
                  <a:cubicBezTo>
                    <a:pt x="0" y="300"/>
                    <a:pt x="0" y="300"/>
                    <a:pt x="0" y="300"/>
                  </a:cubicBezTo>
                  <a:cubicBezTo>
                    <a:pt x="0" y="300"/>
                    <a:pt x="0" y="300"/>
                    <a:pt x="0" y="300"/>
                  </a:cubicBezTo>
                  <a:moveTo>
                    <a:pt x="0" y="299"/>
                  </a:moveTo>
                  <a:cubicBezTo>
                    <a:pt x="0" y="299"/>
                    <a:pt x="0" y="299"/>
                    <a:pt x="0" y="299"/>
                  </a:cubicBezTo>
                  <a:cubicBezTo>
                    <a:pt x="0" y="299"/>
                    <a:pt x="0" y="299"/>
                    <a:pt x="0" y="299"/>
                  </a:cubicBezTo>
                  <a:moveTo>
                    <a:pt x="0" y="299"/>
                  </a:moveTo>
                  <a:cubicBezTo>
                    <a:pt x="0" y="299"/>
                    <a:pt x="0" y="299"/>
                    <a:pt x="0" y="299"/>
                  </a:cubicBezTo>
                  <a:cubicBezTo>
                    <a:pt x="0" y="299"/>
                    <a:pt x="0" y="299"/>
                    <a:pt x="0" y="299"/>
                  </a:cubicBezTo>
                  <a:moveTo>
                    <a:pt x="304" y="0"/>
                  </a:moveTo>
                  <a:cubicBezTo>
                    <a:pt x="304" y="0"/>
                    <a:pt x="304" y="0"/>
                    <a:pt x="304" y="0"/>
                  </a:cubicBezTo>
                  <a:cubicBezTo>
                    <a:pt x="304" y="0"/>
                    <a:pt x="304" y="0"/>
                    <a:pt x="304" y="0"/>
                  </a:cubicBezTo>
                  <a:moveTo>
                    <a:pt x="303" y="0"/>
                  </a:moveTo>
                  <a:cubicBezTo>
                    <a:pt x="303" y="0"/>
                    <a:pt x="303" y="0"/>
                    <a:pt x="303" y="0"/>
                  </a:cubicBezTo>
                  <a:cubicBezTo>
                    <a:pt x="303" y="0"/>
                    <a:pt x="303" y="0"/>
                    <a:pt x="303" y="0"/>
                  </a:cubicBezTo>
                  <a:moveTo>
                    <a:pt x="303" y="0"/>
                  </a:moveTo>
                  <a:cubicBezTo>
                    <a:pt x="303" y="0"/>
                    <a:pt x="303" y="0"/>
                    <a:pt x="303" y="0"/>
                  </a:cubicBezTo>
                  <a:cubicBezTo>
                    <a:pt x="303" y="0"/>
                    <a:pt x="303" y="0"/>
                    <a:pt x="303" y="0"/>
                  </a:cubicBezTo>
                  <a:moveTo>
                    <a:pt x="302" y="0"/>
                  </a:moveTo>
                  <a:cubicBezTo>
                    <a:pt x="302" y="0"/>
                    <a:pt x="302" y="0"/>
                    <a:pt x="302" y="0"/>
                  </a:cubicBezTo>
                  <a:cubicBezTo>
                    <a:pt x="302" y="0"/>
                    <a:pt x="302" y="0"/>
                    <a:pt x="302" y="0"/>
                  </a:cubicBezTo>
                  <a:moveTo>
                    <a:pt x="302" y="0"/>
                  </a:moveTo>
                  <a:cubicBezTo>
                    <a:pt x="302" y="0"/>
                    <a:pt x="302" y="0"/>
                    <a:pt x="302" y="0"/>
                  </a:cubicBezTo>
                  <a:cubicBezTo>
                    <a:pt x="302" y="0"/>
                    <a:pt x="302" y="0"/>
                    <a:pt x="302" y="0"/>
                  </a:cubicBezTo>
                  <a:moveTo>
                    <a:pt x="301" y="0"/>
                  </a:moveTo>
                  <a:cubicBezTo>
                    <a:pt x="301" y="0"/>
                    <a:pt x="301" y="0"/>
                    <a:pt x="301" y="0"/>
                  </a:cubicBezTo>
                  <a:cubicBezTo>
                    <a:pt x="301" y="0"/>
                    <a:pt x="301" y="0"/>
                    <a:pt x="301" y="0"/>
                  </a:cubicBezTo>
                  <a:moveTo>
                    <a:pt x="301" y="0"/>
                  </a:moveTo>
                  <a:cubicBezTo>
                    <a:pt x="301" y="0"/>
                    <a:pt x="301" y="0"/>
                    <a:pt x="301" y="0"/>
                  </a:cubicBezTo>
                  <a:cubicBezTo>
                    <a:pt x="301" y="0"/>
                    <a:pt x="301" y="0"/>
                    <a:pt x="301" y="0"/>
                  </a:cubicBezTo>
                  <a:moveTo>
                    <a:pt x="300" y="0"/>
                  </a:moveTo>
                  <a:cubicBezTo>
                    <a:pt x="300" y="0"/>
                    <a:pt x="300" y="0"/>
                    <a:pt x="301" y="0"/>
                  </a:cubicBezTo>
                  <a:cubicBezTo>
                    <a:pt x="300" y="0"/>
                    <a:pt x="300" y="0"/>
                    <a:pt x="300" y="0"/>
                  </a:cubicBezTo>
                  <a:moveTo>
                    <a:pt x="300" y="0"/>
                  </a:moveTo>
                  <a:cubicBezTo>
                    <a:pt x="300" y="0"/>
                    <a:pt x="300" y="0"/>
                    <a:pt x="300" y="0"/>
                  </a:cubicBezTo>
                  <a:cubicBezTo>
                    <a:pt x="300" y="0"/>
                    <a:pt x="300" y="0"/>
                    <a:pt x="300" y="0"/>
                  </a:cubicBezTo>
                  <a:moveTo>
                    <a:pt x="299" y="0"/>
                  </a:moveTo>
                  <a:cubicBezTo>
                    <a:pt x="299" y="0"/>
                    <a:pt x="300" y="0"/>
                    <a:pt x="300" y="0"/>
                  </a:cubicBezTo>
                  <a:cubicBezTo>
                    <a:pt x="300" y="0"/>
                    <a:pt x="299" y="0"/>
                    <a:pt x="299" y="0"/>
                  </a:cubicBezTo>
                  <a:moveTo>
                    <a:pt x="299" y="0"/>
                  </a:moveTo>
                  <a:cubicBezTo>
                    <a:pt x="299" y="0"/>
                    <a:pt x="299" y="0"/>
                    <a:pt x="299" y="0"/>
                  </a:cubicBezTo>
                  <a:cubicBezTo>
                    <a:pt x="299" y="0"/>
                    <a:pt x="299" y="0"/>
                    <a:pt x="299"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8" name="îṩļîḓê"/>
            <p:cNvSpPr/>
            <p:nvPr/>
          </p:nvSpPr>
          <p:spPr bwMode="auto">
            <a:xfrm>
              <a:off x="4124325" y="3962400"/>
              <a:ext cx="963613" cy="960438"/>
            </a:xfrm>
            <a:custGeom>
              <a:avLst/>
              <a:gdLst>
                <a:gd name="T0" fmla="*/ 298 w 514"/>
                <a:gd name="T1" fmla="*/ 0 h 514"/>
                <a:gd name="T2" fmla="*/ 0 w 514"/>
                <a:gd name="T3" fmla="*/ 298 h 514"/>
                <a:gd name="T4" fmla="*/ 0 w 514"/>
                <a:gd name="T5" fmla="*/ 299 h 514"/>
                <a:gd name="T6" fmla="*/ 0 w 514"/>
                <a:gd name="T7" fmla="*/ 299 h 514"/>
                <a:gd name="T8" fmla="*/ 0 w 514"/>
                <a:gd name="T9" fmla="*/ 299 h 514"/>
                <a:gd name="T10" fmla="*/ 0 w 514"/>
                <a:gd name="T11" fmla="*/ 299 h 514"/>
                <a:gd name="T12" fmla="*/ 0 w 514"/>
                <a:gd name="T13" fmla="*/ 300 h 514"/>
                <a:gd name="T14" fmla="*/ 0 w 514"/>
                <a:gd name="T15" fmla="*/ 300 h 514"/>
                <a:gd name="T16" fmla="*/ 0 w 514"/>
                <a:gd name="T17" fmla="*/ 300 h 514"/>
                <a:gd name="T18" fmla="*/ 0 w 514"/>
                <a:gd name="T19" fmla="*/ 300 h 514"/>
                <a:gd name="T20" fmla="*/ 0 w 514"/>
                <a:gd name="T21" fmla="*/ 301 h 514"/>
                <a:gd name="T22" fmla="*/ 0 w 514"/>
                <a:gd name="T23" fmla="*/ 301 h 514"/>
                <a:gd name="T24" fmla="*/ 0 w 514"/>
                <a:gd name="T25" fmla="*/ 301 h 514"/>
                <a:gd name="T26" fmla="*/ 0 w 514"/>
                <a:gd name="T27" fmla="*/ 301 h 514"/>
                <a:gd name="T28" fmla="*/ 0 w 514"/>
                <a:gd name="T29" fmla="*/ 302 h 514"/>
                <a:gd name="T30" fmla="*/ 0 w 514"/>
                <a:gd name="T31" fmla="*/ 302 h 514"/>
                <a:gd name="T32" fmla="*/ 0 w 514"/>
                <a:gd name="T33" fmla="*/ 302 h 514"/>
                <a:gd name="T34" fmla="*/ 0 w 514"/>
                <a:gd name="T35" fmla="*/ 302 h 514"/>
                <a:gd name="T36" fmla="*/ 0 w 514"/>
                <a:gd name="T37" fmla="*/ 303 h 514"/>
                <a:gd name="T38" fmla="*/ 0 w 514"/>
                <a:gd name="T39" fmla="*/ 303 h 514"/>
                <a:gd name="T40" fmla="*/ 0 w 514"/>
                <a:gd name="T41" fmla="*/ 303 h 514"/>
                <a:gd name="T42" fmla="*/ 0 w 514"/>
                <a:gd name="T43" fmla="*/ 303 h 514"/>
                <a:gd name="T44" fmla="*/ 92 w 514"/>
                <a:gd name="T45" fmla="*/ 514 h 514"/>
                <a:gd name="T46" fmla="*/ 9 w 514"/>
                <a:gd name="T47" fmla="*/ 307 h 514"/>
                <a:gd name="T48" fmla="*/ 308 w 514"/>
                <a:gd name="T49" fmla="*/ 9 h 514"/>
                <a:gd name="T50" fmla="*/ 514 w 514"/>
                <a:gd name="T51" fmla="*/ 92 h 514"/>
                <a:gd name="T52" fmla="*/ 304 w 514"/>
                <a:gd name="T53" fmla="*/ 0 h 514"/>
                <a:gd name="T54" fmla="*/ 304 w 514"/>
                <a:gd name="T55" fmla="*/ 0 h 514"/>
                <a:gd name="T56" fmla="*/ 303 w 514"/>
                <a:gd name="T57" fmla="*/ 0 h 514"/>
                <a:gd name="T58" fmla="*/ 303 w 514"/>
                <a:gd name="T59" fmla="*/ 0 h 514"/>
                <a:gd name="T60" fmla="*/ 303 w 514"/>
                <a:gd name="T61" fmla="*/ 0 h 514"/>
                <a:gd name="T62" fmla="*/ 303 w 514"/>
                <a:gd name="T63" fmla="*/ 0 h 514"/>
                <a:gd name="T64" fmla="*/ 302 w 514"/>
                <a:gd name="T65" fmla="*/ 0 h 514"/>
                <a:gd name="T66" fmla="*/ 302 w 514"/>
                <a:gd name="T67" fmla="*/ 0 h 514"/>
                <a:gd name="T68" fmla="*/ 302 w 514"/>
                <a:gd name="T69" fmla="*/ 0 h 514"/>
                <a:gd name="T70" fmla="*/ 302 w 514"/>
                <a:gd name="T71" fmla="*/ 0 h 514"/>
                <a:gd name="T72" fmla="*/ 301 w 514"/>
                <a:gd name="T73" fmla="*/ 0 h 514"/>
                <a:gd name="T74" fmla="*/ 301 w 514"/>
                <a:gd name="T75" fmla="*/ 0 h 514"/>
                <a:gd name="T76" fmla="*/ 301 w 514"/>
                <a:gd name="T77" fmla="*/ 0 h 514"/>
                <a:gd name="T78" fmla="*/ 301 w 514"/>
                <a:gd name="T79" fmla="*/ 0 h 514"/>
                <a:gd name="T80" fmla="*/ 301 w 514"/>
                <a:gd name="T81" fmla="*/ 0 h 514"/>
                <a:gd name="T82" fmla="*/ 300 w 514"/>
                <a:gd name="T83" fmla="*/ 0 h 514"/>
                <a:gd name="T84" fmla="*/ 300 w 514"/>
                <a:gd name="T85" fmla="*/ 0 h 514"/>
                <a:gd name="T86" fmla="*/ 300 w 514"/>
                <a:gd name="T87" fmla="*/ 0 h 514"/>
                <a:gd name="T88" fmla="*/ 300 w 514"/>
                <a:gd name="T89" fmla="*/ 0 h 514"/>
                <a:gd name="T90" fmla="*/ 299 w 514"/>
                <a:gd name="T91" fmla="*/ 0 h 514"/>
                <a:gd name="T92" fmla="*/ 299 w 514"/>
                <a:gd name="T93" fmla="*/ 0 h 514"/>
                <a:gd name="T94" fmla="*/ 299 w 514"/>
                <a:gd name="T95" fmla="*/ 0 h 514"/>
                <a:gd name="T96" fmla="*/ 298 w 514"/>
                <a:gd name="T97" fmla="*/ 0 h 514"/>
                <a:gd name="T98" fmla="*/ 298 w 514"/>
                <a:gd name="T99" fmla="*/ 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4" h="514">
                  <a:moveTo>
                    <a:pt x="298" y="0"/>
                  </a:moveTo>
                  <a:cubicBezTo>
                    <a:pt x="134" y="0"/>
                    <a:pt x="0" y="133"/>
                    <a:pt x="0" y="298"/>
                  </a:cubicBezTo>
                  <a:cubicBezTo>
                    <a:pt x="0" y="298"/>
                    <a:pt x="0" y="299"/>
                    <a:pt x="0" y="299"/>
                  </a:cubicBezTo>
                  <a:cubicBezTo>
                    <a:pt x="0" y="299"/>
                    <a:pt x="0" y="299"/>
                    <a:pt x="0" y="299"/>
                  </a:cubicBezTo>
                  <a:cubicBezTo>
                    <a:pt x="0" y="299"/>
                    <a:pt x="0" y="299"/>
                    <a:pt x="0" y="299"/>
                  </a:cubicBezTo>
                  <a:cubicBezTo>
                    <a:pt x="0" y="299"/>
                    <a:pt x="0" y="299"/>
                    <a:pt x="0" y="299"/>
                  </a:cubicBezTo>
                  <a:cubicBezTo>
                    <a:pt x="0" y="299"/>
                    <a:pt x="0" y="300"/>
                    <a:pt x="0" y="300"/>
                  </a:cubicBezTo>
                  <a:cubicBezTo>
                    <a:pt x="0" y="300"/>
                    <a:pt x="0" y="300"/>
                    <a:pt x="0" y="300"/>
                  </a:cubicBezTo>
                  <a:cubicBezTo>
                    <a:pt x="0" y="300"/>
                    <a:pt x="0" y="300"/>
                    <a:pt x="0" y="300"/>
                  </a:cubicBezTo>
                  <a:cubicBezTo>
                    <a:pt x="0" y="300"/>
                    <a:pt x="0" y="300"/>
                    <a:pt x="0" y="300"/>
                  </a:cubicBezTo>
                  <a:cubicBezTo>
                    <a:pt x="0" y="300"/>
                    <a:pt x="0" y="301"/>
                    <a:pt x="0" y="301"/>
                  </a:cubicBezTo>
                  <a:cubicBezTo>
                    <a:pt x="0" y="301"/>
                    <a:pt x="0" y="301"/>
                    <a:pt x="0" y="301"/>
                  </a:cubicBezTo>
                  <a:cubicBezTo>
                    <a:pt x="0" y="301"/>
                    <a:pt x="0" y="301"/>
                    <a:pt x="0" y="301"/>
                  </a:cubicBezTo>
                  <a:cubicBezTo>
                    <a:pt x="0" y="301"/>
                    <a:pt x="0" y="301"/>
                    <a:pt x="0" y="301"/>
                  </a:cubicBezTo>
                  <a:cubicBezTo>
                    <a:pt x="0" y="301"/>
                    <a:pt x="0" y="302"/>
                    <a:pt x="0" y="302"/>
                  </a:cubicBezTo>
                  <a:cubicBezTo>
                    <a:pt x="0" y="302"/>
                    <a:pt x="0" y="302"/>
                    <a:pt x="0" y="302"/>
                  </a:cubicBezTo>
                  <a:cubicBezTo>
                    <a:pt x="0" y="302"/>
                    <a:pt x="0" y="302"/>
                    <a:pt x="0" y="302"/>
                  </a:cubicBezTo>
                  <a:cubicBezTo>
                    <a:pt x="0" y="302"/>
                    <a:pt x="0" y="302"/>
                    <a:pt x="0" y="302"/>
                  </a:cubicBezTo>
                  <a:cubicBezTo>
                    <a:pt x="0" y="302"/>
                    <a:pt x="0" y="303"/>
                    <a:pt x="0" y="303"/>
                  </a:cubicBezTo>
                  <a:cubicBezTo>
                    <a:pt x="0" y="303"/>
                    <a:pt x="0" y="303"/>
                    <a:pt x="0" y="303"/>
                  </a:cubicBezTo>
                  <a:cubicBezTo>
                    <a:pt x="0" y="303"/>
                    <a:pt x="0" y="303"/>
                    <a:pt x="0" y="303"/>
                  </a:cubicBezTo>
                  <a:cubicBezTo>
                    <a:pt x="0" y="303"/>
                    <a:pt x="0" y="303"/>
                    <a:pt x="0" y="303"/>
                  </a:cubicBezTo>
                  <a:cubicBezTo>
                    <a:pt x="1" y="386"/>
                    <a:pt x="37" y="460"/>
                    <a:pt x="92" y="514"/>
                  </a:cubicBezTo>
                  <a:cubicBezTo>
                    <a:pt x="41" y="460"/>
                    <a:pt x="9" y="387"/>
                    <a:pt x="9" y="307"/>
                  </a:cubicBezTo>
                  <a:cubicBezTo>
                    <a:pt x="9" y="143"/>
                    <a:pt x="143" y="9"/>
                    <a:pt x="308" y="9"/>
                  </a:cubicBezTo>
                  <a:cubicBezTo>
                    <a:pt x="388" y="9"/>
                    <a:pt x="460" y="41"/>
                    <a:pt x="514" y="92"/>
                  </a:cubicBezTo>
                  <a:cubicBezTo>
                    <a:pt x="461" y="36"/>
                    <a:pt x="386" y="1"/>
                    <a:pt x="304" y="0"/>
                  </a:cubicBezTo>
                  <a:cubicBezTo>
                    <a:pt x="304" y="0"/>
                    <a:pt x="304" y="0"/>
                    <a:pt x="304" y="0"/>
                  </a:cubicBezTo>
                  <a:cubicBezTo>
                    <a:pt x="304" y="0"/>
                    <a:pt x="304" y="0"/>
                    <a:pt x="303" y="0"/>
                  </a:cubicBezTo>
                  <a:cubicBezTo>
                    <a:pt x="303" y="0"/>
                    <a:pt x="303" y="0"/>
                    <a:pt x="303" y="0"/>
                  </a:cubicBezTo>
                  <a:cubicBezTo>
                    <a:pt x="303" y="0"/>
                    <a:pt x="303" y="0"/>
                    <a:pt x="303" y="0"/>
                  </a:cubicBezTo>
                  <a:cubicBezTo>
                    <a:pt x="303" y="0"/>
                    <a:pt x="303" y="0"/>
                    <a:pt x="303" y="0"/>
                  </a:cubicBezTo>
                  <a:cubicBezTo>
                    <a:pt x="303" y="0"/>
                    <a:pt x="303" y="0"/>
                    <a:pt x="302" y="0"/>
                  </a:cubicBezTo>
                  <a:cubicBezTo>
                    <a:pt x="302" y="0"/>
                    <a:pt x="302" y="0"/>
                    <a:pt x="302" y="0"/>
                  </a:cubicBezTo>
                  <a:cubicBezTo>
                    <a:pt x="302" y="0"/>
                    <a:pt x="302" y="0"/>
                    <a:pt x="302" y="0"/>
                  </a:cubicBezTo>
                  <a:cubicBezTo>
                    <a:pt x="302" y="0"/>
                    <a:pt x="302" y="0"/>
                    <a:pt x="302" y="0"/>
                  </a:cubicBezTo>
                  <a:cubicBezTo>
                    <a:pt x="302" y="0"/>
                    <a:pt x="302" y="0"/>
                    <a:pt x="301" y="0"/>
                  </a:cubicBezTo>
                  <a:cubicBezTo>
                    <a:pt x="301" y="0"/>
                    <a:pt x="301" y="0"/>
                    <a:pt x="301" y="0"/>
                  </a:cubicBezTo>
                  <a:cubicBezTo>
                    <a:pt x="301" y="0"/>
                    <a:pt x="301" y="0"/>
                    <a:pt x="301" y="0"/>
                  </a:cubicBezTo>
                  <a:cubicBezTo>
                    <a:pt x="301" y="0"/>
                    <a:pt x="301" y="0"/>
                    <a:pt x="301" y="0"/>
                  </a:cubicBezTo>
                  <a:cubicBezTo>
                    <a:pt x="301" y="0"/>
                    <a:pt x="301" y="0"/>
                    <a:pt x="301" y="0"/>
                  </a:cubicBezTo>
                  <a:cubicBezTo>
                    <a:pt x="300" y="0"/>
                    <a:pt x="300" y="0"/>
                    <a:pt x="300" y="0"/>
                  </a:cubicBezTo>
                  <a:cubicBezTo>
                    <a:pt x="300" y="0"/>
                    <a:pt x="300" y="0"/>
                    <a:pt x="300" y="0"/>
                  </a:cubicBezTo>
                  <a:cubicBezTo>
                    <a:pt x="300" y="0"/>
                    <a:pt x="300" y="0"/>
                    <a:pt x="300" y="0"/>
                  </a:cubicBezTo>
                  <a:cubicBezTo>
                    <a:pt x="300" y="0"/>
                    <a:pt x="300" y="0"/>
                    <a:pt x="300" y="0"/>
                  </a:cubicBezTo>
                  <a:cubicBezTo>
                    <a:pt x="300" y="0"/>
                    <a:pt x="299" y="0"/>
                    <a:pt x="299" y="0"/>
                  </a:cubicBezTo>
                  <a:cubicBezTo>
                    <a:pt x="299" y="0"/>
                    <a:pt x="299" y="0"/>
                    <a:pt x="299" y="0"/>
                  </a:cubicBezTo>
                  <a:cubicBezTo>
                    <a:pt x="299" y="0"/>
                    <a:pt x="299" y="0"/>
                    <a:pt x="299" y="0"/>
                  </a:cubicBezTo>
                  <a:cubicBezTo>
                    <a:pt x="299" y="0"/>
                    <a:pt x="299" y="0"/>
                    <a:pt x="298" y="0"/>
                  </a:cubicBezTo>
                  <a:cubicBezTo>
                    <a:pt x="298" y="0"/>
                    <a:pt x="298" y="0"/>
                    <a:pt x="298" y="0"/>
                  </a:cubicBezTo>
                </a:path>
              </a:pathLst>
            </a:cu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19" name="îṡḷiḑè"/>
            <p:cNvSpPr/>
            <p:nvPr/>
          </p:nvSpPr>
          <p:spPr bwMode="auto">
            <a:xfrm>
              <a:off x="4486275" y="4313238"/>
              <a:ext cx="434975" cy="433388"/>
            </a:xfrm>
            <a:prstGeom prst="ellipse">
              <a:avLst/>
            </a:pr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0" name="iŝ1iḍe"/>
            <p:cNvSpPr/>
            <p:nvPr/>
          </p:nvSpPr>
          <p:spPr bwMode="auto">
            <a:xfrm>
              <a:off x="4467225" y="4303713"/>
              <a:ext cx="433388" cy="433388"/>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1" name="íṥḻïdé"/>
            <p:cNvSpPr/>
            <p:nvPr/>
          </p:nvSpPr>
          <p:spPr bwMode="auto">
            <a:xfrm>
              <a:off x="4521200" y="4359275"/>
              <a:ext cx="323850" cy="320675"/>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2" name="îSlïḍê"/>
            <p:cNvSpPr/>
            <p:nvPr/>
          </p:nvSpPr>
          <p:spPr bwMode="auto">
            <a:xfrm>
              <a:off x="4578350" y="4051300"/>
              <a:ext cx="206375" cy="207963"/>
            </a:xfrm>
            <a:custGeom>
              <a:avLst/>
              <a:gdLst>
                <a:gd name="T0" fmla="*/ 0 w 130"/>
                <a:gd name="T1" fmla="*/ 0 h 131"/>
                <a:gd name="T2" fmla="*/ 15 w 130"/>
                <a:gd name="T3" fmla="*/ 131 h 131"/>
                <a:gd name="T4" fmla="*/ 114 w 130"/>
                <a:gd name="T5" fmla="*/ 131 h 131"/>
                <a:gd name="T6" fmla="*/ 130 w 130"/>
                <a:gd name="T7" fmla="*/ 0 h 131"/>
                <a:gd name="T8" fmla="*/ 0 w 130"/>
                <a:gd name="T9" fmla="*/ 0 h 131"/>
              </a:gdLst>
              <a:ahLst/>
              <a:cxnLst>
                <a:cxn ang="0">
                  <a:pos x="T0" y="T1"/>
                </a:cxn>
                <a:cxn ang="0">
                  <a:pos x="T2" y="T3"/>
                </a:cxn>
                <a:cxn ang="0">
                  <a:pos x="T4" y="T5"/>
                </a:cxn>
                <a:cxn ang="0">
                  <a:pos x="T6" y="T7"/>
                </a:cxn>
                <a:cxn ang="0">
                  <a:pos x="T8" y="T9"/>
                </a:cxn>
              </a:cxnLst>
              <a:rect l="0" t="0" r="r" b="b"/>
              <a:pathLst>
                <a:path w="130" h="131">
                  <a:moveTo>
                    <a:pt x="0" y="0"/>
                  </a:moveTo>
                  <a:lnTo>
                    <a:pt x="15" y="131"/>
                  </a:lnTo>
                  <a:lnTo>
                    <a:pt x="114" y="131"/>
                  </a:lnTo>
                  <a:lnTo>
                    <a:pt x="130" y="0"/>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3" name="iṩľîdè"/>
            <p:cNvSpPr/>
            <p:nvPr/>
          </p:nvSpPr>
          <p:spPr bwMode="auto">
            <a:xfrm>
              <a:off x="4276725" y="4117975"/>
              <a:ext cx="274638" cy="274638"/>
            </a:xfrm>
            <a:custGeom>
              <a:avLst/>
              <a:gdLst>
                <a:gd name="T0" fmla="*/ 0 w 173"/>
                <a:gd name="T1" fmla="*/ 92 h 173"/>
                <a:gd name="T2" fmla="*/ 104 w 173"/>
                <a:gd name="T3" fmla="*/ 173 h 173"/>
                <a:gd name="T4" fmla="*/ 173 w 173"/>
                <a:gd name="T5" fmla="*/ 103 h 173"/>
                <a:gd name="T6" fmla="*/ 92 w 173"/>
                <a:gd name="T7" fmla="*/ 0 h 173"/>
                <a:gd name="T8" fmla="*/ 0 w 173"/>
                <a:gd name="T9" fmla="*/ 92 h 173"/>
              </a:gdLst>
              <a:ahLst/>
              <a:cxnLst>
                <a:cxn ang="0">
                  <a:pos x="T0" y="T1"/>
                </a:cxn>
                <a:cxn ang="0">
                  <a:pos x="T2" y="T3"/>
                </a:cxn>
                <a:cxn ang="0">
                  <a:pos x="T4" y="T5"/>
                </a:cxn>
                <a:cxn ang="0">
                  <a:pos x="T6" y="T7"/>
                </a:cxn>
                <a:cxn ang="0">
                  <a:pos x="T8" y="T9"/>
                </a:cxn>
              </a:cxnLst>
              <a:rect l="0" t="0" r="r" b="b"/>
              <a:pathLst>
                <a:path w="173" h="173">
                  <a:moveTo>
                    <a:pt x="0" y="92"/>
                  </a:moveTo>
                  <a:lnTo>
                    <a:pt x="104" y="173"/>
                  </a:lnTo>
                  <a:lnTo>
                    <a:pt x="173" y="103"/>
                  </a:lnTo>
                  <a:lnTo>
                    <a:pt x="92" y="0"/>
                  </a:lnTo>
                  <a:lnTo>
                    <a:pt x="0" y="92"/>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4" name="işḻïḋè"/>
            <p:cNvSpPr/>
            <p:nvPr/>
          </p:nvSpPr>
          <p:spPr bwMode="auto">
            <a:xfrm>
              <a:off x="4214813" y="4421188"/>
              <a:ext cx="207963" cy="204788"/>
            </a:xfrm>
            <a:custGeom>
              <a:avLst/>
              <a:gdLst>
                <a:gd name="T0" fmla="*/ 0 w 131"/>
                <a:gd name="T1" fmla="*/ 129 h 129"/>
                <a:gd name="T2" fmla="*/ 131 w 131"/>
                <a:gd name="T3" fmla="*/ 113 h 129"/>
                <a:gd name="T4" fmla="*/ 131 w 131"/>
                <a:gd name="T5" fmla="*/ 15 h 129"/>
                <a:gd name="T6" fmla="*/ 0 w 131"/>
                <a:gd name="T7" fmla="*/ 0 h 129"/>
                <a:gd name="T8" fmla="*/ 0 w 131"/>
                <a:gd name="T9" fmla="*/ 129 h 129"/>
              </a:gdLst>
              <a:ahLst/>
              <a:cxnLst>
                <a:cxn ang="0">
                  <a:pos x="T0" y="T1"/>
                </a:cxn>
                <a:cxn ang="0">
                  <a:pos x="T2" y="T3"/>
                </a:cxn>
                <a:cxn ang="0">
                  <a:pos x="T4" y="T5"/>
                </a:cxn>
                <a:cxn ang="0">
                  <a:pos x="T6" y="T7"/>
                </a:cxn>
                <a:cxn ang="0">
                  <a:pos x="T8" y="T9"/>
                </a:cxn>
              </a:cxnLst>
              <a:rect l="0" t="0" r="r" b="b"/>
              <a:pathLst>
                <a:path w="131" h="129">
                  <a:moveTo>
                    <a:pt x="0" y="129"/>
                  </a:moveTo>
                  <a:lnTo>
                    <a:pt x="131" y="113"/>
                  </a:lnTo>
                  <a:lnTo>
                    <a:pt x="131" y="15"/>
                  </a:lnTo>
                  <a:lnTo>
                    <a:pt x="0" y="0"/>
                  </a:lnTo>
                  <a:lnTo>
                    <a:pt x="0" y="129"/>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5" name="ïśḷïḑè"/>
            <p:cNvSpPr/>
            <p:nvPr/>
          </p:nvSpPr>
          <p:spPr bwMode="auto">
            <a:xfrm>
              <a:off x="4279900" y="4649788"/>
              <a:ext cx="277813" cy="276225"/>
            </a:xfrm>
            <a:custGeom>
              <a:avLst/>
              <a:gdLst>
                <a:gd name="T0" fmla="*/ 92 w 175"/>
                <a:gd name="T1" fmla="*/ 174 h 174"/>
                <a:gd name="T2" fmla="*/ 175 w 175"/>
                <a:gd name="T3" fmla="*/ 70 h 174"/>
                <a:gd name="T4" fmla="*/ 105 w 175"/>
                <a:gd name="T5" fmla="*/ 0 h 174"/>
                <a:gd name="T6" fmla="*/ 0 w 175"/>
                <a:gd name="T7" fmla="*/ 83 h 174"/>
                <a:gd name="T8" fmla="*/ 92 w 175"/>
                <a:gd name="T9" fmla="*/ 174 h 174"/>
              </a:gdLst>
              <a:ahLst/>
              <a:cxnLst>
                <a:cxn ang="0">
                  <a:pos x="T0" y="T1"/>
                </a:cxn>
                <a:cxn ang="0">
                  <a:pos x="T2" y="T3"/>
                </a:cxn>
                <a:cxn ang="0">
                  <a:pos x="T4" y="T5"/>
                </a:cxn>
                <a:cxn ang="0">
                  <a:pos x="T6" y="T7"/>
                </a:cxn>
                <a:cxn ang="0">
                  <a:pos x="T8" y="T9"/>
                </a:cxn>
              </a:cxnLst>
              <a:rect l="0" t="0" r="r" b="b"/>
              <a:pathLst>
                <a:path w="175" h="174">
                  <a:moveTo>
                    <a:pt x="92" y="174"/>
                  </a:moveTo>
                  <a:lnTo>
                    <a:pt x="175" y="70"/>
                  </a:lnTo>
                  <a:lnTo>
                    <a:pt x="105" y="0"/>
                  </a:lnTo>
                  <a:lnTo>
                    <a:pt x="0" y="83"/>
                  </a:lnTo>
                  <a:lnTo>
                    <a:pt x="92" y="174"/>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6" name="íS1îde"/>
            <p:cNvSpPr/>
            <p:nvPr/>
          </p:nvSpPr>
          <p:spPr bwMode="auto">
            <a:xfrm>
              <a:off x="4583113" y="4779963"/>
              <a:ext cx="206375" cy="209550"/>
            </a:xfrm>
            <a:custGeom>
              <a:avLst/>
              <a:gdLst>
                <a:gd name="T0" fmla="*/ 130 w 130"/>
                <a:gd name="T1" fmla="*/ 132 h 132"/>
                <a:gd name="T2" fmla="*/ 115 w 130"/>
                <a:gd name="T3" fmla="*/ 0 h 132"/>
                <a:gd name="T4" fmla="*/ 16 w 130"/>
                <a:gd name="T5" fmla="*/ 0 h 132"/>
                <a:gd name="T6" fmla="*/ 0 w 130"/>
                <a:gd name="T7" fmla="*/ 132 h 132"/>
                <a:gd name="T8" fmla="*/ 130 w 130"/>
                <a:gd name="T9" fmla="*/ 132 h 132"/>
              </a:gdLst>
              <a:ahLst/>
              <a:cxnLst>
                <a:cxn ang="0">
                  <a:pos x="T0" y="T1"/>
                </a:cxn>
                <a:cxn ang="0">
                  <a:pos x="T2" y="T3"/>
                </a:cxn>
                <a:cxn ang="0">
                  <a:pos x="T4" y="T5"/>
                </a:cxn>
                <a:cxn ang="0">
                  <a:pos x="T6" y="T7"/>
                </a:cxn>
                <a:cxn ang="0">
                  <a:pos x="T8" y="T9"/>
                </a:cxn>
              </a:cxnLst>
              <a:rect l="0" t="0" r="r" b="b"/>
              <a:pathLst>
                <a:path w="130" h="132">
                  <a:moveTo>
                    <a:pt x="130" y="132"/>
                  </a:moveTo>
                  <a:lnTo>
                    <a:pt x="115" y="0"/>
                  </a:lnTo>
                  <a:lnTo>
                    <a:pt x="16" y="0"/>
                  </a:lnTo>
                  <a:lnTo>
                    <a:pt x="0" y="132"/>
                  </a:lnTo>
                  <a:lnTo>
                    <a:pt x="130" y="132"/>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7" name="íṣlïḋé"/>
            <p:cNvSpPr/>
            <p:nvPr/>
          </p:nvSpPr>
          <p:spPr bwMode="auto">
            <a:xfrm>
              <a:off x="4813300" y="4646613"/>
              <a:ext cx="277813" cy="274638"/>
            </a:xfrm>
            <a:custGeom>
              <a:avLst/>
              <a:gdLst>
                <a:gd name="T0" fmla="*/ 175 w 175"/>
                <a:gd name="T1" fmla="*/ 81 h 173"/>
                <a:gd name="T2" fmla="*/ 70 w 175"/>
                <a:gd name="T3" fmla="*/ 0 h 173"/>
                <a:gd name="T4" fmla="*/ 0 w 175"/>
                <a:gd name="T5" fmla="*/ 70 h 173"/>
                <a:gd name="T6" fmla="*/ 83 w 175"/>
                <a:gd name="T7" fmla="*/ 173 h 173"/>
                <a:gd name="T8" fmla="*/ 175 w 175"/>
                <a:gd name="T9" fmla="*/ 81 h 173"/>
              </a:gdLst>
              <a:ahLst/>
              <a:cxnLst>
                <a:cxn ang="0">
                  <a:pos x="T0" y="T1"/>
                </a:cxn>
                <a:cxn ang="0">
                  <a:pos x="T2" y="T3"/>
                </a:cxn>
                <a:cxn ang="0">
                  <a:pos x="T4" y="T5"/>
                </a:cxn>
                <a:cxn ang="0">
                  <a:pos x="T6" y="T7"/>
                </a:cxn>
                <a:cxn ang="0">
                  <a:pos x="T8" y="T9"/>
                </a:cxn>
              </a:cxnLst>
              <a:rect l="0" t="0" r="r" b="b"/>
              <a:pathLst>
                <a:path w="175" h="173">
                  <a:moveTo>
                    <a:pt x="175" y="81"/>
                  </a:moveTo>
                  <a:lnTo>
                    <a:pt x="70" y="0"/>
                  </a:lnTo>
                  <a:lnTo>
                    <a:pt x="0" y="70"/>
                  </a:lnTo>
                  <a:lnTo>
                    <a:pt x="83" y="173"/>
                  </a:lnTo>
                  <a:lnTo>
                    <a:pt x="175" y="81"/>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8" name="îšḻïde"/>
            <p:cNvSpPr/>
            <p:nvPr/>
          </p:nvSpPr>
          <p:spPr bwMode="auto">
            <a:xfrm>
              <a:off x="4945063" y="4414838"/>
              <a:ext cx="207963" cy="206375"/>
            </a:xfrm>
            <a:custGeom>
              <a:avLst/>
              <a:gdLst>
                <a:gd name="T0" fmla="*/ 131 w 131"/>
                <a:gd name="T1" fmla="*/ 0 h 130"/>
                <a:gd name="T2" fmla="*/ 0 w 131"/>
                <a:gd name="T3" fmla="*/ 15 h 130"/>
                <a:gd name="T4" fmla="*/ 0 w 131"/>
                <a:gd name="T5" fmla="*/ 113 h 130"/>
                <a:gd name="T6" fmla="*/ 131 w 131"/>
                <a:gd name="T7" fmla="*/ 130 h 130"/>
                <a:gd name="T8" fmla="*/ 131 w 131"/>
                <a:gd name="T9" fmla="*/ 0 h 130"/>
              </a:gdLst>
              <a:ahLst/>
              <a:cxnLst>
                <a:cxn ang="0">
                  <a:pos x="T0" y="T1"/>
                </a:cxn>
                <a:cxn ang="0">
                  <a:pos x="T2" y="T3"/>
                </a:cxn>
                <a:cxn ang="0">
                  <a:pos x="T4" y="T5"/>
                </a:cxn>
                <a:cxn ang="0">
                  <a:pos x="T6" y="T7"/>
                </a:cxn>
                <a:cxn ang="0">
                  <a:pos x="T8" y="T9"/>
                </a:cxn>
              </a:cxnLst>
              <a:rect l="0" t="0" r="r" b="b"/>
              <a:pathLst>
                <a:path w="131" h="130">
                  <a:moveTo>
                    <a:pt x="131" y="0"/>
                  </a:moveTo>
                  <a:lnTo>
                    <a:pt x="0" y="15"/>
                  </a:lnTo>
                  <a:lnTo>
                    <a:pt x="0" y="113"/>
                  </a:lnTo>
                  <a:lnTo>
                    <a:pt x="131" y="130"/>
                  </a:lnTo>
                  <a:lnTo>
                    <a:pt x="131"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29" name="ïṥḷïdé"/>
            <p:cNvSpPr/>
            <p:nvPr/>
          </p:nvSpPr>
          <p:spPr bwMode="auto">
            <a:xfrm>
              <a:off x="4810125" y="4113213"/>
              <a:ext cx="274638" cy="274638"/>
            </a:xfrm>
            <a:custGeom>
              <a:avLst/>
              <a:gdLst>
                <a:gd name="T0" fmla="*/ 83 w 173"/>
                <a:gd name="T1" fmla="*/ 0 h 173"/>
                <a:gd name="T2" fmla="*/ 0 w 173"/>
                <a:gd name="T3" fmla="*/ 104 h 173"/>
                <a:gd name="T4" fmla="*/ 70 w 173"/>
                <a:gd name="T5" fmla="*/ 173 h 173"/>
                <a:gd name="T6" fmla="*/ 173 w 173"/>
                <a:gd name="T7" fmla="*/ 92 h 173"/>
                <a:gd name="T8" fmla="*/ 83 w 173"/>
                <a:gd name="T9" fmla="*/ 0 h 173"/>
              </a:gdLst>
              <a:ahLst/>
              <a:cxnLst>
                <a:cxn ang="0">
                  <a:pos x="T0" y="T1"/>
                </a:cxn>
                <a:cxn ang="0">
                  <a:pos x="T2" y="T3"/>
                </a:cxn>
                <a:cxn ang="0">
                  <a:pos x="T4" y="T5"/>
                </a:cxn>
                <a:cxn ang="0">
                  <a:pos x="T6" y="T7"/>
                </a:cxn>
                <a:cxn ang="0">
                  <a:pos x="T8" y="T9"/>
                </a:cxn>
              </a:cxnLst>
              <a:rect l="0" t="0" r="r" b="b"/>
              <a:pathLst>
                <a:path w="173" h="173">
                  <a:moveTo>
                    <a:pt x="83" y="0"/>
                  </a:moveTo>
                  <a:lnTo>
                    <a:pt x="0" y="104"/>
                  </a:lnTo>
                  <a:lnTo>
                    <a:pt x="70" y="173"/>
                  </a:lnTo>
                  <a:lnTo>
                    <a:pt x="173" y="92"/>
                  </a:lnTo>
                  <a:lnTo>
                    <a:pt x="83"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0" name="iṥlîdê"/>
            <p:cNvSpPr/>
            <p:nvPr/>
          </p:nvSpPr>
          <p:spPr bwMode="auto">
            <a:xfrm>
              <a:off x="3260725" y="4267200"/>
              <a:ext cx="528638" cy="527050"/>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1" name="ïŝľïḍè"/>
            <p:cNvSpPr/>
            <p:nvPr/>
          </p:nvSpPr>
          <p:spPr bwMode="auto">
            <a:xfrm>
              <a:off x="3335338" y="4341813"/>
              <a:ext cx="377825" cy="377825"/>
            </a:xfrm>
            <a:prstGeom prst="ellipse">
              <a:avLst/>
            </a:pr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2" name="ïṡlíḋè"/>
            <p:cNvSpPr/>
            <p:nvPr/>
          </p:nvSpPr>
          <p:spPr bwMode="auto">
            <a:xfrm>
              <a:off x="3335338" y="4341813"/>
              <a:ext cx="195263" cy="195263"/>
            </a:xfrm>
            <a:custGeom>
              <a:avLst/>
              <a:gdLst>
                <a:gd name="T0" fmla="*/ 0 w 104"/>
                <a:gd name="T1" fmla="*/ 104 h 104"/>
                <a:gd name="T2" fmla="*/ 0 w 104"/>
                <a:gd name="T3" fmla="*/ 104 h 104"/>
                <a:gd name="T4" fmla="*/ 0 w 104"/>
                <a:gd name="T5" fmla="*/ 104 h 104"/>
                <a:gd name="T6" fmla="*/ 0 w 104"/>
                <a:gd name="T7" fmla="*/ 104 h 104"/>
                <a:gd name="T8" fmla="*/ 0 w 104"/>
                <a:gd name="T9" fmla="*/ 103 h 104"/>
                <a:gd name="T10" fmla="*/ 0 w 104"/>
                <a:gd name="T11" fmla="*/ 103 h 104"/>
                <a:gd name="T12" fmla="*/ 0 w 104"/>
                <a:gd name="T13" fmla="*/ 103 h 104"/>
                <a:gd name="T14" fmla="*/ 0 w 104"/>
                <a:gd name="T15" fmla="*/ 103 h 104"/>
                <a:gd name="T16" fmla="*/ 0 w 104"/>
                <a:gd name="T17" fmla="*/ 103 h 104"/>
                <a:gd name="T18" fmla="*/ 0 w 104"/>
                <a:gd name="T19" fmla="*/ 103 h 104"/>
                <a:gd name="T20" fmla="*/ 0 w 104"/>
                <a:gd name="T21" fmla="*/ 102 h 104"/>
                <a:gd name="T22" fmla="*/ 0 w 104"/>
                <a:gd name="T23" fmla="*/ 102 h 104"/>
                <a:gd name="T24" fmla="*/ 0 w 104"/>
                <a:gd name="T25" fmla="*/ 102 h 104"/>
                <a:gd name="T26" fmla="*/ 0 w 104"/>
                <a:gd name="T27" fmla="*/ 101 h 104"/>
                <a:gd name="T28" fmla="*/ 0 w 104"/>
                <a:gd name="T29" fmla="*/ 101 h 104"/>
                <a:gd name="T30" fmla="*/ 0 w 104"/>
                <a:gd name="T31" fmla="*/ 101 h 104"/>
                <a:gd name="T32" fmla="*/ 104 w 104"/>
                <a:gd name="T33" fmla="*/ 0 h 104"/>
                <a:gd name="T34" fmla="*/ 104 w 104"/>
                <a:gd name="T35" fmla="*/ 0 h 104"/>
                <a:gd name="T36" fmla="*/ 104 w 104"/>
                <a:gd name="T37" fmla="*/ 0 h 104"/>
                <a:gd name="T38" fmla="*/ 104 w 104"/>
                <a:gd name="T39" fmla="*/ 0 h 104"/>
                <a:gd name="T40" fmla="*/ 104 w 104"/>
                <a:gd name="T41" fmla="*/ 0 h 104"/>
                <a:gd name="T42" fmla="*/ 104 w 104"/>
                <a:gd name="T43" fmla="*/ 0 h 104"/>
                <a:gd name="T44" fmla="*/ 103 w 104"/>
                <a:gd name="T45" fmla="*/ 0 h 104"/>
                <a:gd name="T46" fmla="*/ 103 w 104"/>
                <a:gd name="T47" fmla="*/ 0 h 104"/>
                <a:gd name="T48" fmla="*/ 103 w 104"/>
                <a:gd name="T49" fmla="*/ 0 h 104"/>
                <a:gd name="T50" fmla="*/ 102 w 104"/>
                <a:gd name="T51" fmla="*/ 0 h 104"/>
                <a:gd name="T52" fmla="*/ 102 w 104"/>
                <a:gd name="T53" fmla="*/ 0 h 104"/>
                <a:gd name="T54" fmla="*/ 102 w 104"/>
                <a:gd name="T55" fmla="*/ 0 h 104"/>
                <a:gd name="T56" fmla="*/ 102 w 104"/>
                <a:gd name="T57" fmla="*/ 0 h 104"/>
                <a:gd name="T58" fmla="*/ 102 w 104"/>
                <a:gd name="T59" fmla="*/ 0 h 104"/>
                <a:gd name="T60" fmla="*/ 102 w 104"/>
                <a:gd name="T61" fmla="*/ 0 h 104"/>
                <a:gd name="T62" fmla="*/ 101 w 104"/>
                <a:gd name="T63" fmla="*/ 0 h 104"/>
                <a:gd name="T64" fmla="*/ 101 w 104"/>
                <a:gd name="T65" fmla="*/ 0 h 104"/>
                <a:gd name="T66" fmla="*/ 0 w 104"/>
                <a:gd name="T67" fmla="*/ 101 h 104"/>
                <a:gd name="T68" fmla="*/ 101 w 104"/>
                <a:gd name="T69" fmla="*/ 0 h 104"/>
                <a:gd name="T70" fmla="*/ 101 w 104"/>
                <a:gd name="T7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104">
                  <a:moveTo>
                    <a:pt x="0" y="104"/>
                  </a:moveTo>
                  <a:cubicBezTo>
                    <a:pt x="0" y="104"/>
                    <a:pt x="0" y="104"/>
                    <a:pt x="0" y="104"/>
                  </a:cubicBezTo>
                  <a:cubicBezTo>
                    <a:pt x="0" y="104"/>
                    <a:pt x="0" y="104"/>
                    <a:pt x="0" y="104"/>
                  </a:cubicBezTo>
                  <a:moveTo>
                    <a:pt x="0" y="104"/>
                  </a:moveTo>
                  <a:cubicBezTo>
                    <a:pt x="0" y="104"/>
                    <a:pt x="0" y="104"/>
                    <a:pt x="0" y="104"/>
                  </a:cubicBezTo>
                  <a:cubicBezTo>
                    <a:pt x="0" y="104"/>
                    <a:pt x="0" y="104"/>
                    <a:pt x="0" y="104"/>
                  </a:cubicBezTo>
                  <a:moveTo>
                    <a:pt x="0" y="104"/>
                  </a:moveTo>
                  <a:cubicBezTo>
                    <a:pt x="0" y="104"/>
                    <a:pt x="0" y="104"/>
                    <a:pt x="0" y="104"/>
                  </a:cubicBezTo>
                  <a:cubicBezTo>
                    <a:pt x="0" y="104"/>
                    <a:pt x="0" y="104"/>
                    <a:pt x="0" y="104"/>
                  </a:cubicBezTo>
                  <a:moveTo>
                    <a:pt x="0" y="103"/>
                  </a:moveTo>
                  <a:cubicBezTo>
                    <a:pt x="0" y="104"/>
                    <a:pt x="0" y="104"/>
                    <a:pt x="0" y="104"/>
                  </a:cubicBezTo>
                  <a:cubicBezTo>
                    <a:pt x="0" y="104"/>
                    <a:pt x="0" y="104"/>
                    <a:pt x="0" y="103"/>
                  </a:cubicBezTo>
                  <a:moveTo>
                    <a:pt x="0" y="103"/>
                  </a:moveTo>
                  <a:cubicBezTo>
                    <a:pt x="0" y="103"/>
                    <a:pt x="0" y="103"/>
                    <a:pt x="0" y="103"/>
                  </a:cubicBezTo>
                  <a:cubicBezTo>
                    <a:pt x="0" y="103"/>
                    <a:pt x="0" y="103"/>
                    <a:pt x="0" y="103"/>
                  </a:cubicBezTo>
                  <a:moveTo>
                    <a:pt x="0" y="103"/>
                  </a:moveTo>
                  <a:cubicBezTo>
                    <a:pt x="0" y="103"/>
                    <a:pt x="0" y="103"/>
                    <a:pt x="0" y="103"/>
                  </a:cubicBezTo>
                  <a:cubicBezTo>
                    <a:pt x="0" y="103"/>
                    <a:pt x="0" y="103"/>
                    <a:pt x="0" y="103"/>
                  </a:cubicBezTo>
                  <a:moveTo>
                    <a:pt x="0" y="102"/>
                  </a:moveTo>
                  <a:cubicBezTo>
                    <a:pt x="0" y="103"/>
                    <a:pt x="0" y="103"/>
                    <a:pt x="0" y="103"/>
                  </a:cubicBezTo>
                  <a:cubicBezTo>
                    <a:pt x="0" y="103"/>
                    <a:pt x="0" y="103"/>
                    <a:pt x="0" y="102"/>
                  </a:cubicBezTo>
                  <a:moveTo>
                    <a:pt x="0" y="102"/>
                  </a:moveTo>
                  <a:cubicBezTo>
                    <a:pt x="0" y="102"/>
                    <a:pt x="0" y="102"/>
                    <a:pt x="0" y="102"/>
                  </a:cubicBezTo>
                  <a:cubicBezTo>
                    <a:pt x="0" y="102"/>
                    <a:pt x="0" y="102"/>
                    <a:pt x="0" y="102"/>
                  </a:cubicBezTo>
                  <a:moveTo>
                    <a:pt x="0" y="102"/>
                  </a:moveTo>
                  <a:cubicBezTo>
                    <a:pt x="0" y="102"/>
                    <a:pt x="0" y="102"/>
                    <a:pt x="0" y="102"/>
                  </a:cubicBezTo>
                  <a:cubicBezTo>
                    <a:pt x="0" y="102"/>
                    <a:pt x="0" y="102"/>
                    <a:pt x="0" y="102"/>
                  </a:cubicBezTo>
                  <a:moveTo>
                    <a:pt x="0" y="101"/>
                  </a:moveTo>
                  <a:cubicBezTo>
                    <a:pt x="0" y="102"/>
                    <a:pt x="0" y="102"/>
                    <a:pt x="0" y="102"/>
                  </a:cubicBezTo>
                  <a:cubicBezTo>
                    <a:pt x="0" y="102"/>
                    <a:pt x="0" y="102"/>
                    <a:pt x="0" y="101"/>
                  </a:cubicBezTo>
                  <a:moveTo>
                    <a:pt x="0" y="101"/>
                  </a:moveTo>
                  <a:cubicBezTo>
                    <a:pt x="0" y="101"/>
                    <a:pt x="0" y="101"/>
                    <a:pt x="0" y="101"/>
                  </a:cubicBezTo>
                  <a:cubicBezTo>
                    <a:pt x="0" y="101"/>
                    <a:pt x="0" y="101"/>
                    <a:pt x="0" y="101"/>
                  </a:cubicBezTo>
                  <a:moveTo>
                    <a:pt x="104" y="0"/>
                  </a:moveTo>
                  <a:cubicBezTo>
                    <a:pt x="104" y="0"/>
                    <a:pt x="104" y="0"/>
                    <a:pt x="104" y="0"/>
                  </a:cubicBezTo>
                  <a:cubicBezTo>
                    <a:pt x="104" y="0"/>
                    <a:pt x="104" y="0"/>
                    <a:pt x="104" y="0"/>
                  </a:cubicBezTo>
                  <a:moveTo>
                    <a:pt x="104" y="0"/>
                  </a:moveTo>
                  <a:cubicBezTo>
                    <a:pt x="104" y="0"/>
                    <a:pt x="104" y="0"/>
                    <a:pt x="104" y="0"/>
                  </a:cubicBezTo>
                  <a:cubicBezTo>
                    <a:pt x="104" y="0"/>
                    <a:pt x="104" y="0"/>
                    <a:pt x="104" y="0"/>
                  </a:cubicBezTo>
                  <a:moveTo>
                    <a:pt x="104" y="0"/>
                  </a:moveTo>
                  <a:cubicBezTo>
                    <a:pt x="104" y="0"/>
                    <a:pt x="104" y="0"/>
                    <a:pt x="104" y="0"/>
                  </a:cubicBezTo>
                  <a:cubicBezTo>
                    <a:pt x="104" y="0"/>
                    <a:pt x="104" y="0"/>
                    <a:pt x="104" y="0"/>
                  </a:cubicBezTo>
                  <a:moveTo>
                    <a:pt x="103" y="0"/>
                  </a:moveTo>
                  <a:cubicBezTo>
                    <a:pt x="103" y="0"/>
                    <a:pt x="104" y="0"/>
                    <a:pt x="104" y="0"/>
                  </a:cubicBezTo>
                  <a:cubicBezTo>
                    <a:pt x="104" y="0"/>
                    <a:pt x="103" y="0"/>
                    <a:pt x="103" y="0"/>
                  </a:cubicBezTo>
                  <a:moveTo>
                    <a:pt x="103" y="0"/>
                  </a:moveTo>
                  <a:cubicBezTo>
                    <a:pt x="103" y="0"/>
                    <a:pt x="103" y="0"/>
                    <a:pt x="103" y="0"/>
                  </a:cubicBezTo>
                  <a:cubicBezTo>
                    <a:pt x="103" y="0"/>
                    <a:pt x="103" y="0"/>
                    <a:pt x="103" y="0"/>
                  </a:cubicBezTo>
                  <a:moveTo>
                    <a:pt x="103" y="0"/>
                  </a:moveTo>
                  <a:cubicBezTo>
                    <a:pt x="103" y="0"/>
                    <a:pt x="103" y="0"/>
                    <a:pt x="103" y="0"/>
                  </a:cubicBezTo>
                  <a:cubicBezTo>
                    <a:pt x="103" y="0"/>
                    <a:pt x="103" y="0"/>
                    <a:pt x="103" y="0"/>
                  </a:cubicBezTo>
                  <a:moveTo>
                    <a:pt x="102" y="0"/>
                  </a:moveTo>
                  <a:cubicBezTo>
                    <a:pt x="102" y="0"/>
                    <a:pt x="103" y="0"/>
                    <a:pt x="103" y="0"/>
                  </a:cubicBezTo>
                  <a:cubicBezTo>
                    <a:pt x="103" y="0"/>
                    <a:pt x="102" y="0"/>
                    <a:pt x="102" y="0"/>
                  </a:cubicBezTo>
                  <a:moveTo>
                    <a:pt x="102" y="0"/>
                  </a:moveTo>
                  <a:cubicBezTo>
                    <a:pt x="102" y="0"/>
                    <a:pt x="102" y="0"/>
                    <a:pt x="102" y="0"/>
                  </a:cubicBezTo>
                  <a:cubicBezTo>
                    <a:pt x="102" y="0"/>
                    <a:pt x="102" y="0"/>
                    <a:pt x="102" y="0"/>
                  </a:cubicBezTo>
                  <a:moveTo>
                    <a:pt x="102" y="0"/>
                  </a:moveTo>
                  <a:cubicBezTo>
                    <a:pt x="102" y="0"/>
                    <a:pt x="102" y="0"/>
                    <a:pt x="102" y="0"/>
                  </a:cubicBezTo>
                  <a:cubicBezTo>
                    <a:pt x="102" y="0"/>
                    <a:pt x="102" y="0"/>
                    <a:pt x="102" y="0"/>
                  </a:cubicBezTo>
                  <a:moveTo>
                    <a:pt x="101" y="0"/>
                  </a:moveTo>
                  <a:cubicBezTo>
                    <a:pt x="101" y="0"/>
                    <a:pt x="102" y="0"/>
                    <a:pt x="102" y="0"/>
                  </a:cubicBezTo>
                  <a:cubicBezTo>
                    <a:pt x="102" y="0"/>
                    <a:pt x="101" y="0"/>
                    <a:pt x="101" y="0"/>
                  </a:cubicBezTo>
                  <a:moveTo>
                    <a:pt x="101" y="0"/>
                  </a:moveTo>
                  <a:cubicBezTo>
                    <a:pt x="101" y="0"/>
                    <a:pt x="101" y="0"/>
                    <a:pt x="101" y="0"/>
                  </a:cubicBezTo>
                  <a:cubicBezTo>
                    <a:pt x="101" y="0"/>
                    <a:pt x="101" y="0"/>
                    <a:pt x="101" y="0"/>
                  </a:cubicBezTo>
                  <a:moveTo>
                    <a:pt x="101" y="0"/>
                  </a:moveTo>
                  <a:cubicBezTo>
                    <a:pt x="45" y="0"/>
                    <a:pt x="0" y="45"/>
                    <a:pt x="0" y="101"/>
                  </a:cubicBezTo>
                  <a:cubicBezTo>
                    <a:pt x="0" y="101"/>
                    <a:pt x="0" y="101"/>
                    <a:pt x="0" y="101"/>
                  </a:cubicBezTo>
                  <a:cubicBezTo>
                    <a:pt x="0" y="45"/>
                    <a:pt x="45" y="0"/>
                    <a:pt x="101" y="0"/>
                  </a:cubicBezTo>
                  <a:cubicBezTo>
                    <a:pt x="101" y="0"/>
                    <a:pt x="101" y="0"/>
                    <a:pt x="101" y="0"/>
                  </a:cubicBezTo>
                  <a:cubicBezTo>
                    <a:pt x="101" y="0"/>
                    <a:pt x="101" y="0"/>
                    <a:pt x="101"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3" name="i$ḷidè"/>
            <p:cNvSpPr/>
            <p:nvPr/>
          </p:nvSpPr>
          <p:spPr bwMode="auto">
            <a:xfrm>
              <a:off x="3335338" y="4341813"/>
              <a:ext cx="325438" cy="325438"/>
            </a:xfrm>
            <a:custGeom>
              <a:avLst/>
              <a:gdLst>
                <a:gd name="T0" fmla="*/ 101 w 173"/>
                <a:gd name="T1" fmla="*/ 0 h 174"/>
                <a:gd name="T2" fmla="*/ 0 w 173"/>
                <a:gd name="T3" fmla="*/ 101 h 174"/>
                <a:gd name="T4" fmla="*/ 0 w 173"/>
                <a:gd name="T5" fmla="*/ 101 h 174"/>
                <a:gd name="T6" fmla="*/ 0 w 173"/>
                <a:gd name="T7" fmla="*/ 101 h 174"/>
                <a:gd name="T8" fmla="*/ 0 w 173"/>
                <a:gd name="T9" fmla="*/ 101 h 174"/>
                <a:gd name="T10" fmla="*/ 0 w 173"/>
                <a:gd name="T11" fmla="*/ 102 h 174"/>
                <a:gd name="T12" fmla="*/ 0 w 173"/>
                <a:gd name="T13" fmla="*/ 102 h 174"/>
                <a:gd name="T14" fmla="*/ 0 w 173"/>
                <a:gd name="T15" fmla="*/ 102 h 174"/>
                <a:gd name="T16" fmla="*/ 0 w 173"/>
                <a:gd name="T17" fmla="*/ 102 h 174"/>
                <a:gd name="T18" fmla="*/ 0 w 173"/>
                <a:gd name="T19" fmla="*/ 102 h 174"/>
                <a:gd name="T20" fmla="*/ 0 w 173"/>
                <a:gd name="T21" fmla="*/ 102 h 174"/>
                <a:gd name="T22" fmla="*/ 0 w 173"/>
                <a:gd name="T23" fmla="*/ 103 h 174"/>
                <a:gd name="T24" fmla="*/ 0 w 173"/>
                <a:gd name="T25" fmla="*/ 103 h 174"/>
                <a:gd name="T26" fmla="*/ 0 w 173"/>
                <a:gd name="T27" fmla="*/ 103 h 174"/>
                <a:gd name="T28" fmla="*/ 0 w 173"/>
                <a:gd name="T29" fmla="*/ 103 h 174"/>
                <a:gd name="T30" fmla="*/ 0 w 173"/>
                <a:gd name="T31" fmla="*/ 103 h 174"/>
                <a:gd name="T32" fmla="*/ 0 w 173"/>
                <a:gd name="T33" fmla="*/ 103 h 174"/>
                <a:gd name="T34" fmla="*/ 0 w 173"/>
                <a:gd name="T35" fmla="*/ 104 h 174"/>
                <a:gd name="T36" fmla="*/ 0 w 173"/>
                <a:gd name="T37" fmla="*/ 104 h 174"/>
                <a:gd name="T38" fmla="*/ 0 w 173"/>
                <a:gd name="T39" fmla="*/ 104 h 174"/>
                <a:gd name="T40" fmla="*/ 0 w 173"/>
                <a:gd name="T41" fmla="*/ 104 h 174"/>
                <a:gd name="T42" fmla="*/ 0 w 173"/>
                <a:gd name="T43" fmla="*/ 104 h 174"/>
                <a:gd name="T44" fmla="*/ 0 w 173"/>
                <a:gd name="T45" fmla="*/ 104 h 174"/>
                <a:gd name="T46" fmla="*/ 0 w 173"/>
                <a:gd name="T47" fmla="*/ 104 h 174"/>
                <a:gd name="T48" fmla="*/ 31 w 173"/>
                <a:gd name="T49" fmla="*/ 174 h 174"/>
                <a:gd name="T50" fmla="*/ 3 w 173"/>
                <a:gd name="T51" fmla="*/ 104 h 174"/>
                <a:gd name="T52" fmla="*/ 104 w 173"/>
                <a:gd name="T53" fmla="*/ 4 h 174"/>
                <a:gd name="T54" fmla="*/ 173 w 173"/>
                <a:gd name="T55" fmla="*/ 31 h 174"/>
                <a:gd name="T56" fmla="*/ 104 w 173"/>
                <a:gd name="T57" fmla="*/ 0 h 174"/>
                <a:gd name="T58" fmla="*/ 104 w 173"/>
                <a:gd name="T59" fmla="*/ 0 h 174"/>
                <a:gd name="T60" fmla="*/ 104 w 173"/>
                <a:gd name="T61" fmla="*/ 0 h 174"/>
                <a:gd name="T62" fmla="*/ 104 w 173"/>
                <a:gd name="T63" fmla="*/ 0 h 174"/>
                <a:gd name="T64" fmla="*/ 104 w 173"/>
                <a:gd name="T65" fmla="*/ 0 h 174"/>
                <a:gd name="T66" fmla="*/ 104 w 173"/>
                <a:gd name="T67" fmla="*/ 0 h 174"/>
                <a:gd name="T68" fmla="*/ 104 w 173"/>
                <a:gd name="T69" fmla="*/ 0 h 174"/>
                <a:gd name="T70" fmla="*/ 103 w 173"/>
                <a:gd name="T71" fmla="*/ 0 h 174"/>
                <a:gd name="T72" fmla="*/ 103 w 173"/>
                <a:gd name="T73" fmla="*/ 0 h 174"/>
                <a:gd name="T74" fmla="*/ 103 w 173"/>
                <a:gd name="T75" fmla="*/ 0 h 174"/>
                <a:gd name="T76" fmla="*/ 103 w 173"/>
                <a:gd name="T77" fmla="*/ 0 h 174"/>
                <a:gd name="T78" fmla="*/ 103 w 173"/>
                <a:gd name="T79" fmla="*/ 0 h 174"/>
                <a:gd name="T80" fmla="*/ 103 w 173"/>
                <a:gd name="T81" fmla="*/ 0 h 174"/>
                <a:gd name="T82" fmla="*/ 102 w 173"/>
                <a:gd name="T83" fmla="*/ 0 h 174"/>
                <a:gd name="T84" fmla="*/ 102 w 173"/>
                <a:gd name="T85" fmla="*/ 0 h 174"/>
                <a:gd name="T86" fmla="*/ 102 w 173"/>
                <a:gd name="T87" fmla="*/ 0 h 174"/>
                <a:gd name="T88" fmla="*/ 102 w 173"/>
                <a:gd name="T89" fmla="*/ 0 h 174"/>
                <a:gd name="T90" fmla="*/ 102 w 173"/>
                <a:gd name="T91" fmla="*/ 0 h 174"/>
                <a:gd name="T92" fmla="*/ 102 w 173"/>
                <a:gd name="T93" fmla="*/ 0 h 174"/>
                <a:gd name="T94" fmla="*/ 101 w 173"/>
                <a:gd name="T95" fmla="*/ 0 h 174"/>
                <a:gd name="T96" fmla="*/ 101 w 173"/>
                <a:gd name="T97" fmla="*/ 0 h 174"/>
                <a:gd name="T98" fmla="*/ 101 w 173"/>
                <a:gd name="T99" fmla="*/ 0 h 174"/>
                <a:gd name="T100" fmla="*/ 101 w 173"/>
                <a:gd name="T101" fmla="*/ 0 h 174"/>
                <a:gd name="T102" fmla="*/ 101 w 173"/>
                <a:gd name="T10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3" h="174">
                  <a:moveTo>
                    <a:pt x="101" y="0"/>
                  </a:moveTo>
                  <a:cubicBezTo>
                    <a:pt x="45" y="0"/>
                    <a:pt x="0" y="45"/>
                    <a:pt x="0" y="101"/>
                  </a:cubicBezTo>
                  <a:cubicBezTo>
                    <a:pt x="0" y="101"/>
                    <a:pt x="0" y="101"/>
                    <a:pt x="0" y="101"/>
                  </a:cubicBezTo>
                  <a:cubicBezTo>
                    <a:pt x="0" y="101"/>
                    <a:pt x="0" y="101"/>
                    <a:pt x="0" y="101"/>
                  </a:cubicBezTo>
                  <a:cubicBezTo>
                    <a:pt x="0" y="101"/>
                    <a:pt x="0" y="101"/>
                    <a:pt x="0" y="101"/>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1" y="132"/>
                    <a:pt x="13" y="156"/>
                    <a:pt x="31" y="174"/>
                  </a:cubicBezTo>
                  <a:cubicBezTo>
                    <a:pt x="14" y="156"/>
                    <a:pt x="3" y="131"/>
                    <a:pt x="3" y="104"/>
                  </a:cubicBezTo>
                  <a:cubicBezTo>
                    <a:pt x="3" y="49"/>
                    <a:pt x="48" y="4"/>
                    <a:pt x="104" y="4"/>
                  </a:cubicBezTo>
                  <a:cubicBezTo>
                    <a:pt x="131" y="4"/>
                    <a:pt x="155" y="14"/>
                    <a:pt x="173" y="31"/>
                  </a:cubicBezTo>
                  <a:cubicBezTo>
                    <a:pt x="156" y="13"/>
                    <a:pt x="132" y="1"/>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3" y="0"/>
                    <a:pt x="103" y="0"/>
                  </a:cubicBezTo>
                  <a:cubicBezTo>
                    <a:pt x="103" y="0"/>
                    <a:pt x="103" y="0"/>
                    <a:pt x="103" y="0"/>
                  </a:cubicBezTo>
                  <a:cubicBezTo>
                    <a:pt x="103" y="0"/>
                    <a:pt x="103" y="0"/>
                    <a:pt x="103" y="0"/>
                  </a:cubicBezTo>
                  <a:cubicBezTo>
                    <a:pt x="103" y="0"/>
                    <a:pt x="103" y="0"/>
                    <a:pt x="103" y="0"/>
                  </a:cubicBezTo>
                  <a:cubicBezTo>
                    <a:pt x="103" y="0"/>
                    <a:pt x="103" y="0"/>
                    <a:pt x="103" y="0"/>
                  </a:cubicBezTo>
                  <a:cubicBezTo>
                    <a:pt x="103" y="0"/>
                    <a:pt x="103" y="0"/>
                    <a:pt x="103" y="0"/>
                  </a:cubicBezTo>
                  <a:cubicBezTo>
                    <a:pt x="103" y="0"/>
                    <a:pt x="102" y="0"/>
                    <a:pt x="102" y="0"/>
                  </a:cubicBezTo>
                  <a:cubicBezTo>
                    <a:pt x="102" y="0"/>
                    <a:pt x="102" y="0"/>
                    <a:pt x="102" y="0"/>
                  </a:cubicBezTo>
                  <a:cubicBezTo>
                    <a:pt x="102" y="0"/>
                    <a:pt x="102" y="0"/>
                    <a:pt x="102" y="0"/>
                  </a:cubicBezTo>
                  <a:cubicBezTo>
                    <a:pt x="102" y="0"/>
                    <a:pt x="102" y="0"/>
                    <a:pt x="102" y="0"/>
                  </a:cubicBezTo>
                  <a:cubicBezTo>
                    <a:pt x="102" y="0"/>
                    <a:pt x="102" y="0"/>
                    <a:pt x="102" y="0"/>
                  </a:cubicBezTo>
                  <a:cubicBezTo>
                    <a:pt x="102" y="0"/>
                    <a:pt x="102" y="0"/>
                    <a:pt x="102" y="0"/>
                  </a:cubicBezTo>
                  <a:cubicBezTo>
                    <a:pt x="102" y="0"/>
                    <a:pt x="101" y="0"/>
                    <a:pt x="101" y="0"/>
                  </a:cubicBezTo>
                  <a:cubicBezTo>
                    <a:pt x="101" y="0"/>
                    <a:pt x="101" y="0"/>
                    <a:pt x="101" y="0"/>
                  </a:cubicBezTo>
                  <a:cubicBezTo>
                    <a:pt x="101" y="0"/>
                    <a:pt x="101" y="0"/>
                    <a:pt x="101" y="0"/>
                  </a:cubicBezTo>
                  <a:cubicBezTo>
                    <a:pt x="101" y="0"/>
                    <a:pt x="101" y="0"/>
                    <a:pt x="101" y="0"/>
                  </a:cubicBezTo>
                  <a:cubicBezTo>
                    <a:pt x="101" y="0"/>
                    <a:pt x="101" y="0"/>
                    <a:pt x="101" y="0"/>
                  </a:cubicBezTo>
                </a:path>
              </a:pathLst>
            </a:cu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4" name="íšlîďe"/>
            <p:cNvSpPr/>
            <p:nvPr/>
          </p:nvSpPr>
          <p:spPr bwMode="auto">
            <a:xfrm>
              <a:off x="3457575" y="4460875"/>
              <a:ext cx="146050" cy="146050"/>
            </a:xfrm>
            <a:prstGeom prst="ellipse">
              <a:avLst/>
            </a:pr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5" name="îṥḻîḍé"/>
            <p:cNvSpPr/>
            <p:nvPr/>
          </p:nvSpPr>
          <p:spPr bwMode="auto">
            <a:xfrm>
              <a:off x="3452813" y="4457700"/>
              <a:ext cx="146050" cy="146050"/>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6" name="ïšľídè"/>
            <p:cNvSpPr/>
            <p:nvPr/>
          </p:nvSpPr>
          <p:spPr bwMode="auto">
            <a:xfrm>
              <a:off x="3470275" y="4476750"/>
              <a:ext cx="109538" cy="107950"/>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7" name="išľîdé"/>
            <p:cNvSpPr/>
            <p:nvPr/>
          </p:nvSpPr>
          <p:spPr bwMode="auto">
            <a:xfrm>
              <a:off x="3489325" y="4373563"/>
              <a:ext cx="69850" cy="69850"/>
            </a:xfrm>
            <a:custGeom>
              <a:avLst/>
              <a:gdLst>
                <a:gd name="T0" fmla="*/ 0 w 44"/>
                <a:gd name="T1" fmla="*/ 0 h 44"/>
                <a:gd name="T2" fmla="*/ 5 w 44"/>
                <a:gd name="T3" fmla="*/ 44 h 44"/>
                <a:gd name="T4" fmla="*/ 38 w 44"/>
                <a:gd name="T5" fmla="*/ 44 h 44"/>
                <a:gd name="T6" fmla="*/ 44 w 44"/>
                <a:gd name="T7" fmla="*/ 0 h 44"/>
                <a:gd name="T8" fmla="*/ 0 w 44"/>
                <a:gd name="T9" fmla="*/ 0 h 44"/>
              </a:gdLst>
              <a:ahLst/>
              <a:cxnLst>
                <a:cxn ang="0">
                  <a:pos x="T0" y="T1"/>
                </a:cxn>
                <a:cxn ang="0">
                  <a:pos x="T2" y="T3"/>
                </a:cxn>
                <a:cxn ang="0">
                  <a:pos x="T4" y="T5"/>
                </a:cxn>
                <a:cxn ang="0">
                  <a:pos x="T6" y="T7"/>
                </a:cxn>
                <a:cxn ang="0">
                  <a:pos x="T8" y="T9"/>
                </a:cxn>
              </a:cxnLst>
              <a:rect l="0" t="0" r="r" b="b"/>
              <a:pathLst>
                <a:path w="44" h="44">
                  <a:moveTo>
                    <a:pt x="0" y="0"/>
                  </a:moveTo>
                  <a:lnTo>
                    <a:pt x="5" y="44"/>
                  </a:lnTo>
                  <a:lnTo>
                    <a:pt x="38" y="44"/>
                  </a:lnTo>
                  <a:lnTo>
                    <a:pt x="44" y="0"/>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8" name="ïṣlíḓê"/>
            <p:cNvSpPr/>
            <p:nvPr/>
          </p:nvSpPr>
          <p:spPr bwMode="auto">
            <a:xfrm>
              <a:off x="3386138" y="4395788"/>
              <a:ext cx="93663" cy="92075"/>
            </a:xfrm>
            <a:custGeom>
              <a:avLst/>
              <a:gdLst>
                <a:gd name="T0" fmla="*/ 0 w 59"/>
                <a:gd name="T1" fmla="*/ 31 h 58"/>
                <a:gd name="T2" fmla="*/ 36 w 59"/>
                <a:gd name="T3" fmla="*/ 58 h 58"/>
                <a:gd name="T4" fmla="*/ 59 w 59"/>
                <a:gd name="T5" fmla="*/ 34 h 58"/>
                <a:gd name="T6" fmla="*/ 32 w 59"/>
                <a:gd name="T7" fmla="*/ 0 h 58"/>
                <a:gd name="T8" fmla="*/ 0 w 59"/>
                <a:gd name="T9" fmla="*/ 31 h 58"/>
              </a:gdLst>
              <a:ahLst/>
              <a:cxnLst>
                <a:cxn ang="0">
                  <a:pos x="T0" y="T1"/>
                </a:cxn>
                <a:cxn ang="0">
                  <a:pos x="T2" y="T3"/>
                </a:cxn>
                <a:cxn ang="0">
                  <a:pos x="T4" y="T5"/>
                </a:cxn>
                <a:cxn ang="0">
                  <a:pos x="T6" y="T7"/>
                </a:cxn>
                <a:cxn ang="0">
                  <a:pos x="T8" y="T9"/>
                </a:cxn>
              </a:cxnLst>
              <a:rect l="0" t="0" r="r" b="b"/>
              <a:pathLst>
                <a:path w="59" h="58">
                  <a:moveTo>
                    <a:pt x="0" y="31"/>
                  </a:moveTo>
                  <a:lnTo>
                    <a:pt x="36" y="58"/>
                  </a:lnTo>
                  <a:lnTo>
                    <a:pt x="59" y="34"/>
                  </a:lnTo>
                  <a:lnTo>
                    <a:pt x="32" y="0"/>
                  </a:lnTo>
                  <a:lnTo>
                    <a:pt x="0" y="31"/>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39" name="ïSľïde"/>
            <p:cNvSpPr/>
            <p:nvPr/>
          </p:nvSpPr>
          <p:spPr bwMode="auto">
            <a:xfrm>
              <a:off x="3365500" y="4497388"/>
              <a:ext cx="71438" cy="68263"/>
            </a:xfrm>
            <a:custGeom>
              <a:avLst/>
              <a:gdLst>
                <a:gd name="T0" fmla="*/ 0 w 45"/>
                <a:gd name="T1" fmla="*/ 43 h 43"/>
                <a:gd name="T2" fmla="*/ 45 w 45"/>
                <a:gd name="T3" fmla="*/ 39 h 43"/>
                <a:gd name="T4" fmla="*/ 45 w 45"/>
                <a:gd name="T5" fmla="*/ 6 h 43"/>
                <a:gd name="T6" fmla="*/ 0 w 45"/>
                <a:gd name="T7" fmla="*/ 0 h 43"/>
                <a:gd name="T8" fmla="*/ 0 w 45"/>
                <a:gd name="T9" fmla="*/ 43 h 43"/>
              </a:gdLst>
              <a:ahLst/>
              <a:cxnLst>
                <a:cxn ang="0">
                  <a:pos x="T0" y="T1"/>
                </a:cxn>
                <a:cxn ang="0">
                  <a:pos x="T2" y="T3"/>
                </a:cxn>
                <a:cxn ang="0">
                  <a:pos x="T4" y="T5"/>
                </a:cxn>
                <a:cxn ang="0">
                  <a:pos x="T6" y="T7"/>
                </a:cxn>
                <a:cxn ang="0">
                  <a:pos x="T8" y="T9"/>
                </a:cxn>
              </a:cxnLst>
              <a:rect l="0" t="0" r="r" b="b"/>
              <a:pathLst>
                <a:path w="45" h="43">
                  <a:moveTo>
                    <a:pt x="0" y="43"/>
                  </a:moveTo>
                  <a:lnTo>
                    <a:pt x="45" y="39"/>
                  </a:lnTo>
                  <a:lnTo>
                    <a:pt x="45" y="6"/>
                  </a:lnTo>
                  <a:lnTo>
                    <a:pt x="0" y="0"/>
                  </a:lnTo>
                  <a:lnTo>
                    <a:pt x="0" y="43"/>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0" name="îśḷídê"/>
            <p:cNvSpPr/>
            <p:nvPr/>
          </p:nvSpPr>
          <p:spPr bwMode="auto">
            <a:xfrm>
              <a:off x="3387725" y="4575175"/>
              <a:ext cx="93663" cy="92075"/>
            </a:xfrm>
            <a:custGeom>
              <a:avLst/>
              <a:gdLst>
                <a:gd name="T0" fmla="*/ 31 w 59"/>
                <a:gd name="T1" fmla="*/ 58 h 58"/>
                <a:gd name="T2" fmla="*/ 59 w 59"/>
                <a:gd name="T3" fmla="*/ 24 h 58"/>
                <a:gd name="T4" fmla="*/ 36 w 59"/>
                <a:gd name="T5" fmla="*/ 0 h 58"/>
                <a:gd name="T6" fmla="*/ 0 w 59"/>
                <a:gd name="T7" fmla="*/ 27 h 58"/>
                <a:gd name="T8" fmla="*/ 31 w 59"/>
                <a:gd name="T9" fmla="*/ 58 h 58"/>
              </a:gdLst>
              <a:ahLst/>
              <a:cxnLst>
                <a:cxn ang="0">
                  <a:pos x="T0" y="T1"/>
                </a:cxn>
                <a:cxn ang="0">
                  <a:pos x="T2" y="T3"/>
                </a:cxn>
                <a:cxn ang="0">
                  <a:pos x="T4" y="T5"/>
                </a:cxn>
                <a:cxn ang="0">
                  <a:pos x="T6" y="T7"/>
                </a:cxn>
                <a:cxn ang="0">
                  <a:pos x="T8" y="T9"/>
                </a:cxn>
              </a:cxnLst>
              <a:rect l="0" t="0" r="r" b="b"/>
              <a:pathLst>
                <a:path w="59" h="58">
                  <a:moveTo>
                    <a:pt x="31" y="58"/>
                  </a:moveTo>
                  <a:lnTo>
                    <a:pt x="59" y="24"/>
                  </a:lnTo>
                  <a:lnTo>
                    <a:pt x="36" y="0"/>
                  </a:lnTo>
                  <a:lnTo>
                    <a:pt x="0" y="27"/>
                  </a:lnTo>
                  <a:lnTo>
                    <a:pt x="31" y="58"/>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1" name="íśḻîḑè"/>
            <p:cNvSpPr/>
            <p:nvPr/>
          </p:nvSpPr>
          <p:spPr bwMode="auto">
            <a:xfrm>
              <a:off x="3490913" y="4618038"/>
              <a:ext cx="69850" cy="71438"/>
            </a:xfrm>
            <a:custGeom>
              <a:avLst/>
              <a:gdLst>
                <a:gd name="T0" fmla="*/ 44 w 44"/>
                <a:gd name="T1" fmla="*/ 45 h 45"/>
                <a:gd name="T2" fmla="*/ 38 w 44"/>
                <a:gd name="T3" fmla="*/ 0 h 45"/>
                <a:gd name="T4" fmla="*/ 5 w 44"/>
                <a:gd name="T5" fmla="*/ 0 h 45"/>
                <a:gd name="T6" fmla="*/ 0 w 44"/>
                <a:gd name="T7" fmla="*/ 45 h 45"/>
                <a:gd name="T8" fmla="*/ 44 w 44"/>
                <a:gd name="T9" fmla="*/ 45 h 45"/>
              </a:gdLst>
              <a:ahLst/>
              <a:cxnLst>
                <a:cxn ang="0">
                  <a:pos x="T0" y="T1"/>
                </a:cxn>
                <a:cxn ang="0">
                  <a:pos x="T2" y="T3"/>
                </a:cxn>
                <a:cxn ang="0">
                  <a:pos x="T4" y="T5"/>
                </a:cxn>
                <a:cxn ang="0">
                  <a:pos x="T6" y="T7"/>
                </a:cxn>
                <a:cxn ang="0">
                  <a:pos x="T8" y="T9"/>
                </a:cxn>
              </a:cxnLst>
              <a:rect l="0" t="0" r="r" b="b"/>
              <a:pathLst>
                <a:path w="44" h="45">
                  <a:moveTo>
                    <a:pt x="44" y="45"/>
                  </a:moveTo>
                  <a:lnTo>
                    <a:pt x="38" y="0"/>
                  </a:lnTo>
                  <a:lnTo>
                    <a:pt x="5" y="0"/>
                  </a:lnTo>
                  <a:lnTo>
                    <a:pt x="0" y="45"/>
                  </a:lnTo>
                  <a:lnTo>
                    <a:pt x="44" y="45"/>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2" name="ïṣlídè"/>
            <p:cNvSpPr/>
            <p:nvPr/>
          </p:nvSpPr>
          <p:spPr bwMode="auto">
            <a:xfrm>
              <a:off x="3568700" y="4573588"/>
              <a:ext cx="93663" cy="93663"/>
            </a:xfrm>
            <a:custGeom>
              <a:avLst/>
              <a:gdLst>
                <a:gd name="T0" fmla="*/ 59 w 59"/>
                <a:gd name="T1" fmla="*/ 27 h 59"/>
                <a:gd name="T2" fmla="*/ 23 w 59"/>
                <a:gd name="T3" fmla="*/ 0 h 59"/>
                <a:gd name="T4" fmla="*/ 0 w 59"/>
                <a:gd name="T5" fmla="*/ 24 h 59"/>
                <a:gd name="T6" fmla="*/ 28 w 59"/>
                <a:gd name="T7" fmla="*/ 59 h 59"/>
                <a:gd name="T8" fmla="*/ 59 w 59"/>
                <a:gd name="T9" fmla="*/ 27 h 59"/>
              </a:gdLst>
              <a:ahLst/>
              <a:cxnLst>
                <a:cxn ang="0">
                  <a:pos x="T0" y="T1"/>
                </a:cxn>
                <a:cxn ang="0">
                  <a:pos x="T2" y="T3"/>
                </a:cxn>
                <a:cxn ang="0">
                  <a:pos x="T4" y="T5"/>
                </a:cxn>
                <a:cxn ang="0">
                  <a:pos x="T6" y="T7"/>
                </a:cxn>
                <a:cxn ang="0">
                  <a:pos x="T8" y="T9"/>
                </a:cxn>
              </a:cxnLst>
              <a:rect l="0" t="0" r="r" b="b"/>
              <a:pathLst>
                <a:path w="59" h="59">
                  <a:moveTo>
                    <a:pt x="59" y="27"/>
                  </a:moveTo>
                  <a:lnTo>
                    <a:pt x="23" y="0"/>
                  </a:lnTo>
                  <a:lnTo>
                    <a:pt x="0" y="24"/>
                  </a:lnTo>
                  <a:lnTo>
                    <a:pt x="28" y="59"/>
                  </a:lnTo>
                  <a:lnTo>
                    <a:pt x="59" y="27"/>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3" name="ïşḷîḓè"/>
            <p:cNvSpPr/>
            <p:nvPr/>
          </p:nvSpPr>
          <p:spPr bwMode="auto">
            <a:xfrm>
              <a:off x="3613150" y="4495800"/>
              <a:ext cx="69850" cy="68263"/>
            </a:xfrm>
            <a:custGeom>
              <a:avLst/>
              <a:gdLst>
                <a:gd name="T0" fmla="*/ 44 w 44"/>
                <a:gd name="T1" fmla="*/ 0 h 43"/>
                <a:gd name="T2" fmla="*/ 0 w 44"/>
                <a:gd name="T3" fmla="*/ 6 h 43"/>
                <a:gd name="T4" fmla="*/ 0 w 44"/>
                <a:gd name="T5" fmla="*/ 39 h 43"/>
                <a:gd name="T6" fmla="*/ 44 w 44"/>
                <a:gd name="T7" fmla="*/ 43 h 43"/>
                <a:gd name="T8" fmla="*/ 44 w 44"/>
                <a:gd name="T9" fmla="*/ 0 h 43"/>
              </a:gdLst>
              <a:ahLst/>
              <a:cxnLst>
                <a:cxn ang="0">
                  <a:pos x="T0" y="T1"/>
                </a:cxn>
                <a:cxn ang="0">
                  <a:pos x="T2" y="T3"/>
                </a:cxn>
                <a:cxn ang="0">
                  <a:pos x="T4" y="T5"/>
                </a:cxn>
                <a:cxn ang="0">
                  <a:pos x="T6" y="T7"/>
                </a:cxn>
                <a:cxn ang="0">
                  <a:pos x="T8" y="T9"/>
                </a:cxn>
              </a:cxnLst>
              <a:rect l="0" t="0" r="r" b="b"/>
              <a:pathLst>
                <a:path w="44" h="43">
                  <a:moveTo>
                    <a:pt x="44" y="0"/>
                  </a:moveTo>
                  <a:lnTo>
                    <a:pt x="0" y="6"/>
                  </a:lnTo>
                  <a:lnTo>
                    <a:pt x="0" y="39"/>
                  </a:lnTo>
                  <a:lnTo>
                    <a:pt x="44" y="43"/>
                  </a:lnTo>
                  <a:lnTo>
                    <a:pt x="44"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4" name="ïṩḻiḓè"/>
            <p:cNvSpPr/>
            <p:nvPr/>
          </p:nvSpPr>
          <p:spPr bwMode="auto">
            <a:xfrm>
              <a:off x="3568700" y="4394200"/>
              <a:ext cx="92075" cy="92075"/>
            </a:xfrm>
            <a:custGeom>
              <a:avLst/>
              <a:gdLst>
                <a:gd name="T0" fmla="*/ 27 w 58"/>
                <a:gd name="T1" fmla="*/ 0 h 58"/>
                <a:gd name="T2" fmla="*/ 0 w 58"/>
                <a:gd name="T3" fmla="*/ 35 h 58"/>
                <a:gd name="T4" fmla="*/ 23 w 58"/>
                <a:gd name="T5" fmla="*/ 58 h 58"/>
                <a:gd name="T6" fmla="*/ 58 w 58"/>
                <a:gd name="T7" fmla="*/ 31 h 58"/>
                <a:gd name="T8" fmla="*/ 27 w 58"/>
                <a:gd name="T9" fmla="*/ 0 h 58"/>
              </a:gdLst>
              <a:ahLst/>
              <a:cxnLst>
                <a:cxn ang="0">
                  <a:pos x="T0" y="T1"/>
                </a:cxn>
                <a:cxn ang="0">
                  <a:pos x="T2" y="T3"/>
                </a:cxn>
                <a:cxn ang="0">
                  <a:pos x="T4" y="T5"/>
                </a:cxn>
                <a:cxn ang="0">
                  <a:pos x="T6" y="T7"/>
                </a:cxn>
                <a:cxn ang="0">
                  <a:pos x="T8" y="T9"/>
                </a:cxn>
              </a:cxnLst>
              <a:rect l="0" t="0" r="r" b="b"/>
              <a:pathLst>
                <a:path w="58" h="58">
                  <a:moveTo>
                    <a:pt x="27" y="0"/>
                  </a:moveTo>
                  <a:lnTo>
                    <a:pt x="0" y="35"/>
                  </a:lnTo>
                  <a:lnTo>
                    <a:pt x="23" y="58"/>
                  </a:lnTo>
                  <a:lnTo>
                    <a:pt x="58" y="31"/>
                  </a:lnTo>
                  <a:lnTo>
                    <a:pt x="27"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5" name="iṧḷiďé"/>
            <p:cNvSpPr/>
            <p:nvPr/>
          </p:nvSpPr>
          <p:spPr bwMode="auto">
            <a:xfrm>
              <a:off x="5173663" y="2709863"/>
              <a:ext cx="1360488" cy="1358900"/>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6" name="îŝḷídê"/>
            <p:cNvSpPr/>
            <p:nvPr/>
          </p:nvSpPr>
          <p:spPr bwMode="auto">
            <a:xfrm>
              <a:off x="5368925" y="2905125"/>
              <a:ext cx="969963" cy="968375"/>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7" name="ï$1ïḍe"/>
            <p:cNvSpPr/>
            <p:nvPr/>
          </p:nvSpPr>
          <p:spPr bwMode="auto">
            <a:xfrm>
              <a:off x="5368925" y="2905125"/>
              <a:ext cx="493713" cy="493713"/>
            </a:xfrm>
            <a:custGeom>
              <a:avLst/>
              <a:gdLst>
                <a:gd name="T0" fmla="*/ 0 w 264"/>
                <a:gd name="T1" fmla="*/ 264 h 264"/>
                <a:gd name="T2" fmla="*/ 0 w 264"/>
                <a:gd name="T3" fmla="*/ 263 h 264"/>
                <a:gd name="T4" fmla="*/ 0 w 264"/>
                <a:gd name="T5" fmla="*/ 263 h 264"/>
                <a:gd name="T6" fmla="*/ 0 w 264"/>
                <a:gd name="T7" fmla="*/ 263 h 264"/>
                <a:gd name="T8" fmla="*/ 0 w 264"/>
                <a:gd name="T9" fmla="*/ 262 h 264"/>
                <a:gd name="T10" fmla="*/ 0 w 264"/>
                <a:gd name="T11" fmla="*/ 262 h 264"/>
                <a:gd name="T12" fmla="*/ 0 w 264"/>
                <a:gd name="T13" fmla="*/ 262 h 264"/>
                <a:gd name="T14" fmla="*/ 0 w 264"/>
                <a:gd name="T15" fmla="*/ 262 h 264"/>
                <a:gd name="T16" fmla="*/ 0 w 264"/>
                <a:gd name="T17" fmla="*/ 262 h 264"/>
                <a:gd name="T18" fmla="*/ 0 w 264"/>
                <a:gd name="T19" fmla="*/ 261 h 264"/>
                <a:gd name="T20" fmla="*/ 0 w 264"/>
                <a:gd name="T21" fmla="*/ 261 h 264"/>
                <a:gd name="T22" fmla="*/ 0 w 264"/>
                <a:gd name="T23" fmla="*/ 261 h 264"/>
                <a:gd name="T24" fmla="*/ 0 w 264"/>
                <a:gd name="T25" fmla="*/ 260 h 264"/>
                <a:gd name="T26" fmla="*/ 0 w 264"/>
                <a:gd name="T27" fmla="*/ 260 h 264"/>
                <a:gd name="T28" fmla="*/ 0 w 264"/>
                <a:gd name="T29" fmla="*/ 260 h 264"/>
                <a:gd name="T30" fmla="*/ 0 w 264"/>
                <a:gd name="T31" fmla="*/ 260 h 264"/>
                <a:gd name="T32" fmla="*/ 264 w 264"/>
                <a:gd name="T33" fmla="*/ 0 h 264"/>
                <a:gd name="T34" fmla="*/ 264 w 264"/>
                <a:gd name="T35" fmla="*/ 0 h 264"/>
                <a:gd name="T36" fmla="*/ 263 w 264"/>
                <a:gd name="T37" fmla="*/ 0 h 264"/>
                <a:gd name="T38" fmla="*/ 263 w 264"/>
                <a:gd name="T39" fmla="*/ 0 h 264"/>
                <a:gd name="T40" fmla="*/ 263 w 264"/>
                <a:gd name="T41" fmla="*/ 0 h 264"/>
                <a:gd name="T42" fmla="*/ 263 w 264"/>
                <a:gd name="T43" fmla="*/ 0 h 264"/>
                <a:gd name="T44" fmla="*/ 262 w 264"/>
                <a:gd name="T45" fmla="*/ 0 h 264"/>
                <a:gd name="T46" fmla="*/ 262 w 264"/>
                <a:gd name="T47" fmla="*/ 0 h 264"/>
                <a:gd name="T48" fmla="*/ 262 w 264"/>
                <a:gd name="T49" fmla="*/ 0 h 264"/>
                <a:gd name="T50" fmla="*/ 261 w 264"/>
                <a:gd name="T51" fmla="*/ 0 h 264"/>
                <a:gd name="T52" fmla="*/ 261 w 264"/>
                <a:gd name="T53" fmla="*/ 0 h 264"/>
                <a:gd name="T54" fmla="*/ 261 w 264"/>
                <a:gd name="T55" fmla="*/ 0 h 264"/>
                <a:gd name="T56" fmla="*/ 260 w 264"/>
                <a:gd name="T57" fmla="*/ 0 h 264"/>
                <a:gd name="T58" fmla="*/ 260 w 264"/>
                <a:gd name="T59" fmla="*/ 0 h 264"/>
                <a:gd name="T60" fmla="*/ 260 w 264"/>
                <a:gd name="T61" fmla="*/ 0 h 264"/>
                <a:gd name="T62" fmla="*/ 260 w 264"/>
                <a:gd name="T63" fmla="*/ 0 h 264"/>
                <a:gd name="T64" fmla="*/ 260 w 264"/>
                <a:gd name="T65"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4" h="264">
                  <a:moveTo>
                    <a:pt x="0" y="264"/>
                  </a:moveTo>
                  <a:cubicBezTo>
                    <a:pt x="0" y="264"/>
                    <a:pt x="0" y="264"/>
                    <a:pt x="0" y="264"/>
                  </a:cubicBezTo>
                  <a:cubicBezTo>
                    <a:pt x="0" y="264"/>
                    <a:pt x="0" y="264"/>
                    <a:pt x="0" y="264"/>
                  </a:cubicBezTo>
                  <a:moveTo>
                    <a:pt x="0" y="263"/>
                  </a:moveTo>
                  <a:cubicBezTo>
                    <a:pt x="0" y="263"/>
                    <a:pt x="0" y="263"/>
                    <a:pt x="0" y="263"/>
                  </a:cubicBezTo>
                  <a:cubicBezTo>
                    <a:pt x="0" y="263"/>
                    <a:pt x="0" y="263"/>
                    <a:pt x="0" y="263"/>
                  </a:cubicBezTo>
                  <a:moveTo>
                    <a:pt x="0" y="263"/>
                  </a:moveTo>
                  <a:cubicBezTo>
                    <a:pt x="0" y="263"/>
                    <a:pt x="0" y="263"/>
                    <a:pt x="0" y="263"/>
                  </a:cubicBezTo>
                  <a:cubicBezTo>
                    <a:pt x="0" y="263"/>
                    <a:pt x="0" y="263"/>
                    <a:pt x="0" y="263"/>
                  </a:cubicBezTo>
                  <a:moveTo>
                    <a:pt x="0" y="262"/>
                  </a:moveTo>
                  <a:cubicBezTo>
                    <a:pt x="0" y="262"/>
                    <a:pt x="0" y="263"/>
                    <a:pt x="0" y="263"/>
                  </a:cubicBezTo>
                  <a:cubicBezTo>
                    <a:pt x="0" y="263"/>
                    <a:pt x="0" y="262"/>
                    <a:pt x="0" y="262"/>
                  </a:cubicBezTo>
                  <a:moveTo>
                    <a:pt x="0" y="262"/>
                  </a:moveTo>
                  <a:cubicBezTo>
                    <a:pt x="0" y="262"/>
                    <a:pt x="0" y="262"/>
                    <a:pt x="0" y="262"/>
                  </a:cubicBezTo>
                  <a:cubicBezTo>
                    <a:pt x="0" y="262"/>
                    <a:pt x="0" y="262"/>
                    <a:pt x="0" y="262"/>
                  </a:cubicBezTo>
                  <a:moveTo>
                    <a:pt x="0" y="262"/>
                  </a:moveTo>
                  <a:cubicBezTo>
                    <a:pt x="0" y="262"/>
                    <a:pt x="0" y="262"/>
                    <a:pt x="0" y="262"/>
                  </a:cubicBezTo>
                  <a:cubicBezTo>
                    <a:pt x="0" y="262"/>
                    <a:pt x="0" y="262"/>
                    <a:pt x="0" y="262"/>
                  </a:cubicBezTo>
                  <a:moveTo>
                    <a:pt x="0" y="261"/>
                  </a:moveTo>
                  <a:cubicBezTo>
                    <a:pt x="0" y="261"/>
                    <a:pt x="0" y="261"/>
                    <a:pt x="0" y="261"/>
                  </a:cubicBezTo>
                  <a:cubicBezTo>
                    <a:pt x="0" y="261"/>
                    <a:pt x="0" y="261"/>
                    <a:pt x="0" y="261"/>
                  </a:cubicBezTo>
                  <a:moveTo>
                    <a:pt x="0" y="261"/>
                  </a:moveTo>
                  <a:cubicBezTo>
                    <a:pt x="0" y="261"/>
                    <a:pt x="0" y="261"/>
                    <a:pt x="0" y="261"/>
                  </a:cubicBezTo>
                  <a:cubicBezTo>
                    <a:pt x="0" y="261"/>
                    <a:pt x="0" y="261"/>
                    <a:pt x="0" y="261"/>
                  </a:cubicBezTo>
                  <a:moveTo>
                    <a:pt x="0" y="260"/>
                  </a:moveTo>
                  <a:cubicBezTo>
                    <a:pt x="0" y="260"/>
                    <a:pt x="0" y="260"/>
                    <a:pt x="0" y="260"/>
                  </a:cubicBezTo>
                  <a:cubicBezTo>
                    <a:pt x="0" y="260"/>
                    <a:pt x="0" y="260"/>
                    <a:pt x="0" y="260"/>
                  </a:cubicBezTo>
                  <a:moveTo>
                    <a:pt x="0" y="260"/>
                  </a:moveTo>
                  <a:cubicBezTo>
                    <a:pt x="0" y="260"/>
                    <a:pt x="0" y="260"/>
                    <a:pt x="0" y="260"/>
                  </a:cubicBezTo>
                  <a:cubicBezTo>
                    <a:pt x="0" y="260"/>
                    <a:pt x="0" y="260"/>
                    <a:pt x="0" y="260"/>
                  </a:cubicBezTo>
                  <a:moveTo>
                    <a:pt x="0" y="259"/>
                  </a:moveTo>
                  <a:cubicBezTo>
                    <a:pt x="0" y="260"/>
                    <a:pt x="0" y="260"/>
                    <a:pt x="0" y="260"/>
                  </a:cubicBezTo>
                  <a:cubicBezTo>
                    <a:pt x="0" y="260"/>
                    <a:pt x="0" y="260"/>
                    <a:pt x="0" y="259"/>
                  </a:cubicBezTo>
                  <a:moveTo>
                    <a:pt x="264" y="0"/>
                  </a:moveTo>
                  <a:cubicBezTo>
                    <a:pt x="264" y="0"/>
                    <a:pt x="264" y="0"/>
                    <a:pt x="264" y="0"/>
                  </a:cubicBezTo>
                  <a:cubicBezTo>
                    <a:pt x="264" y="0"/>
                    <a:pt x="264" y="0"/>
                    <a:pt x="264" y="0"/>
                  </a:cubicBezTo>
                  <a:moveTo>
                    <a:pt x="263" y="0"/>
                  </a:moveTo>
                  <a:cubicBezTo>
                    <a:pt x="263" y="0"/>
                    <a:pt x="263" y="0"/>
                    <a:pt x="263" y="0"/>
                  </a:cubicBezTo>
                  <a:cubicBezTo>
                    <a:pt x="263" y="0"/>
                    <a:pt x="263" y="0"/>
                    <a:pt x="263" y="0"/>
                  </a:cubicBezTo>
                  <a:moveTo>
                    <a:pt x="263" y="0"/>
                  </a:moveTo>
                  <a:cubicBezTo>
                    <a:pt x="263" y="0"/>
                    <a:pt x="263" y="0"/>
                    <a:pt x="263" y="0"/>
                  </a:cubicBezTo>
                  <a:cubicBezTo>
                    <a:pt x="263" y="0"/>
                    <a:pt x="263" y="0"/>
                    <a:pt x="263" y="0"/>
                  </a:cubicBezTo>
                  <a:moveTo>
                    <a:pt x="263" y="0"/>
                  </a:moveTo>
                  <a:cubicBezTo>
                    <a:pt x="263" y="0"/>
                    <a:pt x="263" y="0"/>
                    <a:pt x="263" y="0"/>
                  </a:cubicBezTo>
                  <a:cubicBezTo>
                    <a:pt x="263" y="0"/>
                    <a:pt x="263" y="0"/>
                    <a:pt x="263" y="0"/>
                  </a:cubicBezTo>
                  <a:moveTo>
                    <a:pt x="262" y="0"/>
                  </a:moveTo>
                  <a:cubicBezTo>
                    <a:pt x="262" y="0"/>
                    <a:pt x="262" y="0"/>
                    <a:pt x="262" y="0"/>
                  </a:cubicBezTo>
                  <a:cubicBezTo>
                    <a:pt x="262" y="0"/>
                    <a:pt x="262" y="0"/>
                    <a:pt x="262" y="0"/>
                  </a:cubicBezTo>
                  <a:moveTo>
                    <a:pt x="262" y="0"/>
                  </a:moveTo>
                  <a:cubicBezTo>
                    <a:pt x="262" y="0"/>
                    <a:pt x="262" y="0"/>
                    <a:pt x="262" y="0"/>
                  </a:cubicBezTo>
                  <a:cubicBezTo>
                    <a:pt x="262" y="0"/>
                    <a:pt x="262" y="0"/>
                    <a:pt x="262" y="0"/>
                  </a:cubicBezTo>
                  <a:moveTo>
                    <a:pt x="261" y="0"/>
                  </a:moveTo>
                  <a:cubicBezTo>
                    <a:pt x="261" y="0"/>
                    <a:pt x="261" y="0"/>
                    <a:pt x="261" y="0"/>
                  </a:cubicBezTo>
                  <a:cubicBezTo>
                    <a:pt x="261" y="0"/>
                    <a:pt x="261" y="0"/>
                    <a:pt x="261" y="0"/>
                  </a:cubicBezTo>
                  <a:moveTo>
                    <a:pt x="261" y="0"/>
                  </a:moveTo>
                  <a:cubicBezTo>
                    <a:pt x="261" y="0"/>
                    <a:pt x="261" y="0"/>
                    <a:pt x="261" y="0"/>
                  </a:cubicBezTo>
                  <a:cubicBezTo>
                    <a:pt x="261" y="0"/>
                    <a:pt x="261" y="0"/>
                    <a:pt x="261" y="0"/>
                  </a:cubicBezTo>
                  <a:moveTo>
                    <a:pt x="260" y="0"/>
                  </a:moveTo>
                  <a:cubicBezTo>
                    <a:pt x="260" y="0"/>
                    <a:pt x="261" y="0"/>
                    <a:pt x="261" y="0"/>
                  </a:cubicBezTo>
                  <a:cubicBezTo>
                    <a:pt x="261" y="0"/>
                    <a:pt x="260" y="0"/>
                    <a:pt x="260" y="0"/>
                  </a:cubicBezTo>
                  <a:moveTo>
                    <a:pt x="260" y="0"/>
                  </a:moveTo>
                  <a:cubicBezTo>
                    <a:pt x="260" y="0"/>
                    <a:pt x="260" y="0"/>
                    <a:pt x="260" y="0"/>
                  </a:cubicBezTo>
                  <a:cubicBezTo>
                    <a:pt x="260" y="0"/>
                    <a:pt x="260" y="0"/>
                    <a:pt x="260" y="0"/>
                  </a:cubicBezTo>
                  <a:moveTo>
                    <a:pt x="260" y="0"/>
                  </a:moveTo>
                  <a:cubicBezTo>
                    <a:pt x="260" y="0"/>
                    <a:pt x="260" y="0"/>
                    <a:pt x="260" y="0"/>
                  </a:cubicBezTo>
                  <a:cubicBezTo>
                    <a:pt x="260" y="0"/>
                    <a:pt x="260" y="0"/>
                    <a:pt x="260"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8" name="îṥḻide"/>
            <p:cNvSpPr/>
            <p:nvPr/>
          </p:nvSpPr>
          <p:spPr bwMode="auto">
            <a:xfrm>
              <a:off x="5368925" y="2905125"/>
              <a:ext cx="835025" cy="835025"/>
            </a:xfrm>
            <a:custGeom>
              <a:avLst/>
              <a:gdLst>
                <a:gd name="T0" fmla="*/ 259 w 446"/>
                <a:gd name="T1" fmla="*/ 0 h 446"/>
                <a:gd name="T2" fmla="*/ 0 w 446"/>
                <a:gd name="T3" fmla="*/ 259 h 446"/>
                <a:gd name="T4" fmla="*/ 0 w 446"/>
                <a:gd name="T5" fmla="*/ 259 h 446"/>
                <a:gd name="T6" fmla="*/ 0 w 446"/>
                <a:gd name="T7" fmla="*/ 260 h 446"/>
                <a:gd name="T8" fmla="*/ 0 w 446"/>
                <a:gd name="T9" fmla="*/ 260 h 446"/>
                <a:gd name="T10" fmla="*/ 0 w 446"/>
                <a:gd name="T11" fmla="*/ 260 h 446"/>
                <a:gd name="T12" fmla="*/ 0 w 446"/>
                <a:gd name="T13" fmla="*/ 260 h 446"/>
                <a:gd name="T14" fmla="*/ 0 w 446"/>
                <a:gd name="T15" fmla="*/ 260 h 446"/>
                <a:gd name="T16" fmla="*/ 0 w 446"/>
                <a:gd name="T17" fmla="*/ 261 h 446"/>
                <a:gd name="T18" fmla="*/ 0 w 446"/>
                <a:gd name="T19" fmla="*/ 261 h 446"/>
                <a:gd name="T20" fmla="*/ 0 w 446"/>
                <a:gd name="T21" fmla="*/ 261 h 446"/>
                <a:gd name="T22" fmla="*/ 0 w 446"/>
                <a:gd name="T23" fmla="*/ 261 h 446"/>
                <a:gd name="T24" fmla="*/ 0 w 446"/>
                <a:gd name="T25" fmla="*/ 262 h 446"/>
                <a:gd name="T26" fmla="*/ 0 w 446"/>
                <a:gd name="T27" fmla="*/ 262 h 446"/>
                <a:gd name="T28" fmla="*/ 0 w 446"/>
                <a:gd name="T29" fmla="*/ 262 h 446"/>
                <a:gd name="T30" fmla="*/ 0 w 446"/>
                <a:gd name="T31" fmla="*/ 262 h 446"/>
                <a:gd name="T32" fmla="*/ 0 w 446"/>
                <a:gd name="T33" fmla="*/ 262 h 446"/>
                <a:gd name="T34" fmla="*/ 0 w 446"/>
                <a:gd name="T35" fmla="*/ 263 h 446"/>
                <a:gd name="T36" fmla="*/ 0 w 446"/>
                <a:gd name="T37" fmla="*/ 263 h 446"/>
                <a:gd name="T38" fmla="*/ 0 w 446"/>
                <a:gd name="T39" fmla="*/ 263 h 446"/>
                <a:gd name="T40" fmla="*/ 0 w 446"/>
                <a:gd name="T41" fmla="*/ 263 h 446"/>
                <a:gd name="T42" fmla="*/ 0 w 446"/>
                <a:gd name="T43" fmla="*/ 263 h 446"/>
                <a:gd name="T44" fmla="*/ 0 w 446"/>
                <a:gd name="T45" fmla="*/ 264 h 446"/>
                <a:gd name="T46" fmla="*/ 0 w 446"/>
                <a:gd name="T47" fmla="*/ 264 h 446"/>
                <a:gd name="T48" fmla="*/ 80 w 446"/>
                <a:gd name="T49" fmla="*/ 446 h 446"/>
                <a:gd name="T50" fmla="*/ 8 w 446"/>
                <a:gd name="T51" fmla="*/ 267 h 446"/>
                <a:gd name="T52" fmla="*/ 267 w 446"/>
                <a:gd name="T53" fmla="*/ 8 h 446"/>
                <a:gd name="T54" fmla="*/ 446 w 446"/>
                <a:gd name="T55" fmla="*/ 80 h 446"/>
                <a:gd name="T56" fmla="*/ 264 w 446"/>
                <a:gd name="T57" fmla="*/ 0 h 446"/>
                <a:gd name="T58" fmla="*/ 264 w 446"/>
                <a:gd name="T59" fmla="*/ 0 h 446"/>
                <a:gd name="T60" fmla="*/ 263 w 446"/>
                <a:gd name="T61" fmla="*/ 0 h 446"/>
                <a:gd name="T62" fmla="*/ 263 w 446"/>
                <a:gd name="T63" fmla="*/ 0 h 446"/>
                <a:gd name="T64" fmla="*/ 263 w 446"/>
                <a:gd name="T65" fmla="*/ 0 h 446"/>
                <a:gd name="T66" fmla="*/ 263 w 446"/>
                <a:gd name="T67" fmla="*/ 0 h 446"/>
                <a:gd name="T68" fmla="*/ 263 w 446"/>
                <a:gd name="T69" fmla="*/ 0 h 446"/>
                <a:gd name="T70" fmla="*/ 263 w 446"/>
                <a:gd name="T71" fmla="*/ 0 h 446"/>
                <a:gd name="T72" fmla="*/ 262 w 446"/>
                <a:gd name="T73" fmla="*/ 0 h 446"/>
                <a:gd name="T74" fmla="*/ 262 w 446"/>
                <a:gd name="T75" fmla="*/ 0 h 446"/>
                <a:gd name="T76" fmla="*/ 262 w 446"/>
                <a:gd name="T77" fmla="*/ 0 h 446"/>
                <a:gd name="T78" fmla="*/ 262 w 446"/>
                <a:gd name="T79" fmla="*/ 0 h 446"/>
                <a:gd name="T80" fmla="*/ 261 w 446"/>
                <a:gd name="T81" fmla="*/ 0 h 446"/>
                <a:gd name="T82" fmla="*/ 261 w 446"/>
                <a:gd name="T83" fmla="*/ 0 h 446"/>
                <a:gd name="T84" fmla="*/ 261 w 446"/>
                <a:gd name="T85" fmla="*/ 0 h 446"/>
                <a:gd name="T86" fmla="*/ 261 w 446"/>
                <a:gd name="T87" fmla="*/ 0 h 446"/>
                <a:gd name="T88" fmla="*/ 261 w 446"/>
                <a:gd name="T89" fmla="*/ 0 h 446"/>
                <a:gd name="T90" fmla="*/ 260 w 446"/>
                <a:gd name="T91" fmla="*/ 0 h 446"/>
                <a:gd name="T92" fmla="*/ 260 w 446"/>
                <a:gd name="T93" fmla="*/ 0 h 446"/>
                <a:gd name="T94" fmla="*/ 260 w 446"/>
                <a:gd name="T95" fmla="*/ 0 h 446"/>
                <a:gd name="T96" fmla="*/ 260 w 446"/>
                <a:gd name="T97" fmla="*/ 0 h 446"/>
                <a:gd name="T98" fmla="*/ 260 w 446"/>
                <a:gd name="T99" fmla="*/ 0 h 446"/>
                <a:gd name="T100" fmla="*/ 259 w 446"/>
                <a:gd name="T101" fmla="*/ 0 h 446"/>
                <a:gd name="T102" fmla="*/ 259 w 446"/>
                <a:gd name="T103" fmla="*/ 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6" h="446">
                  <a:moveTo>
                    <a:pt x="259" y="0"/>
                  </a:moveTo>
                  <a:cubicBezTo>
                    <a:pt x="116" y="0"/>
                    <a:pt x="0" y="116"/>
                    <a:pt x="0" y="259"/>
                  </a:cubicBezTo>
                  <a:cubicBezTo>
                    <a:pt x="0" y="259"/>
                    <a:pt x="0" y="259"/>
                    <a:pt x="0" y="259"/>
                  </a:cubicBezTo>
                  <a:cubicBezTo>
                    <a:pt x="0" y="260"/>
                    <a:pt x="0" y="260"/>
                    <a:pt x="0" y="260"/>
                  </a:cubicBezTo>
                  <a:cubicBezTo>
                    <a:pt x="0" y="260"/>
                    <a:pt x="0" y="260"/>
                    <a:pt x="0" y="260"/>
                  </a:cubicBezTo>
                  <a:cubicBezTo>
                    <a:pt x="0" y="260"/>
                    <a:pt x="0" y="260"/>
                    <a:pt x="0" y="260"/>
                  </a:cubicBezTo>
                  <a:cubicBezTo>
                    <a:pt x="0" y="260"/>
                    <a:pt x="0" y="260"/>
                    <a:pt x="0" y="260"/>
                  </a:cubicBezTo>
                  <a:cubicBezTo>
                    <a:pt x="0" y="260"/>
                    <a:pt x="0" y="260"/>
                    <a:pt x="0" y="260"/>
                  </a:cubicBezTo>
                  <a:cubicBezTo>
                    <a:pt x="0" y="261"/>
                    <a:pt x="0" y="261"/>
                    <a:pt x="0" y="261"/>
                  </a:cubicBezTo>
                  <a:cubicBezTo>
                    <a:pt x="0" y="261"/>
                    <a:pt x="0" y="261"/>
                    <a:pt x="0" y="261"/>
                  </a:cubicBezTo>
                  <a:cubicBezTo>
                    <a:pt x="0" y="261"/>
                    <a:pt x="0" y="261"/>
                    <a:pt x="0" y="261"/>
                  </a:cubicBezTo>
                  <a:cubicBezTo>
                    <a:pt x="0" y="261"/>
                    <a:pt x="0" y="261"/>
                    <a:pt x="0" y="261"/>
                  </a:cubicBezTo>
                  <a:cubicBezTo>
                    <a:pt x="0" y="261"/>
                    <a:pt x="0" y="262"/>
                    <a:pt x="0" y="262"/>
                  </a:cubicBezTo>
                  <a:cubicBezTo>
                    <a:pt x="0" y="262"/>
                    <a:pt x="0" y="262"/>
                    <a:pt x="0" y="262"/>
                  </a:cubicBezTo>
                  <a:cubicBezTo>
                    <a:pt x="0" y="262"/>
                    <a:pt x="0" y="262"/>
                    <a:pt x="0" y="262"/>
                  </a:cubicBezTo>
                  <a:cubicBezTo>
                    <a:pt x="0" y="262"/>
                    <a:pt x="0" y="262"/>
                    <a:pt x="0" y="262"/>
                  </a:cubicBezTo>
                  <a:cubicBezTo>
                    <a:pt x="0" y="262"/>
                    <a:pt x="0" y="262"/>
                    <a:pt x="0" y="262"/>
                  </a:cubicBezTo>
                  <a:cubicBezTo>
                    <a:pt x="0" y="262"/>
                    <a:pt x="0" y="263"/>
                    <a:pt x="0" y="263"/>
                  </a:cubicBezTo>
                  <a:cubicBezTo>
                    <a:pt x="0" y="263"/>
                    <a:pt x="0" y="263"/>
                    <a:pt x="0" y="263"/>
                  </a:cubicBezTo>
                  <a:cubicBezTo>
                    <a:pt x="0" y="263"/>
                    <a:pt x="0" y="263"/>
                    <a:pt x="0" y="263"/>
                  </a:cubicBezTo>
                  <a:cubicBezTo>
                    <a:pt x="0" y="263"/>
                    <a:pt x="0" y="263"/>
                    <a:pt x="0" y="263"/>
                  </a:cubicBezTo>
                  <a:cubicBezTo>
                    <a:pt x="0" y="263"/>
                    <a:pt x="0" y="263"/>
                    <a:pt x="0" y="263"/>
                  </a:cubicBezTo>
                  <a:cubicBezTo>
                    <a:pt x="0" y="264"/>
                    <a:pt x="0" y="264"/>
                    <a:pt x="0" y="264"/>
                  </a:cubicBezTo>
                  <a:cubicBezTo>
                    <a:pt x="0" y="264"/>
                    <a:pt x="0" y="264"/>
                    <a:pt x="0" y="264"/>
                  </a:cubicBezTo>
                  <a:cubicBezTo>
                    <a:pt x="1" y="335"/>
                    <a:pt x="32" y="400"/>
                    <a:pt x="80" y="446"/>
                  </a:cubicBezTo>
                  <a:cubicBezTo>
                    <a:pt x="35" y="400"/>
                    <a:pt x="8" y="337"/>
                    <a:pt x="8" y="267"/>
                  </a:cubicBezTo>
                  <a:cubicBezTo>
                    <a:pt x="8" y="124"/>
                    <a:pt x="124" y="8"/>
                    <a:pt x="267" y="8"/>
                  </a:cubicBezTo>
                  <a:cubicBezTo>
                    <a:pt x="337" y="8"/>
                    <a:pt x="400" y="35"/>
                    <a:pt x="446" y="80"/>
                  </a:cubicBezTo>
                  <a:cubicBezTo>
                    <a:pt x="400" y="32"/>
                    <a:pt x="336" y="1"/>
                    <a:pt x="264" y="0"/>
                  </a:cubicBezTo>
                  <a:cubicBezTo>
                    <a:pt x="264" y="0"/>
                    <a:pt x="264" y="0"/>
                    <a:pt x="264" y="0"/>
                  </a:cubicBezTo>
                  <a:cubicBezTo>
                    <a:pt x="264" y="0"/>
                    <a:pt x="264" y="0"/>
                    <a:pt x="263" y="0"/>
                  </a:cubicBezTo>
                  <a:cubicBezTo>
                    <a:pt x="263" y="0"/>
                    <a:pt x="263" y="0"/>
                    <a:pt x="263" y="0"/>
                  </a:cubicBezTo>
                  <a:cubicBezTo>
                    <a:pt x="263" y="0"/>
                    <a:pt x="263" y="0"/>
                    <a:pt x="263" y="0"/>
                  </a:cubicBezTo>
                  <a:cubicBezTo>
                    <a:pt x="263" y="0"/>
                    <a:pt x="263" y="0"/>
                    <a:pt x="263" y="0"/>
                  </a:cubicBezTo>
                  <a:cubicBezTo>
                    <a:pt x="263" y="0"/>
                    <a:pt x="263" y="0"/>
                    <a:pt x="263" y="0"/>
                  </a:cubicBezTo>
                  <a:cubicBezTo>
                    <a:pt x="263" y="0"/>
                    <a:pt x="263" y="0"/>
                    <a:pt x="263" y="0"/>
                  </a:cubicBezTo>
                  <a:cubicBezTo>
                    <a:pt x="262" y="0"/>
                    <a:pt x="262" y="0"/>
                    <a:pt x="262" y="0"/>
                  </a:cubicBezTo>
                  <a:cubicBezTo>
                    <a:pt x="262" y="0"/>
                    <a:pt x="262" y="0"/>
                    <a:pt x="262" y="0"/>
                  </a:cubicBezTo>
                  <a:cubicBezTo>
                    <a:pt x="262" y="0"/>
                    <a:pt x="262" y="0"/>
                    <a:pt x="262" y="0"/>
                  </a:cubicBezTo>
                  <a:cubicBezTo>
                    <a:pt x="262" y="0"/>
                    <a:pt x="262" y="0"/>
                    <a:pt x="262" y="0"/>
                  </a:cubicBezTo>
                  <a:cubicBezTo>
                    <a:pt x="262" y="0"/>
                    <a:pt x="262" y="0"/>
                    <a:pt x="261" y="0"/>
                  </a:cubicBezTo>
                  <a:cubicBezTo>
                    <a:pt x="261" y="0"/>
                    <a:pt x="261" y="0"/>
                    <a:pt x="261" y="0"/>
                  </a:cubicBezTo>
                  <a:cubicBezTo>
                    <a:pt x="261" y="0"/>
                    <a:pt x="261" y="0"/>
                    <a:pt x="261" y="0"/>
                  </a:cubicBezTo>
                  <a:cubicBezTo>
                    <a:pt x="261" y="0"/>
                    <a:pt x="261" y="0"/>
                    <a:pt x="261" y="0"/>
                  </a:cubicBezTo>
                  <a:cubicBezTo>
                    <a:pt x="261" y="0"/>
                    <a:pt x="261" y="0"/>
                    <a:pt x="261" y="0"/>
                  </a:cubicBezTo>
                  <a:cubicBezTo>
                    <a:pt x="261" y="0"/>
                    <a:pt x="260" y="0"/>
                    <a:pt x="260" y="0"/>
                  </a:cubicBezTo>
                  <a:cubicBezTo>
                    <a:pt x="260" y="0"/>
                    <a:pt x="260" y="0"/>
                    <a:pt x="260" y="0"/>
                  </a:cubicBezTo>
                  <a:cubicBezTo>
                    <a:pt x="260" y="0"/>
                    <a:pt x="260" y="0"/>
                    <a:pt x="260" y="0"/>
                  </a:cubicBezTo>
                  <a:cubicBezTo>
                    <a:pt x="260" y="0"/>
                    <a:pt x="260" y="0"/>
                    <a:pt x="260" y="0"/>
                  </a:cubicBezTo>
                  <a:cubicBezTo>
                    <a:pt x="260" y="0"/>
                    <a:pt x="260" y="0"/>
                    <a:pt x="260" y="0"/>
                  </a:cubicBezTo>
                  <a:cubicBezTo>
                    <a:pt x="259" y="0"/>
                    <a:pt x="259" y="0"/>
                    <a:pt x="259" y="0"/>
                  </a:cubicBezTo>
                  <a:cubicBezTo>
                    <a:pt x="259" y="0"/>
                    <a:pt x="259" y="0"/>
                    <a:pt x="259" y="0"/>
                  </a:cubicBezTo>
                </a:path>
              </a:pathLst>
            </a:custGeom>
            <a:solidFill>
              <a:srgbClr val="53535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49" name="íšļîḓé"/>
            <p:cNvSpPr/>
            <p:nvPr/>
          </p:nvSpPr>
          <p:spPr bwMode="auto">
            <a:xfrm>
              <a:off x="5683250" y="3209925"/>
              <a:ext cx="376238" cy="376238"/>
            </a:xfrm>
            <a:prstGeom prst="ellipse">
              <a:avLst/>
            </a:prstGeom>
            <a:solidFill>
              <a:srgbClr val="53535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0" name="iśļíḍê"/>
            <p:cNvSpPr/>
            <p:nvPr/>
          </p:nvSpPr>
          <p:spPr bwMode="auto">
            <a:xfrm>
              <a:off x="5665788" y="3201988"/>
              <a:ext cx="376238" cy="376238"/>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1" name="îŝḷíḑè"/>
            <p:cNvSpPr/>
            <p:nvPr/>
          </p:nvSpPr>
          <p:spPr bwMode="auto">
            <a:xfrm>
              <a:off x="5713413" y="3249613"/>
              <a:ext cx="280988" cy="280988"/>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2" name="îṩḻiďè"/>
            <p:cNvSpPr/>
            <p:nvPr/>
          </p:nvSpPr>
          <p:spPr bwMode="auto">
            <a:xfrm>
              <a:off x="5761038" y="2981325"/>
              <a:ext cx="180975" cy="182563"/>
            </a:xfrm>
            <a:custGeom>
              <a:avLst/>
              <a:gdLst>
                <a:gd name="T0" fmla="*/ 0 w 114"/>
                <a:gd name="T1" fmla="*/ 0 h 115"/>
                <a:gd name="T2" fmla="*/ 15 w 114"/>
                <a:gd name="T3" fmla="*/ 115 h 115"/>
                <a:gd name="T4" fmla="*/ 100 w 114"/>
                <a:gd name="T5" fmla="*/ 115 h 115"/>
                <a:gd name="T6" fmla="*/ 114 w 114"/>
                <a:gd name="T7" fmla="*/ 0 h 115"/>
                <a:gd name="T8" fmla="*/ 0 w 114"/>
                <a:gd name="T9" fmla="*/ 0 h 115"/>
              </a:gdLst>
              <a:ahLst/>
              <a:cxnLst>
                <a:cxn ang="0">
                  <a:pos x="T0" y="T1"/>
                </a:cxn>
                <a:cxn ang="0">
                  <a:pos x="T2" y="T3"/>
                </a:cxn>
                <a:cxn ang="0">
                  <a:pos x="T4" y="T5"/>
                </a:cxn>
                <a:cxn ang="0">
                  <a:pos x="T6" y="T7"/>
                </a:cxn>
                <a:cxn ang="0">
                  <a:pos x="T8" y="T9"/>
                </a:cxn>
              </a:cxnLst>
              <a:rect l="0" t="0" r="r" b="b"/>
              <a:pathLst>
                <a:path w="114" h="115">
                  <a:moveTo>
                    <a:pt x="0" y="0"/>
                  </a:moveTo>
                  <a:lnTo>
                    <a:pt x="15" y="115"/>
                  </a:lnTo>
                  <a:lnTo>
                    <a:pt x="100" y="115"/>
                  </a:lnTo>
                  <a:lnTo>
                    <a:pt x="114" y="0"/>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3" name="íš1ïḍe"/>
            <p:cNvSpPr/>
            <p:nvPr/>
          </p:nvSpPr>
          <p:spPr bwMode="auto">
            <a:xfrm>
              <a:off x="5500688" y="3040063"/>
              <a:ext cx="238125" cy="239713"/>
            </a:xfrm>
            <a:custGeom>
              <a:avLst/>
              <a:gdLst>
                <a:gd name="T0" fmla="*/ 0 w 150"/>
                <a:gd name="T1" fmla="*/ 80 h 151"/>
                <a:gd name="T2" fmla="*/ 90 w 150"/>
                <a:gd name="T3" fmla="*/ 151 h 151"/>
                <a:gd name="T4" fmla="*/ 150 w 150"/>
                <a:gd name="T5" fmla="*/ 91 h 151"/>
                <a:gd name="T6" fmla="*/ 79 w 150"/>
                <a:gd name="T7" fmla="*/ 0 h 151"/>
                <a:gd name="T8" fmla="*/ 0 w 150"/>
                <a:gd name="T9" fmla="*/ 80 h 151"/>
              </a:gdLst>
              <a:ahLst/>
              <a:cxnLst>
                <a:cxn ang="0">
                  <a:pos x="T0" y="T1"/>
                </a:cxn>
                <a:cxn ang="0">
                  <a:pos x="T2" y="T3"/>
                </a:cxn>
                <a:cxn ang="0">
                  <a:pos x="T4" y="T5"/>
                </a:cxn>
                <a:cxn ang="0">
                  <a:pos x="T6" y="T7"/>
                </a:cxn>
                <a:cxn ang="0">
                  <a:pos x="T8" y="T9"/>
                </a:cxn>
              </a:cxnLst>
              <a:rect l="0" t="0" r="r" b="b"/>
              <a:pathLst>
                <a:path w="150" h="151">
                  <a:moveTo>
                    <a:pt x="0" y="80"/>
                  </a:moveTo>
                  <a:lnTo>
                    <a:pt x="90" y="151"/>
                  </a:lnTo>
                  <a:lnTo>
                    <a:pt x="150" y="91"/>
                  </a:lnTo>
                  <a:lnTo>
                    <a:pt x="79" y="0"/>
                  </a:lnTo>
                  <a:lnTo>
                    <a:pt x="0" y="8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4" name="î$ḷïḓe"/>
            <p:cNvSpPr/>
            <p:nvPr/>
          </p:nvSpPr>
          <p:spPr bwMode="auto">
            <a:xfrm>
              <a:off x="5446713" y="3303588"/>
              <a:ext cx="179388" cy="177800"/>
            </a:xfrm>
            <a:custGeom>
              <a:avLst/>
              <a:gdLst>
                <a:gd name="T0" fmla="*/ 0 w 113"/>
                <a:gd name="T1" fmla="*/ 112 h 112"/>
                <a:gd name="T2" fmla="*/ 113 w 113"/>
                <a:gd name="T3" fmla="*/ 99 h 112"/>
                <a:gd name="T4" fmla="*/ 113 w 113"/>
                <a:gd name="T5" fmla="*/ 13 h 112"/>
                <a:gd name="T6" fmla="*/ 0 w 113"/>
                <a:gd name="T7" fmla="*/ 0 h 112"/>
                <a:gd name="T8" fmla="*/ 0 w 113"/>
                <a:gd name="T9" fmla="*/ 112 h 112"/>
              </a:gdLst>
              <a:ahLst/>
              <a:cxnLst>
                <a:cxn ang="0">
                  <a:pos x="T0" y="T1"/>
                </a:cxn>
                <a:cxn ang="0">
                  <a:pos x="T2" y="T3"/>
                </a:cxn>
                <a:cxn ang="0">
                  <a:pos x="T4" y="T5"/>
                </a:cxn>
                <a:cxn ang="0">
                  <a:pos x="T6" y="T7"/>
                </a:cxn>
                <a:cxn ang="0">
                  <a:pos x="T8" y="T9"/>
                </a:cxn>
              </a:cxnLst>
              <a:rect l="0" t="0" r="r" b="b"/>
              <a:pathLst>
                <a:path w="113" h="112">
                  <a:moveTo>
                    <a:pt x="0" y="112"/>
                  </a:moveTo>
                  <a:lnTo>
                    <a:pt x="113" y="99"/>
                  </a:lnTo>
                  <a:lnTo>
                    <a:pt x="113" y="13"/>
                  </a:lnTo>
                  <a:lnTo>
                    <a:pt x="0" y="0"/>
                  </a:lnTo>
                  <a:lnTo>
                    <a:pt x="0" y="112"/>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5" name="isḻiḍê"/>
            <p:cNvSpPr/>
            <p:nvPr/>
          </p:nvSpPr>
          <p:spPr bwMode="auto">
            <a:xfrm>
              <a:off x="5503863" y="3503613"/>
              <a:ext cx="239713" cy="239713"/>
            </a:xfrm>
            <a:custGeom>
              <a:avLst/>
              <a:gdLst>
                <a:gd name="T0" fmla="*/ 80 w 151"/>
                <a:gd name="T1" fmla="*/ 151 h 151"/>
                <a:gd name="T2" fmla="*/ 151 w 151"/>
                <a:gd name="T3" fmla="*/ 60 h 151"/>
                <a:gd name="T4" fmla="*/ 90 w 151"/>
                <a:gd name="T5" fmla="*/ 0 h 151"/>
                <a:gd name="T6" fmla="*/ 0 w 151"/>
                <a:gd name="T7" fmla="*/ 71 h 151"/>
                <a:gd name="T8" fmla="*/ 80 w 151"/>
                <a:gd name="T9" fmla="*/ 151 h 151"/>
              </a:gdLst>
              <a:ahLst/>
              <a:cxnLst>
                <a:cxn ang="0">
                  <a:pos x="T0" y="T1"/>
                </a:cxn>
                <a:cxn ang="0">
                  <a:pos x="T2" y="T3"/>
                </a:cxn>
                <a:cxn ang="0">
                  <a:pos x="T4" y="T5"/>
                </a:cxn>
                <a:cxn ang="0">
                  <a:pos x="T6" y="T7"/>
                </a:cxn>
                <a:cxn ang="0">
                  <a:pos x="T8" y="T9"/>
                </a:cxn>
              </a:cxnLst>
              <a:rect l="0" t="0" r="r" b="b"/>
              <a:pathLst>
                <a:path w="151" h="151">
                  <a:moveTo>
                    <a:pt x="80" y="151"/>
                  </a:moveTo>
                  <a:lnTo>
                    <a:pt x="151" y="60"/>
                  </a:lnTo>
                  <a:lnTo>
                    <a:pt x="90" y="0"/>
                  </a:lnTo>
                  <a:lnTo>
                    <a:pt x="0" y="71"/>
                  </a:lnTo>
                  <a:lnTo>
                    <a:pt x="80" y="151"/>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6" name="iṡḷíḋé"/>
            <p:cNvSpPr/>
            <p:nvPr/>
          </p:nvSpPr>
          <p:spPr bwMode="auto">
            <a:xfrm>
              <a:off x="5767388" y="3616325"/>
              <a:ext cx="177800" cy="180975"/>
            </a:xfrm>
            <a:custGeom>
              <a:avLst/>
              <a:gdLst>
                <a:gd name="T0" fmla="*/ 112 w 112"/>
                <a:gd name="T1" fmla="*/ 114 h 114"/>
                <a:gd name="T2" fmla="*/ 99 w 112"/>
                <a:gd name="T3" fmla="*/ 0 h 114"/>
                <a:gd name="T4" fmla="*/ 13 w 112"/>
                <a:gd name="T5" fmla="*/ 0 h 114"/>
                <a:gd name="T6" fmla="*/ 0 w 112"/>
                <a:gd name="T7" fmla="*/ 114 h 114"/>
                <a:gd name="T8" fmla="*/ 112 w 112"/>
                <a:gd name="T9" fmla="*/ 114 h 114"/>
              </a:gdLst>
              <a:ahLst/>
              <a:cxnLst>
                <a:cxn ang="0">
                  <a:pos x="T0" y="T1"/>
                </a:cxn>
                <a:cxn ang="0">
                  <a:pos x="T2" y="T3"/>
                </a:cxn>
                <a:cxn ang="0">
                  <a:pos x="T4" y="T5"/>
                </a:cxn>
                <a:cxn ang="0">
                  <a:pos x="T6" y="T7"/>
                </a:cxn>
                <a:cxn ang="0">
                  <a:pos x="T8" y="T9"/>
                </a:cxn>
              </a:cxnLst>
              <a:rect l="0" t="0" r="r" b="b"/>
              <a:pathLst>
                <a:path w="112" h="114">
                  <a:moveTo>
                    <a:pt x="112" y="114"/>
                  </a:moveTo>
                  <a:lnTo>
                    <a:pt x="99" y="0"/>
                  </a:lnTo>
                  <a:lnTo>
                    <a:pt x="13" y="0"/>
                  </a:lnTo>
                  <a:lnTo>
                    <a:pt x="0" y="114"/>
                  </a:lnTo>
                  <a:lnTo>
                    <a:pt x="112" y="114"/>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7" name="í$ḻîḑé"/>
            <p:cNvSpPr/>
            <p:nvPr/>
          </p:nvSpPr>
          <p:spPr bwMode="auto">
            <a:xfrm>
              <a:off x="5967413" y="3500438"/>
              <a:ext cx="239713" cy="239713"/>
            </a:xfrm>
            <a:custGeom>
              <a:avLst/>
              <a:gdLst>
                <a:gd name="T0" fmla="*/ 151 w 151"/>
                <a:gd name="T1" fmla="*/ 70 h 151"/>
                <a:gd name="T2" fmla="*/ 60 w 151"/>
                <a:gd name="T3" fmla="*/ 0 h 151"/>
                <a:gd name="T4" fmla="*/ 0 w 151"/>
                <a:gd name="T5" fmla="*/ 60 h 151"/>
                <a:gd name="T6" fmla="*/ 71 w 151"/>
                <a:gd name="T7" fmla="*/ 151 h 151"/>
                <a:gd name="T8" fmla="*/ 151 w 151"/>
                <a:gd name="T9" fmla="*/ 70 h 151"/>
              </a:gdLst>
              <a:ahLst/>
              <a:cxnLst>
                <a:cxn ang="0">
                  <a:pos x="T0" y="T1"/>
                </a:cxn>
                <a:cxn ang="0">
                  <a:pos x="T2" y="T3"/>
                </a:cxn>
                <a:cxn ang="0">
                  <a:pos x="T4" y="T5"/>
                </a:cxn>
                <a:cxn ang="0">
                  <a:pos x="T6" y="T7"/>
                </a:cxn>
                <a:cxn ang="0">
                  <a:pos x="T8" y="T9"/>
                </a:cxn>
              </a:cxnLst>
              <a:rect l="0" t="0" r="r" b="b"/>
              <a:pathLst>
                <a:path w="151" h="151">
                  <a:moveTo>
                    <a:pt x="151" y="70"/>
                  </a:moveTo>
                  <a:lnTo>
                    <a:pt x="60" y="0"/>
                  </a:lnTo>
                  <a:lnTo>
                    <a:pt x="0" y="60"/>
                  </a:lnTo>
                  <a:lnTo>
                    <a:pt x="71" y="151"/>
                  </a:lnTo>
                  <a:lnTo>
                    <a:pt x="151" y="7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8" name="iṡ1iḋê"/>
            <p:cNvSpPr/>
            <p:nvPr/>
          </p:nvSpPr>
          <p:spPr bwMode="auto">
            <a:xfrm>
              <a:off x="6080125" y="3297238"/>
              <a:ext cx="180975" cy="180975"/>
            </a:xfrm>
            <a:custGeom>
              <a:avLst/>
              <a:gdLst>
                <a:gd name="T0" fmla="*/ 114 w 114"/>
                <a:gd name="T1" fmla="*/ 0 h 114"/>
                <a:gd name="T2" fmla="*/ 0 w 114"/>
                <a:gd name="T3" fmla="*/ 15 h 114"/>
                <a:gd name="T4" fmla="*/ 0 w 114"/>
                <a:gd name="T5" fmla="*/ 99 h 114"/>
                <a:gd name="T6" fmla="*/ 114 w 114"/>
                <a:gd name="T7" fmla="*/ 114 h 114"/>
                <a:gd name="T8" fmla="*/ 114 w 114"/>
                <a:gd name="T9" fmla="*/ 0 h 114"/>
              </a:gdLst>
              <a:ahLst/>
              <a:cxnLst>
                <a:cxn ang="0">
                  <a:pos x="T0" y="T1"/>
                </a:cxn>
                <a:cxn ang="0">
                  <a:pos x="T2" y="T3"/>
                </a:cxn>
                <a:cxn ang="0">
                  <a:pos x="T4" y="T5"/>
                </a:cxn>
                <a:cxn ang="0">
                  <a:pos x="T6" y="T7"/>
                </a:cxn>
                <a:cxn ang="0">
                  <a:pos x="T8" y="T9"/>
                </a:cxn>
              </a:cxnLst>
              <a:rect l="0" t="0" r="r" b="b"/>
              <a:pathLst>
                <a:path w="114" h="114">
                  <a:moveTo>
                    <a:pt x="114" y="0"/>
                  </a:moveTo>
                  <a:lnTo>
                    <a:pt x="0" y="15"/>
                  </a:lnTo>
                  <a:lnTo>
                    <a:pt x="0" y="99"/>
                  </a:lnTo>
                  <a:lnTo>
                    <a:pt x="114" y="114"/>
                  </a:lnTo>
                  <a:lnTo>
                    <a:pt x="114"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59" name="íṡḷíďe"/>
            <p:cNvSpPr/>
            <p:nvPr/>
          </p:nvSpPr>
          <p:spPr bwMode="auto">
            <a:xfrm>
              <a:off x="5964238" y="3036888"/>
              <a:ext cx="239713" cy="238125"/>
            </a:xfrm>
            <a:custGeom>
              <a:avLst/>
              <a:gdLst>
                <a:gd name="T0" fmla="*/ 71 w 151"/>
                <a:gd name="T1" fmla="*/ 0 h 150"/>
                <a:gd name="T2" fmla="*/ 0 w 151"/>
                <a:gd name="T3" fmla="*/ 90 h 150"/>
                <a:gd name="T4" fmla="*/ 60 w 151"/>
                <a:gd name="T5" fmla="*/ 150 h 150"/>
                <a:gd name="T6" fmla="*/ 151 w 151"/>
                <a:gd name="T7" fmla="*/ 80 h 150"/>
                <a:gd name="T8" fmla="*/ 71 w 151"/>
                <a:gd name="T9" fmla="*/ 0 h 150"/>
              </a:gdLst>
              <a:ahLst/>
              <a:cxnLst>
                <a:cxn ang="0">
                  <a:pos x="T0" y="T1"/>
                </a:cxn>
                <a:cxn ang="0">
                  <a:pos x="T2" y="T3"/>
                </a:cxn>
                <a:cxn ang="0">
                  <a:pos x="T4" y="T5"/>
                </a:cxn>
                <a:cxn ang="0">
                  <a:pos x="T6" y="T7"/>
                </a:cxn>
                <a:cxn ang="0">
                  <a:pos x="T8" y="T9"/>
                </a:cxn>
              </a:cxnLst>
              <a:rect l="0" t="0" r="r" b="b"/>
              <a:pathLst>
                <a:path w="151" h="150">
                  <a:moveTo>
                    <a:pt x="71" y="0"/>
                  </a:moveTo>
                  <a:lnTo>
                    <a:pt x="0" y="90"/>
                  </a:lnTo>
                  <a:lnTo>
                    <a:pt x="60" y="150"/>
                  </a:lnTo>
                  <a:lnTo>
                    <a:pt x="151" y="80"/>
                  </a:lnTo>
                  <a:lnTo>
                    <a:pt x="71"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0" name="ïšḻîḍé"/>
            <p:cNvSpPr/>
            <p:nvPr/>
          </p:nvSpPr>
          <p:spPr bwMode="auto">
            <a:xfrm>
              <a:off x="4187825" y="2444750"/>
              <a:ext cx="355600" cy="731838"/>
            </a:xfrm>
            <a:custGeom>
              <a:avLst/>
              <a:gdLst>
                <a:gd name="T0" fmla="*/ 190 w 190"/>
                <a:gd name="T1" fmla="*/ 0 h 391"/>
                <a:gd name="T2" fmla="*/ 0 w 190"/>
                <a:gd name="T3" fmla="*/ 226 h 391"/>
                <a:gd name="T4" fmla="*/ 71 w 190"/>
                <a:gd name="T5" fmla="*/ 391 h 391"/>
                <a:gd name="T6" fmla="*/ 12 w 190"/>
                <a:gd name="T7" fmla="*/ 280 h 391"/>
                <a:gd name="T8" fmla="*/ 6 w 190"/>
                <a:gd name="T9" fmla="*/ 225 h 391"/>
                <a:gd name="T10" fmla="*/ 190 w 190"/>
                <a:gd name="T11" fmla="*/ 0 h 391"/>
              </a:gdLst>
              <a:ahLst/>
              <a:cxnLst>
                <a:cxn ang="0">
                  <a:pos x="T0" y="T1"/>
                </a:cxn>
                <a:cxn ang="0">
                  <a:pos x="T2" y="T3"/>
                </a:cxn>
                <a:cxn ang="0">
                  <a:pos x="T4" y="T5"/>
                </a:cxn>
                <a:cxn ang="0">
                  <a:pos x="T6" y="T7"/>
                </a:cxn>
                <a:cxn ang="0">
                  <a:pos x="T8" y="T9"/>
                </a:cxn>
                <a:cxn ang="0">
                  <a:pos x="T10" y="T11"/>
                </a:cxn>
              </a:cxnLst>
              <a:rect l="0" t="0" r="r" b="b"/>
              <a:pathLst>
                <a:path w="190" h="391">
                  <a:moveTo>
                    <a:pt x="190" y="0"/>
                  </a:moveTo>
                  <a:cubicBezTo>
                    <a:pt x="82" y="19"/>
                    <a:pt x="0" y="113"/>
                    <a:pt x="0" y="226"/>
                  </a:cubicBezTo>
                  <a:cubicBezTo>
                    <a:pt x="0" y="291"/>
                    <a:pt x="28" y="350"/>
                    <a:pt x="71" y="391"/>
                  </a:cubicBezTo>
                  <a:cubicBezTo>
                    <a:pt x="42" y="361"/>
                    <a:pt x="21" y="323"/>
                    <a:pt x="12" y="280"/>
                  </a:cubicBezTo>
                  <a:cubicBezTo>
                    <a:pt x="8" y="262"/>
                    <a:pt x="6" y="244"/>
                    <a:pt x="6" y="225"/>
                  </a:cubicBezTo>
                  <a:cubicBezTo>
                    <a:pt x="6" y="114"/>
                    <a:pt x="85" y="21"/>
                    <a:pt x="190" y="0"/>
                  </a:cubicBezTo>
                </a:path>
              </a:pathLst>
            </a:custGeom>
            <a:solidFill>
              <a:srgbClr val="53535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1" name="íś1ïďé"/>
            <p:cNvSpPr/>
            <p:nvPr/>
          </p:nvSpPr>
          <p:spPr bwMode="auto">
            <a:xfrm>
              <a:off x="4198938" y="2436813"/>
              <a:ext cx="728663" cy="531813"/>
            </a:xfrm>
            <a:custGeom>
              <a:avLst/>
              <a:gdLst>
                <a:gd name="T0" fmla="*/ 224 w 389"/>
                <a:gd name="T1" fmla="*/ 0 h 284"/>
                <a:gd name="T2" fmla="*/ 184 w 389"/>
                <a:gd name="T3" fmla="*/ 4 h 284"/>
                <a:gd name="T4" fmla="*/ 0 w 389"/>
                <a:gd name="T5" fmla="*/ 229 h 284"/>
                <a:gd name="T6" fmla="*/ 6 w 389"/>
                <a:gd name="T7" fmla="*/ 284 h 284"/>
                <a:gd name="T8" fmla="*/ 1 w 389"/>
                <a:gd name="T9" fmla="*/ 237 h 284"/>
                <a:gd name="T10" fmla="*/ 231 w 389"/>
                <a:gd name="T11" fmla="*/ 7 h 284"/>
                <a:gd name="T12" fmla="*/ 389 w 389"/>
                <a:gd name="T13" fmla="*/ 71 h 284"/>
                <a:gd name="T14" fmla="*/ 224 w 389"/>
                <a:gd name="T15" fmla="*/ 0 h 2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9" h="284">
                  <a:moveTo>
                    <a:pt x="224" y="0"/>
                  </a:moveTo>
                  <a:cubicBezTo>
                    <a:pt x="210" y="0"/>
                    <a:pt x="197" y="2"/>
                    <a:pt x="184" y="4"/>
                  </a:cubicBezTo>
                  <a:cubicBezTo>
                    <a:pt x="79" y="25"/>
                    <a:pt x="0" y="118"/>
                    <a:pt x="0" y="229"/>
                  </a:cubicBezTo>
                  <a:cubicBezTo>
                    <a:pt x="0" y="248"/>
                    <a:pt x="2" y="266"/>
                    <a:pt x="6" y="284"/>
                  </a:cubicBezTo>
                  <a:cubicBezTo>
                    <a:pt x="3" y="269"/>
                    <a:pt x="1" y="253"/>
                    <a:pt x="1" y="237"/>
                  </a:cubicBezTo>
                  <a:cubicBezTo>
                    <a:pt x="1" y="110"/>
                    <a:pt x="104" y="7"/>
                    <a:pt x="231" y="7"/>
                  </a:cubicBezTo>
                  <a:cubicBezTo>
                    <a:pt x="292" y="7"/>
                    <a:pt x="348" y="32"/>
                    <a:pt x="389" y="71"/>
                  </a:cubicBezTo>
                  <a:cubicBezTo>
                    <a:pt x="348" y="28"/>
                    <a:pt x="289" y="0"/>
                    <a:pt x="224"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2" name="îSļíḍe"/>
            <p:cNvSpPr/>
            <p:nvPr/>
          </p:nvSpPr>
          <p:spPr bwMode="auto">
            <a:xfrm>
              <a:off x="4483100" y="2749550"/>
              <a:ext cx="317500" cy="292100"/>
            </a:xfrm>
            <a:custGeom>
              <a:avLst/>
              <a:gdLst>
                <a:gd name="T0" fmla="*/ 73 w 170"/>
                <a:gd name="T1" fmla="*/ 0 h 156"/>
                <a:gd name="T2" fmla="*/ 61 w 170"/>
                <a:gd name="T3" fmla="*/ 1 h 156"/>
                <a:gd name="T4" fmla="*/ 59 w 170"/>
                <a:gd name="T5" fmla="*/ 2 h 156"/>
                <a:gd name="T6" fmla="*/ 10 w 170"/>
                <a:gd name="T7" fmla="*/ 63 h 156"/>
                <a:gd name="T8" fmla="*/ 0 w 170"/>
                <a:gd name="T9" fmla="*/ 105 h 156"/>
                <a:gd name="T10" fmla="*/ 81 w 170"/>
                <a:gd name="T11" fmla="*/ 156 h 156"/>
                <a:gd name="T12" fmla="*/ 170 w 170"/>
                <a:gd name="T13" fmla="*/ 67 h 156"/>
                <a:gd name="T14" fmla="*/ 142 w 170"/>
                <a:gd name="T15" fmla="*/ 2 h 156"/>
                <a:gd name="T16" fmla="*/ 88 w 170"/>
                <a:gd name="T17" fmla="*/ 2 h 156"/>
                <a:gd name="T18" fmla="*/ 85 w 170"/>
                <a:gd name="T19" fmla="*/ 1 h 156"/>
                <a:gd name="T20" fmla="*/ 73 w 170"/>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56">
                  <a:moveTo>
                    <a:pt x="73" y="0"/>
                  </a:moveTo>
                  <a:cubicBezTo>
                    <a:pt x="69" y="0"/>
                    <a:pt x="65" y="0"/>
                    <a:pt x="61" y="1"/>
                  </a:cubicBezTo>
                  <a:cubicBezTo>
                    <a:pt x="59" y="2"/>
                    <a:pt x="59" y="2"/>
                    <a:pt x="59" y="2"/>
                  </a:cubicBezTo>
                  <a:cubicBezTo>
                    <a:pt x="30" y="8"/>
                    <a:pt x="10" y="33"/>
                    <a:pt x="10" y="63"/>
                  </a:cubicBezTo>
                  <a:cubicBezTo>
                    <a:pt x="10" y="65"/>
                    <a:pt x="10" y="66"/>
                    <a:pt x="0" y="105"/>
                  </a:cubicBezTo>
                  <a:cubicBezTo>
                    <a:pt x="15" y="135"/>
                    <a:pt x="45" y="156"/>
                    <a:pt x="81" y="156"/>
                  </a:cubicBezTo>
                  <a:cubicBezTo>
                    <a:pt x="130" y="156"/>
                    <a:pt x="170" y="116"/>
                    <a:pt x="170" y="67"/>
                  </a:cubicBezTo>
                  <a:cubicBezTo>
                    <a:pt x="170" y="41"/>
                    <a:pt x="159" y="18"/>
                    <a:pt x="142" y="2"/>
                  </a:cubicBezTo>
                  <a:cubicBezTo>
                    <a:pt x="88" y="2"/>
                    <a:pt x="88" y="2"/>
                    <a:pt x="88" y="2"/>
                  </a:cubicBezTo>
                  <a:cubicBezTo>
                    <a:pt x="85" y="1"/>
                    <a:pt x="85" y="1"/>
                    <a:pt x="85" y="1"/>
                  </a:cubicBezTo>
                  <a:cubicBezTo>
                    <a:pt x="81" y="0"/>
                    <a:pt x="77" y="0"/>
                    <a:pt x="73"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3" name="íSļíḑè"/>
            <p:cNvSpPr/>
            <p:nvPr/>
          </p:nvSpPr>
          <p:spPr bwMode="auto">
            <a:xfrm>
              <a:off x="4467225" y="2708275"/>
              <a:ext cx="280988" cy="238125"/>
            </a:xfrm>
            <a:custGeom>
              <a:avLst/>
              <a:gdLst>
                <a:gd name="T0" fmla="*/ 89 w 150"/>
                <a:gd name="T1" fmla="*/ 0 h 127"/>
                <a:gd name="T2" fmla="*/ 0 w 150"/>
                <a:gd name="T3" fmla="*/ 89 h 127"/>
                <a:gd name="T4" fmla="*/ 8 w 150"/>
                <a:gd name="T5" fmla="*/ 127 h 127"/>
                <a:gd name="T6" fmla="*/ 18 w 150"/>
                <a:gd name="T7" fmla="*/ 85 h 127"/>
                <a:gd name="T8" fmla="*/ 67 w 150"/>
                <a:gd name="T9" fmla="*/ 24 h 127"/>
                <a:gd name="T10" fmla="*/ 69 w 150"/>
                <a:gd name="T11" fmla="*/ 23 h 127"/>
                <a:gd name="T12" fmla="*/ 81 w 150"/>
                <a:gd name="T13" fmla="*/ 22 h 127"/>
                <a:gd name="T14" fmla="*/ 93 w 150"/>
                <a:gd name="T15" fmla="*/ 23 h 127"/>
                <a:gd name="T16" fmla="*/ 96 w 150"/>
                <a:gd name="T17" fmla="*/ 24 h 127"/>
                <a:gd name="T18" fmla="*/ 150 w 150"/>
                <a:gd name="T19" fmla="*/ 24 h 127"/>
                <a:gd name="T20" fmla="*/ 89 w 150"/>
                <a:gd name="T2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27">
                  <a:moveTo>
                    <a:pt x="89" y="0"/>
                  </a:moveTo>
                  <a:cubicBezTo>
                    <a:pt x="40" y="0"/>
                    <a:pt x="0" y="40"/>
                    <a:pt x="0" y="89"/>
                  </a:cubicBezTo>
                  <a:cubicBezTo>
                    <a:pt x="0" y="102"/>
                    <a:pt x="3" y="115"/>
                    <a:pt x="8" y="127"/>
                  </a:cubicBezTo>
                  <a:cubicBezTo>
                    <a:pt x="18" y="88"/>
                    <a:pt x="18" y="87"/>
                    <a:pt x="18" y="85"/>
                  </a:cubicBezTo>
                  <a:cubicBezTo>
                    <a:pt x="18" y="55"/>
                    <a:pt x="38" y="30"/>
                    <a:pt x="67" y="24"/>
                  </a:cubicBezTo>
                  <a:cubicBezTo>
                    <a:pt x="69" y="23"/>
                    <a:pt x="69" y="23"/>
                    <a:pt x="69" y="23"/>
                  </a:cubicBezTo>
                  <a:cubicBezTo>
                    <a:pt x="73" y="22"/>
                    <a:pt x="77" y="22"/>
                    <a:pt x="81" y="22"/>
                  </a:cubicBezTo>
                  <a:cubicBezTo>
                    <a:pt x="85" y="22"/>
                    <a:pt x="89" y="22"/>
                    <a:pt x="93" y="23"/>
                  </a:cubicBezTo>
                  <a:cubicBezTo>
                    <a:pt x="96" y="24"/>
                    <a:pt x="96" y="24"/>
                    <a:pt x="96" y="24"/>
                  </a:cubicBezTo>
                  <a:cubicBezTo>
                    <a:pt x="150" y="24"/>
                    <a:pt x="150" y="24"/>
                    <a:pt x="150" y="24"/>
                  </a:cubicBezTo>
                  <a:cubicBezTo>
                    <a:pt x="134" y="9"/>
                    <a:pt x="112" y="0"/>
                    <a:pt x="89" y="0"/>
                  </a:cubicBezTo>
                </a:path>
              </a:pathLst>
            </a:custGeom>
            <a:solidFill>
              <a:srgbClr val="38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4" name="işḷiḓe"/>
            <p:cNvSpPr/>
            <p:nvPr/>
          </p:nvSpPr>
          <p:spPr bwMode="auto">
            <a:xfrm>
              <a:off x="4432300" y="2681288"/>
              <a:ext cx="371475" cy="371475"/>
            </a:xfrm>
            <a:prstGeom prst="ellipse">
              <a:avLst/>
            </a:prstGeom>
            <a:solidFill>
              <a:srgbClr val="9698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5" name="išļîḋè"/>
            <p:cNvSpPr/>
            <p:nvPr/>
          </p:nvSpPr>
          <p:spPr bwMode="auto">
            <a:xfrm>
              <a:off x="4479925" y="2728913"/>
              <a:ext cx="277813" cy="277813"/>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6" name="ïṧḻídè"/>
            <p:cNvSpPr/>
            <p:nvPr/>
          </p:nvSpPr>
          <p:spPr bwMode="auto">
            <a:xfrm>
              <a:off x="5529263" y="4216400"/>
              <a:ext cx="92075" cy="9207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7" name="í$ļíḑè"/>
            <p:cNvSpPr/>
            <p:nvPr/>
          </p:nvSpPr>
          <p:spPr bwMode="auto">
            <a:xfrm>
              <a:off x="2792413" y="2581275"/>
              <a:ext cx="1055688" cy="1574800"/>
            </a:xfrm>
            <a:custGeom>
              <a:avLst/>
              <a:gdLst>
                <a:gd name="T0" fmla="*/ 174 w 563"/>
                <a:gd name="T1" fmla="*/ 842 h 842"/>
                <a:gd name="T2" fmla="*/ 18 w 563"/>
                <a:gd name="T3" fmla="*/ 685 h 842"/>
                <a:gd name="T4" fmla="*/ 18 w 563"/>
                <a:gd name="T5" fmla="*/ 672 h 842"/>
                <a:gd name="T6" fmla="*/ 0 w 563"/>
                <a:gd name="T7" fmla="*/ 267 h 842"/>
                <a:gd name="T8" fmla="*/ 281 w 563"/>
                <a:gd name="T9" fmla="*/ 0 h 842"/>
                <a:gd name="T10" fmla="*/ 563 w 563"/>
                <a:gd name="T11" fmla="*/ 282 h 842"/>
                <a:gd name="T12" fmla="*/ 543 w 563"/>
                <a:gd name="T13" fmla="*/ 386 h 842"/>
                <a:gd name="T14" fmla="*/ 315 w 563"/>
                <a:gd name="T15" fmla="*/ 754 h 842"/>
                <a:gd name="T16" fmla="*/ 295 w 563"/>
                <a:gd name="T17" fmla="*/ 784 h 842"/>
                <a:gd name="T18" fmla="*/ 266 w 563"/>
                <a:gd name="T19" fmla="*/ 813 h 842"/>
                <a:gd name="T20" fmla="*/ 174 w 563"/>
                <a:gd name="T21" fmla="*/ 842 h 842"/>
                <a:gd name="T22" fmla="*/ 51 w 563"/>
                <a:gd name="T23" fmla="*/ 319 h 842"/>
                <a:gd name="T24" fmla="*/ 71 w 563"/>
                <a:gd name="T25" fmla="*/ 673 h 842"/>
                <a:gd name="T26" fmla="*/ 70 w 563"/>
                <a:gd name="T27" fmla="*/ 675 h 842"/>
                <a:gd name="T28" fmla="*/ 70 w 563"/>
                <a:gd name="T29" fmla="*/ 685 h 842"/>
                <a:gd name="T30" fmla="*/ 174 w 563"/>
                <a:gd name="T31" fmla="*/ 790 h 842"/>
                <a:gd name="T32" fmla="*/ 244 w 563"/>
                <a:gd name="T33" fmla="*/ 763 h 842"/>
                <a:gd name="T34" fmla="*/ 252 w 563"/>
                <a:gd name="T35" fmla="*/ 756 h 842"/>
                <a:gd name="T36" fmla="*/ 254 w 563"/>
                <a:gd name="T37" fmla="*/ 752 h 842"/>
                <a:gd name="T38" fmla="*/ 269 w 563"/>
                <a:gd name="T39" fmla="*/ 730 h 842"/>
                <a:gd name="T40" fmla="*/ 270 w 563"/>
                <a:gd name="T41" fmla="*/ 727 h 842"/>
                <a:gd name="T42" fmla="*/ 469 w 563"/>
                <a:gd name="T43" fmla="*/ 418 h 842"/>
                <a:gd name="T44" fmla="*/ 483 w 563"/>
                <a:gd name="T45" fmla="*/ 392 h 842"/>
                <a:gd name="T46" fmla="*/ 511 w 563"/>
                <a:gd name="T47" fmla="*/ 282 h 842"/>
                <a:gd name="T48" fmla="*/ 281 w 563"/>
                <a:gd name="T49" fmla="*/ 52 h 842"/>
                <a:gd name="T50" fmla="*/ 52 w 563"/>
                <a:gd name="T51" fmla="*/ 282 h 842"/>
                <a:gd name="T52" fmla="*/ 52 w 563"/>
                <a:gd name="T53" fmla="*/ 292 h 842"/>
                <a:gd name="T54" fmla="*/ 53 w 563"/>
                <a:gd name="T55" fmla="*/ 319 h 842"/>
                <a:gd name="T56" fmla="*/ 51 w 563"/>
                <a:gd name="T57" fmla="*/ 319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3" h="842">
                  <a:moveTo>
                    <a:pt x="174" y="842"/>
                  </a:moveTo>
                  <a:cubicBezTo>
                    <a:pt x="88" y="842"/>
                    <a:pt x="18" y="772"/>
                    <a:pt x="18" y="685"/>
                  </a:cubicBezTo>
                  <a:cubicBezTo>
                    <a:pt x="18" y="681"/>
                    <a:pt x="18" y="676"/>
                    <a:pt x="18" y="672"/>
                  </a:cubicBezTo>
                  <a:cubicBezTo>
                    <a:pt x="0" y="267"/>
                    <a:pt x="0" y="267"/>
                    <a:pt x="0" y="267"/>
                  </a:cubicBezTo>
                  <a:cubicBezTo>
                    <a:pt x="8" y="119"/>
                    <a:pt x="131" y="0"/>
                    <a:pt x="281" y="0"/>
                  </a:cubicBezTo>
                  <a:cubicBezTo>
                    <a:pt x="437" y="0"/>
                    <a:pt x="563" y="127"/>
                    <a:pt x="563" y="282"/>
                  </a:cubicBezTo>
                  <a:cubicBezTo>
                    <a:pt x="563" y="318"/>
                    <a:pt x="556" y="353"/>
                    <a:pt x="543" y="386"/>
                  </a:cubicBezTo>
                  <a:cubicBezTo>
                    <a:pt x="315" y="754"/>
                    <a:pt x="315" y="754"/>
                    <a:pt x="315" y="754"/>
                  </a:cubicBezTo>
                  <a:cubicBezTo>
                    <a:pt x="310" y="765"/>
                    <a:pt x="303" y="775"/>
                    <a:pt x="295" y="784"/>
                  </a:cubicBezTo>
                  <a:cubicBezTo>
                    <a:pt x="266" y="813"/>
                    <a:pt x="266" y="813"/>
                    <a:pt x="266" y="813"/>
                  </a:cubicBezTo>
                  <a:cubicBezTo>
                    <a:pt x="239" y="832"/>
                    <a:pt x="207" y="842"/>
                    <a:pt x="174" y="842"/>
                  </a:cubicBezTo>
                  <a:moveTo>
                    <a:pt x="51" y="319"/>
                  </a:moveTo>
                  <a:cubicBezTo>
                    <a:pt x="71" y="673"/>
                    <a:pt x="71" y="673"/>
                    <a:pt x="71" y="673"/>
                  </a:cubicBezTo>
                  <a:cubicBezTo>
                    <a:pt x="70" y="675"/>
                    <a:pt x="70" y="675"/>
                    <a:pt x="70" y="675"/>
                  </a:cubicBezTo>
                  <a:cubicBezTo>
                    <a:pt x="70" y="678"/>
                    <a:pt x="70" y="682"/>
                    <a:pt x="70" y="685"/>
                  </a:cubicBezTo>
                  <a:cubicBezTo>
                    <a:pt x="70" y="743"/>
                    <a:pt x="117" y="790"/>
                    <a:pt x="174" y="790"/>
                  </a:cubicBezTo>
                  <a:cubicBezTo>
                    <a:pt x="200" y="790"/>
                    <a:pt x="225" y="780"/>
                    <a:pt x="244" y="763"/>
                  </a:cubicBezTo>
                  <a:cubicBezTo>
                    <a:pt x="252" y="756"/>
                    <a:pt x="252" y="756"/>
                    <a:pt x="252" y="756"/>
                  </a:cubicBezTo>
                  <a:cubicBezTo>
                    <a:pt x="254" y="752"/>
                    <a:pt x="254" y="752"/>
                    <a:pt x="254" y="752"/>
                  </a:cubicBezTo>
                  <a:cubicBezTo>
                    <a:pt x="260" y="745"/>
                    <a:pt x="265" y="738"/>
                    <a:pt x="269" y="730"/>
                  </a:cubicBezTo>
                  <a:cubicBezTo>
                    <a:pt x="270" y="727"/>
                    <a:pt x="270" y="727"/>
                    <a:pt x="270" y="727"/>
                  </a:cubicBezTo>
                  <a:cubicBezTo>
                    <a:pt x="469" y="418"/>
                    <a:pt x="469" y="418"/>
                    <a:pt x="469" y="418"/>
                  </a:cubicBezTo>
                  <a:cubicBezTo>
                    <a:pt x="483" y="392"/>
                    <a:pt x="483" y="392"/>
                    <a:pt x="483" y="392"/>
                  </a:cubicBezTo>
                  <a:cubicBezTo>
                    <a:pt x="501" y="358"/>
                    <a:pt x="511" y="320"/>
                    <a:pt x="511" y="282"/>
                  </a:cubicBezTo>
                  <a:cubicBezTo>
                    <a:pt x="511" y="155"/>
                    <a:pt x="408" y="52"/>
                    <a:pt x="281" y="52"/>
                  </a:cubicBezTo>
                  <a:cubicBezTo>
                    <a:pt x="155" y="52"/>
                    <a:pt x="52" y="155"/>
                    <a:pt x="52" y="282"/>
                  </a:cubicBezTo>
                  <a:cubicBezTo>
                    <a:pt x="52" y="285"/>
                    <a:pt x="52" y="289"/>
                    <a:pt x="52" y="292"/>
                  </a:cubicBezTo>
                  <a:cubicBezTo>
                    <a:pt x="53" y="319"/>
                    <a:pt x="53" y="319"/>
                    <a:pt x="53" y="319"/>
                  </a:cubicBezTo>
                  <a:cubicBezTo>
                    <a:pt x="51" y="319"/>
                    <a:pt x="51" y="319"/>
                    <a:pt x="51" y="319"/>
                  </a:cubicBezTo>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8" name="isḻîdê"/>
            <p:cNvSpPr/>
            <p:nvPr/>
          </p:nvSpPr>
          <p:spPr bwMode="auto">
            <a:xfrm>
              <a:off x="2841625" y="2630488"/>
              <a:ext cx="957263" cy="957263"/>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69" name="îŝlíḑè"/>
            <p:cNvSpPr/>
            <p:nvPr/>
          </p:nvSpPr>
          <p:spPr bwMode="auto">
            <a:xfrm>
              <a:off x="2978150" y="2767013"/>
              <a:ext cx="684213" cy="684213"/>
            </a:xfrm>
            <a:prstGeom prst="ellipse">
              <a:avLst/>
            </a:pr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0" name="î$ļiďe"/>
            <p:cNvSpPr/>
            <p:nvPr/>
          </p:nvSpPr>
          <p:spPr bwMode="auto">
            <a:xfrm>
              <a:off x="2978150" y="2767013"/>
              <a:ext cx="346075" cy="346075"/>
            </a:xfrm>
            <a:custGeom>
              <a:avLst/>
              <a:gdLst>
                <a:gd name="T0" fmla="*/ 0 w 185"/>
                <a:gd name="T1" fmla="*/ 185 h 185"/>
                <a:gd name="T2" fmla="*/ 0 w 185"/>
                <a:gd name="T3" fmla="*/ 185 h 185"/>
                <a:gd name="T4" fmla="*/ 0 w 185"/>
                <a:gd name="T5" fmla="*/ 185 h 185"/>
                <a:gd name="T6" fmla="*/ 0 w 185"/>
                <a:gd name="T7" fmla="*/ 185 h 185"/>
                <a:gd name="T8" fmla="*/ 0 w 185"/>
                <a:gd name="T9" fmla="*/ 185 h 185"/>
                <a:gd name="T10" fmla="*/ 0 w 185"/>
                <a:gd name="T11" fmla="*/ 185 h 185"/>
                <a:gd name="T12" fmla="*/ 0 w 185"/>
                <a:gd name="T13" fmla="*/ 184 h 185"/>
                <a:gd name="T14" fmla="*/ 0 w 185"/>
                <a:gd name="T15" fmla="*/ 184 h 185"/>
                <a:gd name="T16" fmla="*/ 0 w 185"/>
                <a:gd name="T17" fmla="*/ 184 h 185"/>
                <a:gd name="T18" fmla="*/ 0 w 185"/>
                <a:gd name="T19" fmla="*/ 184 h 185"/>
                <a:gd name="T20" fmla="*/ 0 w 185"/>
                <a:gd name="T21" fmla="*/ 184 h 185"/>
                <a:gd name="T22" fmla="*/ 0 w 185"/>
                <a:gd name="T23" fmla="*/ 184 h 185"/>
                <a:gd name="T24" fmla="*/ 0 w 185"/>
                <a:gd name="T25" fmla="*/ 184 h 185"/>
                <a:gd name="T26" fmla="*/ 0 w 185"/>
                <a:gd name="T27" fmla="*/ 184 h 185"/>
                <a:gd name="T28" fmla="*/ 0 w 185"/>
                <a:gd name="T29" fmla="*/ 184 h 185"/>
                <a:gd name="T30" fmla="*/ 0 w 185"/>
                <a:gd name="T31" fmla="*/ 183 h 185"/>
                <a:gd name="T32" fmla="*/ 0 w 185"/>
                <a:gd name="T33" fmla="*/ 183 h 185"/>
                <a:gd name="T34" fmla="*/ 0 w 185"/>
                <a:gd name="T35" fmla="*/ 183 h 185"/>
                <a:gd name="T36" fmla="*/ 185 w 185"/>
                <a:gd name="T37" fmla="*/ 0 h 185"/>
                <a:gd name="T38" fmla="*/ 185 w 185"/>
                <a:gd name="T39" fmla="*/ 0 h 185"/>
                <a:gd name="T40" fmla="*/ 185 w 185"/>
                <a:gd name="T41" fmla="*/ 0 h 185"/>
                <a:gd name="T42" fmla="*/ 185 w 185"/>
                <a:gd name="T43" fmla="*/ 0 h 185"/>
                <a:gd name="T44" fmla="*/ 185 w 185"/>
                <a:gd name="T45" fmla="*/ 0 h 185"/>
                <a:gd name="T46" fmla="*/ 185 w 185"/>
                <a:gd name="T47" fmla="*/ 0 h 185"/>
                <a:gd name="T48" fmla="*/ 185 w 185"/>
                <a:gd name="T49" fmla="*/ 0 h 185"/>
                <a:gd name="T50" fmla="*/ 185 w 185"/>
                <a:gd name="T51" fmla="*/ 0 h 185"/>
                <a:gd name="T52" fmla="*/ 185 w 185"/>
                <a:gd name="T53" fmla="*/ 0 h 185"/>
                <a:gd name="T54" fmla="*/ 184 w 185"/>
                <a:gd name="T55" fmla="*/ 0 h 185"/>
                <a:gd name="T56" fmla="*/ 184 w 185"/>
                <a:gd name="T57" fmla="*/ 0 h 185"/>
                <a:gd name="T58" fmla="*/ 184 w 185"/>
                <a:gd name="T59" fmla="*/ 0 h 185"/>
                <a:gd name="T60" fmla="*/ 184 w 185"/>
                <a:gd name="T61" fmla="*/ 0 h 185"/>
                <a:gd name="T62" fmla="*/ 184 w 185"/>
                <a:gd name="T63" fmla="*/ 0 h 185"/>
                <a:gd name="T64" fmla="*/ 184 w 185"/>
                <a:gd name="T65" fmla="*/ 0 h 185"/>
                <a:gd name="T66" fmla="*/ 184 w 185"/>
                <a:gd name="T67" fmla="*/ 0 h 185"/>
                <a:gd name="T68" fmla="*/ 184 w 185"/>
                <a:gd name="T69" fmla="*/ 0 h 185"/>
                <a:gd name="T70" fmla="*/ 184 w 185"/>
                <a:gd name="T71" fmla="*/ 0 h 185"/>
                <a:gd name="T72" fmla="*/ 184 w 185"/>
                <a:gd name="T73" fmla="*/ 0 h 185"/>
                <a:gd name="T74" fmla="*/ 184 w 185"/>
                <a:gd name="T75" fmla="*/ 0 h 185"/>
                <a:gd name="T76" fmla="*/ 184 w 185"/>
                <a:gd name="T77" fmla="*/ 0 h 185"/>
                <a:gd name="T78" fmla="*/ 183 w 185"/>
                <a:gd name="T79" fmla="*/ 0 h 185"/>
                <a:gd name="T80" fmla="*/ 183 w 185"/>
                <a:gd name="T81" fmla="*/ 0 h 185"/>
                <a:gd name="T82" fmla="*/ 183 w 185"/>
                <a:gd name="T83" fmla="*/ 0 h 185"/>
                <a:gd name="T84" fmla="*/ 183 w 185"/>
                <a:gd name="T85" fmla="*/ 0 h 185"/>
                <a:gd name="T86" fmla="*/ 183 w 185"/>
                <a:gd name="T87" fmla="*/ 0 h 185"/>
                <a:gd name="T88" fmla="*/ 183 w 185"/>
                <a:gd name="T89" fmla="*/ 0 h 185"/>
                <a:gd name="T90" fmla="*/ 183 w 185"/>
                <a:gd name="T91" fmla="*/ 0 h 185"/>
                <a:gd name="T92" fmla="*/ 183 w 185"/>
                <a:gd name="T93" fmla="*/ 0 h 185"/>
                <a:gd name="T94" fmla="*/ 183 w 185"/>
                <a:gd name="T95" fmla="*/ 0 h 185"/>
                <a:gd name="T96" fmla="*/ 182 w 185"/>
                <a:gd name="T97" fmla="*/ 0 h 185"/>
                <a:gd name="T98" fmla="*/ 0 w 185"/>
                <a:gd name="T99" fmla="*/ 183 h 185"/>
                <a:gd name="T100" fmla="*/ 0 w 185"/>
                <a:gd name="T101" fmla="*/ 183 h 185"/>
                <a:gd name="T102" fmla="*/ 182 w 185"/>
                <a:gd name="T103" fmla="*/ 0 h 185"/>
                <a:gd name="T104" fmla="*/ 182 w 185"/>
                <a:gd name="T105" fmla="*/ 0 h 185"/>
                <a:gd name="T106" fmla="*/ 182 w 185"/>
                <a:gd name="T107"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5" h="185">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4"/>
                  </a:cubicBezTo>
                  <a:cubicBezTo>
                    <a:pt x="0" y="184"/>
                    <a:pt x="0" y="184"/>
                    <a:pt x="0" y="184"/>
                  </a:cubicBezTo>
                  <a:moveTo>
                    <a:pt x="0" y="184"/>
                  </a:moveTo>
                  <a:cubicBezTo>
                    <a:pt x="0" y="184"/>
                    <a:pt x="0" y="184"/>
                    <a:pt x="0" y="184"/>
                  </a:cubicBezTo>
                  <a:cubicBezTo>
                    <a:pt x="0" y="184"/>
                    <a:pt x="0" y="184"/>
                    <a:pt x="0" y="184"/>
                  </a:cubicBezTo>
                  <a:moveTo>
                    <a:pt x="0" y="184"/>
                  </a:moveTo>
                  <a:cubicBezTo>
                    <a:pt x="0" y="184"/>
                    <a:pt x="0" y="184"/>
                    <a:pt x="0" y="184"/>
                  </a:cubicBezTo>
                  <a:cubicBezTo>
                    <a:pt x="0" y="184"/>
                    <a:pt x="0" y="184"/>
                    <a:pt x="0" y="184"/>
                  </a:cubicBezTo>
                  <a:moveTo>
                    <a:pt x="0" y="183"/>
                  </a:moveTo>
                  <a:cubicBezTo>
                    <a:pt x="0" y="183"/>
                    <a:pt x="0" y="183"/>
                    <a:pt x="0" y="183"/>
                  </a:cubicBezTo>
                  <a:cubicBezTo>
                    <a:pt x="0" y="183"/>
                    <a:pt x="0" y="183"/>
                    <a:pt x="0" y="183"/>
                  </a:cubicBezTo>
                  <a:moveTo>
                    <a:pt x="185" y="0"/>
                  </a:moveTo>
                  <a:cubicBezTo>
                    <a:pt x="185" y="0"/>
                    <a:pt x="185" y="0"/>
                    <a:pt x="185" y="0"/>
                  </a:cubicBezTo>
                  <a:cubicBezTo>
                    <a:pt x="185" y="0"/>
                    <a:pt x="185" y="0"/>
                    <a:pt x="185" y="0"/>
                  </a:cubicBezTo>
                  <a:moveTo>
                    <a:pt x="185" y="0"/>
                  </a:moveTo>
                  <a:cubicBezTo>
                    <a:pt x="185" y="0"/>
                    <a:pt x="185" y="0"/>
                    <a:pt x="185" y="0"/>
                  </a:cubicBezTo>
                  <a:cubicBezTo>
                    <a:pt x="185" y="0"/>
                    <a:pt x="185" y="0"/>
                    <a:pt x="185" y="0"/>
                  </a:cubicBezTo>
                  <a:moveTo>
                    <a:pt x="185" y="0"/>
                  </a:moveTo>
                  <a:cubicBezTo>
                    <a:pt x="185" y="0"/>
                    <a:pt x="185" y="0"/>
                    <a:pt x="185" y="0"/>
                  </a:cubicBezTo>
                  <a:cubicBezTo>
                    <a:pt x="185" y="0"/>
                    <a:pt x="185" y="0"/>
                    <a:pt x="185"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3" y="0"/>
                  </a:moveTo>
                  <a:cubicBezTo>
                    <a:pt x="183" y="0"/>
                    <a:pt x="183" y="0"/>
                    <a:pt x="183" y="0"/>
                  </a:cubicBezTo>
                  <a:cubicBezTo>
                    <a:pt x="183" y="0"/>
                    <a:pt x="183" y="0"/>
                    <a:pt x="183" y="0"/>
                  </a:cubicBezTo>
                  <a:moveTo>
                    <a:pt x="183" y="0"/>
                  </a:moveTo>
                  <a:cubicBezTo>
                    <a:pt x="183" y="0"/>
                    <a:pt x="183" y="0"/>
                    <a:pt x="183" y="0"/>
                  </a:cubicBezTo>
                  <a:cubicBezTo>
                    <a:pt x="183" y="0"/>
                    <a:pt x="183" y="0"/>
                    <a:pt x="183" y="0"/>
                  </a:cubicBezTo>
                  <a:moveTo>
                    <a:pt x="183" y="0"/>
                  </a:moveTo>
                  <a:cubicBezTo>
                    <a:pt x="183" y="0"/>
                    <a:pt x="183" y="0"/>
                    <a:pt x="183" y="0"/>
                  </a:cubicBezTo>
                  <a:cubicBezTo>
                    <a:pt x="183" y="0"/>
                    <a:pt x="183" y="0"/>
                    <a:pt x="183" y="0"/>
                  </a:cubicBezTo>
                  <a:moveTo>
                    <a:pt x="182" y="0"/>
                  </a:moveTo>
                  <a:cubicBezTo>
                    <a:pt x="81" y="0"/>
                    <a:pt x="0" y="82"/>
                    <a:pt x="0" y="183"/>
                  </a:cubicBezTo>
                  <a:cubicBezTo>
                    <a:pt x="0" y="183"/>
                    <a:pt x="0" y="183"/>
                    <a:pt x="0" y="183"/>
                  </a:cubicBezTo>
                  <a:cubicBezTo>
                    <a:pt x="0" y="82"/>
                    <a:pt x="81" y="0"/>
                    <a:pt x="182" y="0"/>
                  </a:cubicBezTo>
                  <a:cubicBezTo>
                    <a:pt x="182" y="0"/>
                    <a:pt x="182" y="0"/>
                    <a:pt x="182" y="0"/>
                  </a:cubicBezTo>
                  <a:cubicBezTo>
                    <a:pt x="182" y="0"/>
                    <a:pt x="182" y="0"/>
                    <a:pt x="182" y="0"/>
                  </a:cubicBezTo>
                </a:path>
              </a:pathLst>
            </a:custGeom>
            <a:solidFill>
              <a:srgbClr val="CFCB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1" name="iSḷiḑé"/>
            <p:cNvSpPr/>
            <p:nvPr/>
          </p:nvSpPr>
          <p:spPr bwMode="auto">
            <a:xfrm>
              <a:off x="2978150" y="2767013"/>
              <a:ext cx="588963" cy="588963"/>
            </a:xfrm>
            <a:custGeom>
              <a:avLst/>
              <a:gdLst>
                <a:gd name="T0" fmla="*/ 182 w 314"/>
                <a:gd name="T1" fmla="*/ 0 h 315"/>
                <a:gd name="T2" fmla="*/ 0 w 314"/>
                <a:gd name="T3" fmla="*/ 183 h 315"/>
                <a:gd name="T4" fmla="*/ 0 w 314"/>
                <a:gd name="T5" fmla="*/ 183 h 315"/>
                <a:gd name="T6" fmla="*/ 0 w 314"/>
                <a:gd name="T7" fmla="*/ 183 h 315"/>
                <a:gd name="T8" fmla="*/ 0 w 314"/>
                <a:gd name="T9" fmla="*/ 184 h 315"/>
                <a:gd name="T10" fmla="*/ 0 w 314"/>
                <a:gd name="T11" fmla="*/ 184 h 315"/>
                <a:gd name="T12" fmla="*/ 0 w 314"/>
                <a:gd name="T13" fmla="*/ 184 h 315"/>
                <a:gd name="T14" fmla="*/ 0 w 314"/>
                <a:gd name="T15" fmla="*/ 184 h 315"/>
                <a:gd name="T16" fmla="*/ 0 w 314"/>
                <a:gd name="T17" fmla="*/ 184 h 315"/>
                <a:gd name="T18" fmla="*/ 0 w 314"/>
                <a:gd name="T19" fmla="*/ 184 h 315"/>
                <a:gd name="T20" fmla="*/ 0 w 314"/>
                <a:gd name="T21" fmla="*/ 185 h 315"/>
                <a:gd name="T22" fmla="*/ 0 w 314"/>
                <a:gd name="T23" fmla="*/ 185 h 315"/>
                <a:gd name="T24" fmla="*/ 0 w 314"/>
                <a:gd name="T25" fmla="*/ 185 h 315"/>
                <a:gd name="T26" fmla="*/ 0 w 314"/>
                <a:gd name="T27" fmla="*/ 185 h 315"/>
                <a:gd name="T28" fmla="*/ 56 w 314"/>
                <a:gd name="T29" fmla="*/ 315 h 315"/>
                <a:gd name="T30" fmla="*/ 5 w 314"/>
                <a:gd name="T31" fmla="*/ 189 h 315"/>
                <a:gd name="T32" fmla="*/ 188 w 314"/>
                <a:gd name="T33" fmla="*/ 6 h 315"/>
                <a:gd name="T34" fmla="*/ 314 w 314"/>
                <a:gd name="T35" fmla="*/ 57 h 315"/>
                <a:gd name="T36" fmla="*/ 185 w 314"/>
                <a:gd name="T37" fmla="*/ 0 h 315"/>
                <a:gd name="T38" fmla="*/ 185 w 314"/>
                <a:gd name="T39" fmla="*/ 0 h 315"/>
                <a:gd name="T40" fmla="*/ 185 w 314"/>
                <a:gd name="T41" fmla="*/ 0 h 315"/>
                <a:gd name="T42" fmla="*/ 185 w 314"/>
                <a:gd name="T43" fmla="*/ 0 h 315"/>
                <a:gd name="T44" fmla="*/ 185 w 314"/>
                <a:gd name="T45" fmla="*/ 0 h 315"/>
                <a:gd name="T46" fmla="*/ 185 w 314"/>
                <a:gd name="T47" fmla="*/ 0 h 315"/>
                <a:gd name="T48" fmla="*/ 184 w 314"/>
                <a:gd name="T49" fmla="*/ 0 h 315"/>
                <a:gd name="T50" fmla="*/ 184 w 314"/>
                <a:gd name="T51" fmla="*/ 0 h 315"/>
                <a:gd name="T52" fmla="*/ 184 w 314"/>
                <a:gd name="T53" fmla="*/ 0 h 315"/>
                <a:gd name="T54" fmla="*/ 184 w 314"/>
                <a:gd name="T55" fmla="*/ 0 h 315"/>
                <a:gd name="T56" fmla="*/ 184 w 314"/>
                <a:gd name="T57" fmla="*/ 0 h 315"/>
                <a:gd name="T58" fmla="*/ 184 w 314"/>
                <a:gd name="T59" fmla="*/ 0 h 315"/>
                <a:gd name="T60" fmla="*/ 184 w 314"/>
                <a:gd name="T61" fmla="*/ 0 h 315"/>
                <a:gd name="T62" fmla="*/ 184 w 314"/>
                <a:gd name="T63" fmla="*/ 0 h 315"/>
                <a:gd name="T64" fmla="*/ 183 w 314"/>
                <a:gd name="T65" fmla="*/ 0 h 315"/>
                <a:gd name="T66" fmla="*/ 183 w 314"/>
                <a:gd name="T67" fmla="*/ 0 h 315"/>
                <a:gd name="T68" fmla="*/ 183 w 314"/>
                <a:gd name="T69" fmla="*/ 0 h 315"/>
                <a:gd name="T70" fmla="*/ 183 w 314"/>
                <a:gd name="T71" fmla="*/ 0 h 315"/>
                <a:gd name="T72" fmla="*/ 183 w 314"/>
                <a:gd name="T73" fmla="*/ 0 h 315"/>
                <a:gd name="T74" fmla="*/ 183 w 314"/>
                <a:gd name="T75" fmla="*/ 0 h 315"/>
                <a:gd name="T76" fmla="*/ 182 w 314"/>
                <a:gd name="T77" fmla="*/ 0 h 315"/>
                <a:gd name="T78" fmla="*/ 182 w 314"/>
                <a:gd name="T7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4" h="315">
                  <a:moveTo>
                    <a:pt x="182" y="0"/>
                  </a:moveTo>
                  <a:cubicBezTo>
                    <a:pt x="81" y="0"/>
                    <a:pt x="0" y="82"/>
                    <a:pt x="0" y="183"/>
                  </a:cubicBezTo>
                  <a:cubicBezTo>
                    <a:pt x="0" y="183"/>
                    <a:pt x="0" y="183"/>
                    <a:pt x="0" y="183"/>
                  </a:cubicBezTo>
                  <a:cubicBezTo>
                    <a:pt x="0" y="183"/>
                    <a:pt x="0" y="183"/>
                    <a:pt x="0" y="183"/>
                  </a:cubicBezTo>
                  <a:cubicBezTo>
                    <a:pt x="0" y="183"/>
                    <a:pt x="0" y="184"/>
                    <a:pt x="0" y="184"/>
                  </a:cubicBezTo>
                  <a:cubicBezTo>
                    <a:pt x="0" y="184"/>
                    <a:pt x="0" y="184"/>
                    <a:pt x="0" y="184"/>
                  </a:cubicBezTo>
                  <a:cubicBezTo>
                    <a:pt x="0" y="184"/>
                    <a:pt x="0" y="184"/>
                    <a:pt x="0" y="184"/>
                  </a:cubicBezTo>
                  <a:cubicBezTo>
                    <a:pt x="0" y="184"/>
                    <a:pt x="0" y="184"/>
                    <a:pt x="0" y="184"/>
                  </a:cubicBezTo>
                  <a:cubicBezTo>
                    <a:pt x="0" y="184"/>
                    <a:pt x="0" y="184"/>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236"/>
                    <a:pt x="22" y="282"/>
                    <a:pt x="56" y="315"/>
                  </a:cubicBezTo>
                  <a:cubicBezTo>
                    <a:pt x="25" y="282"/>
                    <a:pt x="5" y="238"/>
                    <a:pt x="5" y="189"/>
                  </a:cubicBezTo>
                  <a:cubicBezTo>
                    <a:pt x="5" y="88"/>
                    <a:pt x="87" y="6"/>
                    <a:pt x="188" y="6"/>
                  </a:cubicBezTo>
                  <a:cubicBezTo>
                    <a:pt x="237" y="6"/>
                    <a:pt x="281" y="25"/>
                    <a:pt x="314" y="57"/>
                  </a:cubicBezTo>
                  <a:cubicBezTo>
                    <a:pt x="282" y="23"/>
                    <a:pt x="236" y="1"/>
                    <a:pt x="185" y="0"/>
                  </a:cubicBezTo>
                  <a:cubicBezTo>
                    <a:pt x="185"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cubicBezTo>
                    <a:pt x="185" y="0"/>
                    <a:pt x="185"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2" y="0"/>
                    <a:pt x="182" y="0"/>
                  </a:cubicBezTo>
                  <a:cubicBezTo>
                    <a:pt x="182" y="0"/>
                    <a:pt x="182" y="0"/>
                    <a:pt x="182" y="0"/>
                  </a:cubicBezTo>
                </a:path>
              </a:pathLst>
            </a:cu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2" name="íşḻíḓè"/>
            <p:cNvSpPr/>
            <p:nvPr/>
          </p:nvSpPr>
          <p:spPr bwMode="auto">
            <a:xfrm>
              <a:off x="3198813" y="2981325"/>
              <a:ext cx="266700" cy="266700"/>
            </a:xfrm>
            <a:prstGeom prst="ellipse">
              <a:avLst/>
            </a:prstGeom>
            <a:solidFill>
              <a:srgbClr val="9A9B9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3" name="ïṣľîdé"/>
            <p:cNvSpPr/>
            <p:nvPr/>
          </p:nvSpPr>
          <p:spPr bwMode="auto">
            <a:xfrm>
              <a:off x="3186113" y="2976563"/>
              <a:ext cx="266700" cy="265113"/>
            </a:xfrm>
            <a:prstGeom prst="ellipse">
              <a:avLst/>
            </a:pr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4" name="iṩḷîďé"/>
            <p:cNvSpPr/>
            <p:nvPr/>
          </p:nvSpPr>
          <p:spPr bwMode="auto">
            <a:xfrm>
              <a:off x="3221038" y="3009900"/>
              <a:ext cx="196850" cy="198438"/>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5" name="iṡlîḓê"/>
            <p:cNvSpPr/>
            <p:nvPr/>
          </p:nvSpPr>
          <p:spPr bwMode="auto">
            <a:xfrm>
              <a:off x="3255963" y="2822575"/>
              <a:ext cx="125413" cy="127000"/>
            </a:xfrm>
            <a:custGeom>
              <a:avLst/>
              <a:gdLst>
                <a:gd name="T0" fmla="*/ 0 w 79"/>
                <a:gd name="T1" fmla="*/ 0 h 80"/>
                <a:gd name="T2" fmla="*/ 9 w 79"/>
                <a:gd name="T3" fmla="*/ 80 h 80"/>
                <a:gd name="T4" fmla="*/ 69 w 79"/>
                <a:gd name="T5" fmla="*/ 80 h 80"/>
                <a:gd name="T6" fmla="*/ 79 w 79"/>
                <a:gd name="T7" fmla="*/ 0 h 80"/>
                <a:gd name="T8" fmla="*/ 0 w 79"/>
                <a:gd name="T9" fmla="*/ 0 h 80"/>
              </a:gdLst>
              <a:ahLst/>
              <a:cxnLst>
                <a:cxn ang="0">
                  <a:pos x="T0" y="T1"/>
                </a:cxn>
                <a:cxn ang="0">
                  <a:pos x="T2" y="T3"/>
                </a:cxn>
                <a:cxn ang="0">
                  <a:pos x="T4" y="T5"/>
                </a:cxn>
                <a:cxn ang="0">
                  <a:pos x="T6" y="T7"/>
                </a:cxn>
                <a:cxn ang="0">
                  <a:pos x="T8" y="T9"/>
                </a:cxn>
              </a:cxnLst>
              <a:rect l="0" t="0" r="r" b="b"/>
              <a:pathLst>
                <a:path w="79" h="80">
                  <a:moveTo>
                    <a:pt x="0" y="0"/>
                  </a:moveTo>
                  <a:lnTo>
                    <a:pt x="9" y="80"/>
                  </a:lnTo>
                  <a:lnTo>
                    <a:pt x="69" y="80"/>
                  </a:lnTo>
                  <a:lnTo>
                    <a:pt x="79" y="0"/>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6" name="îṡlíḍè"/>
            <p:cNvSpPr/>
            <p:nvPr/>
          </p:nvSpPr>
          <p:spPr bwMode="auto">
            <a:xfrm>
              <a:off x="3070225" y="2862263"/>
              <a:ext cx="168275" cy="168275"/>
            </a:xfrm>
            <a:custGeom>
              <a:avLst/>
              <a:gdLst>
                <a:gd name="T0" fmla="*/ 0 w 106"/>
                <a:gd name="T1" fmla="*/ 56 h 106"/>
                <a:gd name="T2" fmla="*/ 64 w 106"/>
                <a:gd name="T3" fmla="*/ 106 h 106"/>
                <a:gd name="T4" fmla="*/ 106 w 106"/>
                <a:gd name="T5" fmla="*/ 64 h 106"/>
                <a:gd name="T6" fmla="*/ 57 w 106"/>
                <a:gd name="T7" fmla="*/ 0 h 106"/>
                <a:gd name="T8" fmla="*/ 0 w 106"/>
                <a:gd name="T9" fmla="*/ 56 h 106"/>
              </a:gdLst>
              <a:ahLst/>
              <a:cxnLst>
                <a:cxn ang="0">
                  <a:pos x="T0" y="T1"/>
                </a:cxn>
                <a:cxn ang="0">
                  <a:pos x="T2" y="T3"/>
                </a:cxn>
                <a:cxn ang="0">
                  <a:pos x="T4" y="T5"/>
                </a:cxn>
                <a:cxn ang="0">
                  <a:pos x="T6" y="T7"/>
                </a:cxn>
                <a:cxn ang="0">
                  <a:pos x="T8" y="T9"/>
                </a:cxn>
              </a:cxnLst>
              <a:rect l="0" t="0" r="r" b="b"/>
              <a:pathLst>
                <a:path w="106" h="106">
                  <a:moveTo>
                    <a:pt x="0" y="56"/>
                  </a:moveTo>
                  <a:lnTo>
                    <a:pt x="64" y="106"/>
                  </a:lnTo>
                  <a:lnTo>
                    <a:pt x="106" y="64"/>
                  </a:lnTo>
                  <a:lnTo>
                    <a:pt x="57" y="0"/>
                  </a:lnTo>
                  <a:lnTo>
                    <a:pt x="0" y="56"/>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7" name="îšļíḋe"/>
            <p:cNvSpPr/>
            <p:nvPr/>
          </p:nvSpPr>
          <p:spPr bwMode="auto">
            <a:xfrm>
              <a:off x="3032125" y="3048000"/>
              <a:ext cx="128588" cy="127000"/>
            </a:xfrm>
            <a:custGeom>
              <a:avLst/>
              <a:gdLst>
                <a:gd name="T0" fmla="*/ 0 w 81"/>
                <a:gd name="T1" fmla="*/ 80 h 80"/>
                <a:gd name="T2" fmla="*/ 81 w 81"/>
                <a:gd name="T3" fmla="*/ 69 h 80"/>
                <a:gd name="T4" fmla="*/ 81 w 81"/>
                <a:gd name="T5" fmla="*/ 9 h 80"/>
                <a:gd name="T6" fmla="*/ 0 w 81"/>
                <a:gd name="T7" fmla="*/ 0 h 80"/>
                <a:gd name="T8" fmla="*/ 0 w 81"/>
                <a:gd name="T9" fmla="*/ 80 h 80"/>
              </a:gdLst>
              <a:ahLst/>
              <a:cxnLst>
                <a:cxn ang="0">
                  <a:pos x="T0" y="T1"/>
                </a:cxn>
                <a:cxn ang="0">
                  <a:pos x="T2" y="T3"/>
                </a:cxn>
                <a:cxn ang="0">
                  <a:pos x="T4" y="T5"/>
                </a:cxn>
                <a:cxn ang="0">
                  <a:pos x="T6" y="T7"/>
                </a:cxn>
                <a:cxn ang="0">
                  <a:pos x="T8" y="T9"/>
                </a:cxn>
              </a:cxnLst>
              <a:rect l="0" t="0" r="r" b="b"/>
              <a:pathLst>
                <a:path w="81" h="80">
                  <a:moveTo>
                    <a:pt x="0" y="80"/>
                  </a:moveTo>
                  <a:lnTo>
                    <a:pt x="81" y="69"/>
                  </a:lnTo>
                  <a:lnTo>
                    <a:pt x="81" y="9"/>
                  </a:lnTo>
                  <a:lnTo>
                    <a:pt x="0" y="0"/>
                  </a:lnTo>
                  <a:lnTo>
                    <a:pt x="0" y="8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8" name="ïśḻïḍe"/>
            <p:cNvSpPr/>
            <p:nvPr/>
          </p:nvSpPr>
          <p:spPr bwMode="auto">
            <a:xfrm>
              <a:off x="3073400" y="3189288"/>
              <a:ext cx="168275" cy="168275"/>
            </a:xfrm>
            <a:custGeom>
              <a:avLst/>
              <a:gdLst>
                <a:gd name="T0" fmla="*/ 56 w 106"/>
                <a:gd name="T1" fmla="*/ 106 h 106"/>
                <a:gd name="T2" fmla="*/ 106 w 106"/>
                <a:gd name="T3" fmla="*/ 43 h 106"/>
                <a:gd name="T4" fmla="*/ 64 w 106"/>
                <a:gd name="T5" fmla="*/ 0 h 106"/>
                <a:gd name="T6" fmla="*/ 0 w 106"/>
                <a:gd name="T7" fmla="*/ 50 h 106"/>
                <a:gd name="T8" fmla="*/ 56 w 106"/>
                <a:gd name="T9" fmla="*/ 106 h 106"/>
              </a:gdLst>
              <a:ahLst/>
              <a:cxnLst>
                <a:cxn ang="0">
                  <a:pos x="T0" y="T1"/>
                </a:cxn>
                <a:cxn ang="0">
                  <a:pos x="T2" y="T3"/>
                </a:cxn>
                <a:cxn ang="0">
                  <a:pos x="T4" y="T5"/>
                </a:cxn>
                <a:cxn ang="0">
                  <a:pos x="T6" y="T7"/>
                </a:cxn>
                <a:cxn ang="0">
                  <a:pos x="T8" y="T9"/>
                </a:cxn>
              </a:cxnLst>
              <a:rect l="0" t="0" r="r" b="b"/>
              <a:pathLst>
                <a:path w="106" h="106">
                  <a:moveTo>
                    <a:pt x="56" y="106"/>
                  </a:moveTo>
                  <a:lnTo>
                    <a:pt x="106" y="43"/>
                  </a:lnTo>
                  <a:lnTo>
                    <a:pt x="64" y="0"/>
                  </a:lnTo>
                  <a:lnTo>
                    <a:pt x="0" y="50"/>
                  </a:lnTo>
                  <a:lnTo>
                    <a:pt x="56" y="106"/>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79" name="ïs1ïdé"/>
            <p:cNvSpPr/>
            <p:nvPr/>
          </p:nvSpPr>
          <p:spPr bwMode="auto">
            <a:xfrm>
              <a:off x="3259138" y="3268663"/>
              <a:ext cx="125413" cy="127000"/>
            </a:xfrm>
            <a:custGeom>
              <a:avLst/>
              <a:gdLst>
                <a:gd name="T0" fmla="*/ 79 w 79"/>
                <a:gd name="T1" fmla="*/ 80 h 80"/>
                <a:gd name="T2" fmla="*/ 70 w 79"/>
                <a:gd name="T3" fmla="*/ 0 h 80"/>
                <a:gd name="T4" fmla="*/ 9 w 79"/>
                <a:gd name="T5" fmla="*/ 0 h 80"/>
                <a:gd name="T6" fmla="*/ 0 w 79"/>
                <a:gd name="T7" fmla="*/ 80 h 80"/>
                <a:gd name="T8" fmla="*/ 79 w 79"/>
                <a:gd name="T9" fmla="*/ 80 h 80"/>
              </a:gdLst>
              <a:ahLst/>
              <a:cxnLst>
                <a:cxn ang="0">
                  <a:pos x="T0" y="T1"/>
                </a:cxn>
                <a:cxn ang="0">
                  <a:pos x="T2" y="T3"/>
                </a:cxn>
                <a:cxn ang="0">
                  <a:pos x="T4" y="T5"/>
                </a:cxn>
                <a:cxn ang="0">
                  <a:pos x="T6" y="T7"/>
                </a:cxn>
                <a:cxn ang="0">
                  <a:pos x="T8" y="T9"/>
                </a:cxn>
              </a:cxnLst>
              <a:rect l="0" t="0" r="r" b="b"/>
              <a:pathLst>
                <a:path w="79" h="80">
                  <a:moveTo>
                    <a:pt x="79" y="80"/>
                  </a:moveTo>
                  <a:lnTo>
                    <a:pt x="70" y="0"/>
                  </a:lnTo>
                  <a:lnTo>
                    <a:pt x="9" y="0"/>
                  </a:lnTo>
                  <a:lnTo>
                    <a:pt x="0" y="80"/>
                  </a:lnTo>
                  <a:lnTo>
                    <a:pt x="79" y="8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0" name="iṡ1ide"/>
            <p:cNvSpPr/>
            <p:nvPr/>
          </p:nvSpPr>
          <p:spPr bwMode="auto">
            <a:xfrm>
              <a:off x="3400425" y="3187700"/>
              <a:ext cx="168275" cy="168275"/>
            </a:xfrm>
            <a:custGeom>
              <a:avLst/>
              <a:gdLst>
                <a:gd name="T0" fmla="*/ 106 w 106"/>
                <a:gd name="T1" fmla="*/ 49 h 106"/>
                <a:gd name="T2" fmla="*/ 42 w 106"/>
                <a:gd name="T3" fmla="*/ 0 h 106"/>
                <a:gd name="T4" fmla="*/ 0 w 106"/>
                <a:gd name="T5" fmla="*/ 42 h 106"/>
                <a:gd name="T6" fmla="*/ 50 w 106"/>
                <a:gd name="T7" fmla="*/ 106 h 106"/>
                <a:gd name="T8" fmla="*/ 106 w 106"/>
                <a:gd name="T9" fmla="*/ 49 h 106"/>
              </a:gdLst>
              <a:ahLst/>
              <a:cxnLst>
                <a:cxn ang="0">
                  <a:pos x="T0" y="T1"/>
                </a:cxn>
                <a:cxn ang="0">
                  <a:pos x="T2" y="T3"/>
                </a:cxn>
                <a:cxn ang="0">
                  <a:pos x="T4" y="T5"/>
                </a:cxn>
                <a:cxn ang="0">
                  <a:pos x="T6" y="T7"/>
                </a:cxn>
                <a:cxn ang="0">
                  <a:pos x="T8" y="T9"/>
                </a:cxn>
              </a:cxnLst>
              <a:rect l="0" t="0" r="r" b="b"/>
              <a:pathLst>
                <a:path w="106" h="106">
                  <a:moveTo>
                    <a:pt x="106" y="49"/>
                  </a:moveTo>
                  <a:lnTo>
                    <a:pt x="42" y="0"/>
                  </a:lnTo>
                  <a:lnTo>
                    <a:pt x="0" y="42"/>
                  </a:lnTo>
                  <a:lnTo>
                    <a:pt x="50" y="106"/>
                  </a:lnTo>
                  <a:lnTo>
                    <a:pt x="106" y="49"/>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1" name="íṧlïḑè"/>
            <p:cNvSpPr/>
            <p:nvPr/>
          </p:nvSpPr>
          <p:spPr bwMode="auto">
            <a:xfrm>
              <a:off x="3479800" y="3043238"/>
              <a:ext cx="128588" cy="127000"/>
            </a:xfrm>
            <a:custGeom>
              <a:avLst/>
              <a:gdLst>
                <a:gd name="T0" fmla="*/ 81 w 81"/>
                <a:gd name="T1" fmla="*/ 0 h 80"/>
                <a:gd name="T2" fmla="*/ 0 w 81"/>
                <a:gd name="T3" fmla="*/ 11 h 80"/>
                <a:gd name="T4" fmla="*/ 0 w 81"/>
                <a:gd name="T5" fmla="*/ 71 h 80"/>
                <a:gd name="T6" fmla="*/ 81 w 81"/>
                <a:gd name="T7" fmla="*/ 80 h 80"/>
                <a:gd name="T8" fmla="*/ 81 w 81"/>
                <a:gd name="T9" fmla="*/ 0 h 80"/>
              </a:gdLst>
              <a:ahLst/>
              <a:cxnLst>
                <a:cxn ang="0">
                  <a:pos x="T0" y="T1"/>
                </a:cxn>
                <a:cxn ang="0">
                  <a:pos x="T2" y="T3"/>
                </a:cxn>
                <a:cxn ang="0">
                  <a:pos x="T4" y="T5"/>
                </a:cxn>
                <a:cxn ang="0">
                  <a:pos x="T6" y="T7"/>
                </a:cxn>
                <a:cxn ang="0">
                  <a:pos x="T8" y="T9"/>
                </a:cxn>
              </a:cxnLst>
              <a:rect l="0" t="0" r="r" b="b"/>
              <a:pathLst>
                <a:path w="81" h="80">
                  <a:moveTo>
                    <a:pt x="81" y="0"/>
                  </a:moveTo>
                  <a:lnTo>
                    <a:pt x="0" y="11"/>
                  </a:lnTo>
                  <a:lnTo>
                    <a:pt x="0" y="71"/>
                  </a:lnTo>
                  <a:lnTo>
                    <a:pt x="81" y="80"/>
                  </a:lnTo>
                  <a:lnTo>
                    <a:pt x="81"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2" name="iṩliďe"/>
            <p:cNvSpPr/>
            <p:nvPr/>
          </p:nvSpPr>
          <p:spPr bwMode="auto">
            <a:xfrm>
              <a:off x="3397250" y="2860675"/>
              <a:ext cx="169863" cy="168275"/>
            </a:xfrm>
            <a:custGeom>
              <a:avLst/>
              <a:gdLst>
                <a:gd name="T0" fmla="*/ 50 w 107"/>
                <a:gd name="T1" fmla="*/ 0 h 106"/>
                <a:gd name="T2" fmla="*/ 0 w 107"/>
                <a:gd name="T3" fmla="*/ 63 h 106"/>
                <a:gd name="T4" fmla="*/ 43 w 107"/>
                <a:gd name="T5" fmla="*/ 106 h 106"/>
                <a:gd name="T6" fmla="*/ 107 w 107"/>
                <a:gd name="T7" fmla="*/ 56 h 106"/>
                <a:gd name="T8" fmla="*/ 50 w 107"/>
                <a:gd name="T9" fmla="*/ 0 h 106"/>
              </a:gdLst>
              <a:ahLst/>
              <a:cxnLst>
                <a:cxn ang="0">
                  <a:pos x="T0" y="T1"/>
                </a:cxn>
                <a:cxn ang="0">
                  <a:pos x="T2" y="T3"/>
                </a:cxn>
                <a:cxn ang="0">
                  <a:pos x="T4" y="T5"/>
                </a:cxn>
                <a:cxn ang="0">
                  <a:pos x="T6" y="T7"/>
                </a:cxn>
                <a:cxn ang="0">
                  <a:pos x="T8" y="T9"/>
                </a:cxn>
              </a:cxnLst>
              <a:rect l="0" t="0" r="r" b="b"/>
              <a:pathLst>
                <a:path w="107" h="106">
                  <a:moveTo>
                    <a:pt x="50" y="0"/>
                  </a:moveTo>
                  <a:lnTo>
                    <a:pt x="0" y="63"/>
                  </a:lnTo>
                  <a:lnTo>
                    <a:pt x="43" y="106"/>
                  </a:lnTo>
                  <a:lnTo>
                    <a:pt x="107" y="56"/>
                  </a:lnTo>
                  <a:lnTo>
                    <a:pt x="50" y="0"/>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3" name="iṣ1îḓé"/>
            <p:cNvSpPr/>
            <p:nvPr/>
          </p:nvSpPr>
          <p:spPr bwMode="auto">
            <a:xfrm>
              <a:off x="2874963" y="3619500"/>
              <a:ext cx="488950" cy="488950"/>
            </a:xfrm>
            <a:prstGeom prst="ellipse">
              <a:avLst/>
            </a:pr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4" name="î$ḻiḑé"/>
            <p:cNvSpPr/>
            <p:nvPr/>
          </p:nvSpPr>
          <p:spPr bwMode="auto">
            <a:xfrm>
              <a:off x="4541838" y="3516313"/>
              <a:ext cx="561975" cy="55563"/>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5" name="ïŝľïḋe"/>
            <p:cNvSpPr/>
            <p:nvPr/>
          </p:nvSpPr>
          <p:spPr bwMode="auto">
            <a:xfrm>
              <a:off x="4541838" y="3609975"/>
              <a:ext cx="561975" cy="53975"/>
            </a:xfrm>
            <a:prstGeom prst="rect">
              <a:avLst/>
            </a:prstGeom>
            <a:solidFill>
              <a:srgbClr val="A7A9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6" name="íṩḷídè"/>
            <p:cNvSpPr/>
            <p:nvPr/>
          </p:nvSpPr>
          <p:spPr bwMode="auto">
            <a:xfrm>
              <a:off x="3094038" y="2087563"/>
              <a:ext cx="142875" cy="155575"/>
            </a:xfrm>
            <a:prstGeom prst="rect">
              <a:avLst/>
            </a:prstGeom>
            <a:solidFill>
              <a:srgbClr val="F482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7" name="ïşļíďe"/>
            <p:cNvSpPr/>
            <p:nvPr/>
          </p:nvSpPr>
          <p:spPr bwMode="auto">
            <a:xfrm>
              <a:off x="6913563" y="4814888"/>
              <a:ext cx="2952750" cy="1949450"/>
            </a:xfrm>
            <a:custGeom>
              <a:avLst/>
              <a:gdLst>
                <a:gd name="T0" fmla="*/ 74 w 1576"/>
                <a:gd name="T1" fmla="*/ 872 h 1042"/>
                <a:gd name="T2" fmla="*/ 178 w 1576"/>
                <a:gd name="T3" fmla="*/ 500 h 1042"/>
                <a:gd name="T4" fmla="*/ 199 w 1576"/>
                <a:gd name="T5" fmla="*/ 490 h 1042"/>
                <a:gd name="T6" fmla="*/ 797 w 1576"/>
                <a:gd name="T7" fmla="*/ 116 h 1042"/>
                <a:gd name="T8" fmla="*/ 1443 w 1576"/>
                <a:gd name="T9" fmla="*/ 315 h 1042"/>
                <a:gd name="T10" fmla="*/ 1256 w 1576"/>
                <a:gd name="T11" fmla="*/ 983 h 1042"/>
                <a:gd name="T12" fmla="*/ 1081 w 1576"/>
                <a:gd name="T13" fmla="*/ 1042 h 1042"/>
                <a:gd name="T14" fmla="*/ 328 w 1576"/>
                <a:gd name="T15" fmla="*/ 1010 h 1042"/>
                <a:gd name="T16" fmla="*/ 265 w 1576"/>
                <a:gd name="T17" fmla="*/ 1006 h 1042"/>
                <a:gd name="T18" fmla="*/ 196 w 1576"/>
                <a:gd name="T19" fmla="*/ 985 h 1042"/>
                <a:gd name="T20" fmla="*/ 74 w 1576"/>
                <a:gd name="T21" fmla="*/ 872 h 1042"/>
                <a:gd name="T22" fmla="*/ 761 w 1576"/>
                <a:gd name="T23" fmla="*/ 237 h 1042"/>
                <a:gd name="T24" fmla="*/ 242 w 1576"/>
                <a:gd name="T25" fmla="*/ 570 h 1042"/>
                <a:gd name="T26" fmla="*/ 238 w 1576"/>
                <a:gd name="T27" fmla="*/ 571 h 1042"/>
                <a:gd name="T28" fmla="*/ 222 w 1576"/>
                <a:gd name="T29" fmla="*/ 579 h 1042"/>
                <a:gd name="T30" fmla="*/ 153 w 1576"/>
                <a:gd name="T31" fmla="*/ 827 h 1042"/>
                <a:gd name="T32" fmla="*/ 253 w 1576"/>
                <a:gd name="T33" fmla="*/ 910 h 1042"/>
                <a:gd name="T34" fmla="*/ 270 w 1576"/>
                <a:gd name="T35" fmla="*/ 916 h 1042"/>
                <a:gd name="T36" fmla="*/ 278 w 1576"/>
                <a:gd name="T37" fmla="*/ 917 h 1042"/>
                <a:gd name="T38" fmla="*/ 324 w 1576"/>
                <a:gd name="T39" fmla="*/ 919 h 1042"/>
                <a:gd name="T40" fmla="*/ 330 w 1576"/>
                <a:gd name="T41" fmla="*/ 919 h 1042"/>
                <a:gd name="T42" fmla="*/ 969 w 1576"/>
                <a:gd name="T43" fmla="*/ 956 h 1042"/>
                <a:gd name="T44" fmla="*/ 1021 w 1576"/>
                <a:gd name="T45" fmla="*/ 956 h 1042"/>
                <a:gd name="T46" fmla="*/ 1211 w 1576"/>
                <a:gd name="T47" fmla="*/ 904 h 1042"/>
                <a:gd name="T48" fmla="*/ 1364 w 1576"/>
                <a:gd name="T49" fmla="*/ 359 h 1042"/>
                <a:gd name="T50" fmla="*/ 819 w 1576"/>
                <a:gd name="T51" fmla="*/ 207 h 1042"/>
                <a:gd name="T52" fmla="*/ 804 w 1576"/>
                <a:gd name="T53" fmla="*/ 216 h 1042"/>
                <a:gd name="T54" fmla="*/ 763 w 1576"/>
                <a:gd name="T55" fmla="*/ 241 h 1042"/>
                <a:gd name="T56" fmla="*/ 761 w 1576"/>
                <a:gd name="T57" fmla="*/ 237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76" h="1042">
                  <a:moveTo>
                    <a:pt x="74" y="872"/>
                  </a:moveTo>
                  <a:cubicBezTo>
                    <a:pt x="0" y="741"/>
                    <a:pt x="47" y="574"/>
                    <a:pt x="178" y="500"/>
                  </a:cubicBezTo>
                  <a:cubicBezTo>
                    <a:pt x="184" y="496"/>
                    <a:pt x="191" y="493"/>
                    <a:pt x="199" y="490"/>
                  </a:cubicBezTo>
                  <a:cubicBezTo>
                    <a:pt x="797" y="116"/>
                    <a:pt x="797" y="116"/>
                    <a:pt x="797" y="116"/>
                  </a:cubicBezTo>
                  <a:cubicBezTo>
                    <a:pt x="1029" y="0"/>
                    <a:pt x="1314" y="86"/>
                    <a:pt x="1443" y="315"/>
                  </a:cubicBezTo>
                  <a:cubicBezTo>
                    <a:pt x="1576" y="550"/>
                    <a:pt x="1492" y="850"/>
                    <a:pt x="1256" y="983"/>
                  </a:cubicBezTo>
                  <a:cubicBezTo>
                    <a:pt x="1202" y="1014"/>
                    <a:pt x="1142" y="1034"/>
                    <a:pt x="1081" y="1042"/>
                  </a:cubicBezTo>
                  <a:cubicBezTo>
                    <a:pt x="328" y="1010"/>
                    <a:pt x="328" y="1010"/>
                    <a:pt x="328" y="1010"/>
                  </a:cubicBezTo>
                  <a:cubicBezTo>
                    <a:pt x="307" y="1011"/>
                    <a:pt x="285" y="1010"/>
                    <a:pt x="265" y="1006"/>
                  </a:cubicBezTo>
                  <a:cubicBezTo>
                    <a:pt x="196" y="985"/>
                    <a:pt x="196" y="985"/>
                    <a:pt x="196" y="985"/>
                  </a:cubicBezTo>
                  <a:cubicBezTo>
                    <a:pt x="145" y="961"/>
                    <a:pt x="102" y="922"/>
                    <a:pt x="74" y="872"/>
                  </a:cubicBezTo>
                  <a:moveTo>
                    <a:pt x="761" y="237"/>
                  </a:moveTo>
                  <a:cubicBezTo>
                    <a:pt x="242" y="570"/>
                    <a:pt x="242" y="570"/>
                    <a:pt x="242" y="570"/>
                  </a:cubicBezTo>
                  <a:cubicBezTo>
                    <a:pt x="238" y="571"/>
                    <a:pt x="238" y="571"/>
                    <a:pt x="238" y="571"/>
                  </a:cubicBezTo>
                  <a:cubicBezTo>
                    <a:pt x="233" y="574"/>
                    <a:pt x="227" y="576"/>
                    <a:pt x="222" y="579"/>
                  </a:cubicBezTo>
                  <a:cubicBezTo>
                    <a:pt x="135" y="629"/>
                    <a:pt x="104" y="740"/>
                    <a:pt x="153" y="827"/>
                  </a:cubicBezTo>
                  <a:cubicBezTo>
                    <a:pt x="175" y="866"/>
                    <a:pt x="211" y="896"/>
                    <a:pt x="253" y="910"/>
                  </a:cubicBezTo>
                  <a:cubicBezTo>
                    <a:pt x="270" y="916"/>
                    <a:pt x="270" y="916"/>
                    <a:pt x="270" y="916"/>
                  </a:cubicBezTo>
                  <a:cubicBezTo>
                    <a:pt x="278" y="917"/>
                    <a:pt x="278" y="917"/>
                    <a:pt x="278" y="917"/>
                  </a:cubicBezTo>
                  <a:cubicBezTo>
                    <a:pt x="294" y="919"/>
                    <a:pt x="309" y="920"/>
                    <a:pt x="324" y="919"/>
                  </a:cubicBezTo>
                  <a:cubicBezTo>
                    <a:pt x="330" y="919"/>
                    <a:pt x="330" y="919"/>
                    <a:pt x="330" y="919"/>
                  </a:cubicBezTo>
                  <a:cubicBezTo>
                    <a:pt x="969" y="956"/>
                    <a:pt x="969" y="956"/>
                    <a:pt x="969" y="956"/>
                  </a:cubicBezTo>
                  <a:cubicBezTo>
                    <a:pt x="1021" y="956"/>
                    <a:pt x="1021" y="956"/>
                    <a:pt x="1021" y="956"/>
                  </a:cubicBezTo>
                  <a:cubicBezTo>
                    <a:pt x="1087" y="955"/>
                    <a:pt x="1153" y="937"/>
                    <a:pt x="1211" y="904"/>
                  </a:cubicBezTo>
                  <a:cubicBezTo>
                    <a:pt x="1404" y="796"/>
                    <a:pt x="1472" y="551"/>
                    <a:pt x="1364" y="359"/>
                  </a:cubicBezTo>
                  <a:cubicBezTo>
                    <a:pt x="1255" y="167"/>
                    <a:pt x="1011" y="99"/>
                    <a:pt x="819" y="207"/>
                  </a:cubicBezTo>
                  <a:cubicBezTo>
                    <a:pt x="814" y="210"/>
                    <a:pt x="809" y="213"/>
                    <a:pt x="804" y="216"/>
                  </a:cubicBezTo>
                  <a:cubicBezTo>
                    <a:pt x="763" y="241"/>
                    <a:pt x="763" y="241"/>
                    <a:pt x="763" y="241"/>
                  </a:cubicBezTo>
                  <a:cubicBezTo>
                    <a:pt x="761" y="237"/>
                    <a:pt x="761" y="237"/>
                    <a:pt x="761" y="237"/>
                  </a:cubicBezTo>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8" name="ïşlïḓè"/>
            <p:cNvSpPr/>
            <p:nvPr/>
          </p:nvSpPr>
          <p:spPr bwMode="auto">
            <a:xfrm>
              <a:off x="7861300" y="4903788"/>
              <a:ext cx="1906588" cy="1901825"/>
            </a:xfrm>
            <a:custGeom>
              <a:avLst/>
              <a:gdLst>
                <a:gd name="T0" fmla="*/ 728 w 1018"/>
                <a:gd name="T1" fmla="*/ 897 h 1017"/>
                <a:gd name="T2" fmla="*/ 121 w 1018"/>
                <a:gd name="T3" fmla="*/ 727 h 1017"/>
                <a:gd name="T4" fmla="*/ 290 w 1018"/>
                <a:gd name="T5" fmla="*/ 120 h 1017"/>
                <a:gd name="T6" fmla="*/ 897 w 1018"/>
                <a:gd name="T7" fmla="*/ 290 h 1017"/>
                <a:gd name="T8" fmla="*/ 728 w 1018"/>
                <a:gd name="T9" fmla="*/ 897 h 1017"/>
              </a:gdLst>
              <a:ahLst/>
              <a:cxnLst>
                <a:cxn ang="0">
                  <a:pos x="T0" y="T1"/>
                </a:cxn>
                <a:cxn ang="0">
                  <a:pos x="T2" y="T3"/>
                </a:cxn>
                <a:cxn ang="0">
                  <a:pos x="T4" y="T5"/>
                </a:cxn>
                <a:cxn ang="0">
                  <a:pos x="T6" y="T7"/>
                </a:cxn>
                <a:cxn ang="0">
                  <a:pos x="T8" y="T9"/>
                </a:cxn>
              </a:cxnLst>
              <a:rect l="0" t="0" r="r" b="b"/>
              <a:pathLst>
                <a:path w="1018" h="1017">
                  <a:moveTo>
                    <a:pt x="728" y="897"/>
                  </a:moveTo>
                  <a:cubicBezTo>
                    <a:pt x="513" y="1017"/>
                    <a:pt x="242" y="941"/>
                    <a:pt x="121" y="727"/>
                  </a:cubicBezTo>
                  <a:cubicBezTo>
                    <a:pt x="0" y="513"/>
                    <a:pt x="76" y="241"/>
                    <a:pt x="290" y="120"/>
                  </a:cubicBezTo>
                  <a:cubicBezTo>
                    <a:pt x="505" y="0"/>
                    <a:pt x="777" y="76"/>
                    <a:pt x="897" y="290"/>
                  </a:cubicBezTo>
                  <a:cubicBezTo>
                    <a:pt x="1018" y="504"/>
                    <a:pt x="942" y="776"/>
                    <a:pt x="728" y="897"/>
                  </a:cubicBezTo>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89" name="íṥļíḍê"/>
            <p:cNvSpPr/>
            <p:nvPr/>
          </p:nvSpPr>
          <p:spPr bwMode="auto">
            <a:xfrm>
              <a:off x="8132763" y="5173663"/>
              <a:ext cx="1363663" cy="1360488"/>
            </a:xfrm>
            <a:custGeom>
              <a:avLst/>
              <a:gdLst>
                <a:gd name="T0" fmla="*/ 520 w 728"/>
                <a:gd name="T1" fmla="*/ 641 h 727"/>
                <a:gd name="T2" fmla="*/ 87 w 728"/>
                <a:gd name="T3" fmla="*/ 520 h 727"/>
                <a:gd name="T4" fmla="*/ 208 w 728"/>
                <a:gd name="T5" fmla="*/ 86 h 727"/>
                <a:gd name="T6" fmla="*/ 641 w 728"/>
                <a:gd name="T7" fmla="*/ 207 h 727"/>
                <a:gd name="T8" fmla="*/ 520 w 728"/>
                <a:gd name="T9" fmla="*/ 641 h 727"/>
              </a:gdLst>
              <a:ahLst/>
              <a:cxnLst>
                <a:cxn ang="0">
                  <a:pos x="T0" y="T1"/>
                </a:cxn>
                <a:cxn ang="0">
                  <a:pos x="T2" y="T3"/>
                </a:cxn>
                <a:cxn ang="0">
                  <a:pos x="T4" y="T5"/>
                </a:cxn>
                <a:cxn ang="0">
                  <a:pos x="T6" y="T7"/>
                </a:cxn>
                <a:cxn ang="0">
                  <a:pos x="T8" y="T9"/>
                </a:cxn>
              </a:cxnLst>
              <a:rect l="0" t="0" r="r" b="b"/>
              <a:pathLst>
                <a:path w="728" h="727">
                  <a:moveTo>
                    <a:pt x="520" y="641"/>
                  </a:moveTo>
                  <a:cubicBezTo>
                    <a:pt x="367" y="727"/>
                    <a:pt x="173" y="673"/>
                    <a:pt x="87" y="520"/>
                  </a:cubicBezTo>
                  <a:cubicBezTo>
                    <a:pt x="0" y="367"/>
                    <a:pt x="55" y="172"/>
                    <a:pt x="208" y="86"/>
                  </a:cubicBezTo>
                  <a:cubicBezTo>
                    <a:pt x="361" y="0"/>
                    <a:pt x="555" y="54"/>
                    <a:pt x="641" y="207"/>
                  </a:cubicBezTo>
                  <a:cubicBezTo>
                    <a:pt x="728" y="361"/>
                    <a:pt x="673" y="555"/>
                    <a:pt x="520" y="641"/>
                  </a:cubicBezTo>
                </a:path>
              </a:pathLst>
            </a:custGeom>
            <a:solidFill>
              <a:srgbClr val="E9872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0" name="íslîdê"/>
            <p:cNvSpPr/>
            <p:nvPr/>
          </p:nvSpPr>
          <p:spPr bwMode="auto">
            <a:xfrm>
              <a:off x="8523288" y="5257800"/>
              <a:ext cx="812800" cy="307975"/>
            </a:xfrm>
            <a:custGeom>
              <a:avLst/>
              <a:gdLst>
                <a:gd name="T0" fmla="*/ 434 w 434"/>
                <a:gd name="T1" fmla="*/ 164 h 164"/>
                <a:gd name="T2" fmla="*/ 434 w 434"/>
                <a:gd name="T3" fmla="*/ 164 h 164"/>
                <a:gd name="T4" fmla="*/ 434 w 434"/>
                <a:gd name="T5" fmla="*/ 164 h 164"/>
                <a:gd name="T6" fmla="*/ 434 w 434"/>
                <a:gd name="T7" fmla="*/ 163 h 164"/>
                <a:gd name="T8" fmla="*/ 434 w 434"/>
                <a:gd name="T9" fmla="*/ 163 h 164"/>
                <a:gd name="T10" fmla="*/ 434 w 434"/>
                <a:gd name="T11" fmla="*/ 163 h 164"/>
                <a:gd name="T12" fmla="*/ 434 w 434"/>
                <a:gd name="T13" fmla="*/ 163 h 164"/>
                <a:gd name="T14" fmla="*/ 434 w 434"/>
                <a:gd name="T15" fmla="*/ 163 h 164"/>
                <a:gd name="T16" fmla="*/ 434 w 434"/>
                <a:gd name="T17" fmla="*/ 163 h 164"/>
                <a:gd name="T18" fmla="*/ 433 w 434"/>
                <a:gd name="T19" fmla="*/ 162 h 164"/>
                <a:gd name="T20" fmla="*/ 433 w 434"/>
                <a:gd name="T21" fmla="*/ 162 h 164"/>
                <a:gd name="T22" fmla="*/ 433 w 434"/>
                <a:gd name="T23" fmla="*/ 162 h 164"/>
                <a:gd name="T24" fmla="*/ 432 w 434"/>
                <a:gd name="T25" fmla="*/ 160 h 164"/>
                <a:gd name="T26" fmla="*/ 433 w 434"/>
                <a:gd name="T27" fmla="*/ 161 h 164"/>
                <a:gd name="T28" fmla="*/ 432 w 434"/>
                <a:gd name="T29" fmla="*/ 160 h 164"/>
                <a:gd name="T30" fmla="*/ 0 w 434"/>
                <a:gd name="T31" fmla="*/ 41 h 164"/>
                <a:gd name="T32" fmla="*/ 0 w 434"/>
                <a:gd name="T33" fmla="*/ 41 h 164"/>
                <a:gd name="T34" fmla="*/ 0 w 434"/>
                <a:gd name="T35" fmla="*/ 41 h 164"/>
                <a:gd name="T36" fmla="*/ 0 w 434"/>
                <a:gd name="T37" fmla="*/ 41 h 164"/>
                <a:gd name="T38" fmla="*/ 0 w 434"/>
                <a:gd name="T39" fmla="*/ 41 h 164"/>
                <a:gd name="T40" fmla="*/ 156 w 434"/>
                <a:gd name="T41" fmla="*/ 0 h 164"/>
                <a:gd name="T42" fmla="*/ 1 w 434"/>
                <a:gd name="T43" fmla="*/ 40 h 164"/>
                <a:gd name="T44" fmla="*/ 156 w 434"/>
                <a:gd name="T45" fmla="*/ 0 h 164"/>
                <a:gd name="T46" fmla="*/ 156 w 434"/>
                <a:gd name="T47" fmla="*/ 0 h 164"/>
                <a:gd name="T48" fmla="*/ 156 w 434"/>
                <a:gd name="T49" fmla="*/ 0 h 164"/>
                <a:gd name="T50" fmla="*/ 156 w 434"/>
                <a:gd name="T51" fmla="*/ 0 h 164"/>
                <a:gd name="T52" fmla="*/ 156 w 434"/>
                <a:gd name="T5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4" h="164">
                  <a:moveTo>
                    <a:pt x="434" y="164"/>
                  </a:moveTo>
                  <a:cubicBezTo>
                    <a:pt x="434" y="164"/>
                    <a:pt x="434" y="164"/>
                    <a:pt x="434" y="164"/>
                  </a:cubicBezTo>
                  <a:cubicBezTo>
                    <a:pt x="434" y="164"/>
                    <a:pt x="434" y="164"/>
                    <a:pt x="434" y="164"/>
                  </a:cubicBezTo>
                  <a:moveTo>
                    <a:pt x="434" y="163"/>
                  </a:moveTo>
                  <a:cubicBezTo>
                    <a:pt x="434" y="163"/>
                    <a:pt x="434" y="163"/>
                    <a:pt x="434" y="163"/>
                  </a:cubicBezTo>
                  <a:cubicBezTo>
                    <a:pt x="434" y="163"/>
                    <a:pt x="434" y="163"/>
                    <a:pt x="434" y="163"/>
                  </a:cubicBezTo>
                  <a:moveTo>
                    <a:pt x="434" y="163"/>
                  </a:moveTo>
                  <a:cubicBezTo>
                    <a:pt x="434" y="163"/>
                    <a:pt x="434" y="163"/>
                    <a:pt x="434" y="163"/>
                  </a:cubicBezTo>
                  <a:cubicBezTo>
                    <a:pt x="434" y="163"/>
                    <a:pt x="434" y="163"/>
                    <a:pt x="434" y="163"/>
                  </a:cubicBezTo>
                  <a:moveTo>
                    <a:pt x="433" y="162"/>
                  </a:moveTo>
                  <a:cubicBezTo>
                    <a:pt x="433" y="162"/>
                    <a:pt x="433" y="162"/>
                    <a:pt x="433" y="162"/>
                  </a:cubicBezTo>
                  <a:cubicBezTo>
                    <a:pt x="433" y="162"/>
                    <a:pt x="433" y="162"/>
                    <a:pt x="433" y="162"/>
                  </a:cubicBezTo>
                  <a:moveTo>
                    <a:pt x="432" y="160"/>
                  </a:moveTo>
                  <a:cubicBezTo>
                    <a:pt x="432" y="161"/>
                    <a:pt x="433" y="161"/>
                    <a:pt x="433" y="161"/>
                  </a:cubicBezTo>
                  <a:cubicBezTo>
                    <a:pt x="433" y="161"/>
                    <a:pt x="432" y="161"/>
                    <a:pt x="432" y="160"/>
                  </a:cubicBezTo>
                  <a:moveTo>
                    <a:pt x="0" y="41"/>
                  </a:moveTo>
                  <a:cubicBezTo>
                    <a:pt x="0" y="41"/>
                    <a:pt x="0" y="41"/>
                    <a:pt x="0" y="41"/>
                  </a:cubicBezTo>
                  <a:cubicBezTo>
                    <a:pt x="0" y="41"/>
                    <a:pt x="0" y="41"/>
                    <a:pt x="0" y="41"/>
                  </a:cubicBezTo>
                  <a:cubicBezTo>
                    <a:pt x="0" y="41"/>
                    <a:pt x="0" y="41"/>
                    <a:pt x="0" y="41"/>
                  </a:cubicBezTo>
                  <a:cubicBezTo>
                    <a:pt x="0" y="41"/>
                    <a:pt x="0" y="41"/>
                    <a:pt x="0" y="41"/>
                  </a:cubicBezTo>
                  <a:moveTo>
                    <a:pt x="156" y="0"/>
                  </a:moveTo>
                  <a:cubicBezTo>
                    <a:pt x="103" y="0"/>
                    <a:pt x="50" y="13"/>
                    <a:pt x="1" y="40"/>
                  </a:cubicBezTo>
                  <a:cubicBezTo>
                    <a:pt x="50" y="13"/>
                    <a:pt x="103" y="0"/>
                    <a:pt x="156" y="0"/>
                  </a:cubicBezTo>
                  <a:moveTo>
                    <a:pt x="156" y="0"/>
                  </a:moveTo>
                  <a:cubicBezTo>
                    <a:pt x="156" y="0"/>
                    <a:pt x="156" y="0"/>
                    <a:pt x="156" y="0"/>
                  </a:cubicBezTo>
                  <a:cubicBezTo>
                    <a:pt x="156" y="0"/>
                    <a:pt x="156" y="0"/>
                    <a:pt x="156" y="0"/>
                  </a:cubicBezTo>
                  <a:cubicBezTo>
                    <a:pt x="156" y="0"/>
                    <a:pt x="156" y="0"/>
                    <a:pt x="156" y="0"/>
                  </a:cubicBezTo>
                </a:path>
              </a:pathLst>
            </a:custGeom>
            <a:solidFill>
              <a:srgbClr val="DAA8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1" name="iśliḓè"/>
            <p:cNvSpPr/>
            <p:nvPr/>
          </p:nvSpPr>
          <p:spPr bwMode="auto">
            <a:xfrm>
              <a:off x="8237538" y="5257800"/>
              <a:ext cx="1193800" cy="769938"/>
            </a:xfrm>
            <a:custGeom>
              <a:avLst/>
              <a:gdLst>
                <a:gd name="T0" fmla="*/ 308 w 637"/>
                <a:gd name="T1" fmla="*/ 0 h 411"/>
                <a:gd name="T2" fmla="*/ 308 w 637"/>
                <a:gd name="T3" fmla="*/ 0 h 411"/>
                <a:gd name="T4" fmla="*/ 153 w 637"/>
                <a:gd name="T5" fmla="*/ 40 h 411"/>
                <a:gd name="T6" fmla="*/ 152 w 637"/>
                <a:gd name="T7" fmla="*/ 41 h 411"/>
                <a:gd name="T8" fmla="*/ 152 w 637"/>
                <a:gd name="T9" fmla="*/ 41 h 411"/>
                <a:gd name="T10" fmla="*/ 152 w 637"/>
                <a:gd name="T11" fmla="*/ 41 h 411"/>
                <a:gd name="T12" fmla="*/ 0 w 637"/>
                <a:gd name="T13" fmla="*/ 240 h 411"/>
                <a:gd name="T14" fmla="*/ 148 w 637"/>
                <a:gd name="T15" fmla="*/ 54 h 411"/>
                <a:gd name="T16" fmla="*/ 304 w 637"/>
                <a:gd name="T17" fmla="*/ 13 h 411"/>
                <a:gd name="T18" fmla="*/ 582 w 637"/>
                <a:gd name="T19" fmla="*/ 176 h 411"/>
                <a:gd name="T20" fmla="*/ 613 w 637"/>
                <a:gd name="T21" fmla="*/ 411 h 411"/>
                <a:gd name="T22" fmla="*/ 586 w 637"/>
                <a:gd name="T23" fmla="*/ 164 h 411"/>
                <a:gd name="T24" fmla="*/ 586 w 637"/>
                <a:gd name="T25" fmla="*/ 164 h 411"/>
                <a:gd name="T26" fmla="*/ 586 w 637"/>
                <a:gd name="T27" fmla="*/ 163 h 411"/>
                <a:gd name="T28" fmla="*/ 586 w 637"/>
                <a:gd name="T29" fmla="*/ 163 h 411"/>
                <a:gd name="T30" fmla="*/ 586 w 637"/>
                <a:gd name="T31" fmla="*/ 163 h 411"/>
                <a:gd name="T32" fmla="*/ 586 w 637"/>
                <a:gd name="T33" fmla="*/ 163 h 411"/>
                <a:gd name="T34" fmla="*/ 585 w 637"/>
                <a:gd name="T35" fmla="*/ 162 h 411"/>
                <a:gd name="T36" fmla="*/ 585 w 637"/>
                <a:gd name="T37" fmla="*/ 162 h 411"/>
                <a:gd name="T38" fmla="*/ 585 w 637"/>
                <a:gd name="T39" fmla="*/ 162 h 411"/>
                <a:gd name="T40" fmla="*/ 585 w 637"/>
                <a:gd name="T41" fmla="*/ 162 h 411"/>
                <a:gd name="T42" fmla="*/ 585 w 637"/>
                <a:gd name="T43" fmla="*/ 162 h 411"/>
                <a:gd name="T44" fmla="*/ 585 w 637"/>
                <a:gd name="T45" fmla="*/ 161 h 411"/>
                <a:gd name="T46" fmla="*/ 584 w 637"/>
                <a:gd name="T47" fmla="*/ 160 h 411"/>
                <a:gd name="T48" fmla="*/ 308 w 637"/>
                <a:gd name="T49" fmla="*/ 0 h 411"/>
                <a:gd name="T50" fmla="*/ 308 w 637"/>
                <a:gd name="T51" fmla="*/ 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37" h="411">
                  <a:moveTo>
                    <a:pt x="308" y="0"/>
                  </a:moveTo>
                  <a:cubicBezTo>
                    <a:pt x="308" y="0"/>
                    <a:pt x="308" y="0"/>
                    <a:pt x="308" y="0"/>
                  </a:cubicBezTo>
                  <a:cubicBezTo>
                    <a:pt x="255" y="0"/>
                    <a:pt x="202" y="13"/>
                    <a:pt x="153" y="40"/>
                  </a:cubicBezTo>
                  <a:cubicBezTo>
                    <a:pt x="153" y="41"/>
                    <a:pt x="153" y="41"/>
                    <a:pt x="152" y="41"/>
                  </a:cubicBezTo>
                  <a:cubicBezTo>
                    <a:pt x="152" y="41"/>
                    <a:pt x="152" y="41"/>
                    <a:pt x="152" y="41"/>
                  </a:cubicBezTo>
                  <a:cubicBezTo>
                    <a:pt x="152" y="41"/>
                    <a:pt x="152" y="41"/>
                    <a:pt x="152" y="41"/>
                  </a:cubicBezTo>
                  <a:cubicBezTo>
                    <a:pt x="73" y="86"/>
                    <a:pt x="21" y="158"/>
                    <a:pt x="0" y="240"/>
                  </a:cubicBezTo>
                  <a:cubicBezTo>
                    <a:pt x="23" y="164"/>
                    <a:pt x="74" y="96"/>
                    <a:pt x="148" y="54"/>
                  </a:cubicBezTo>
                  <a:cubicBezTo>
                    <a:pt x="198" y="27"/>
                    <a:pt x="251" y="13"/>
                    <a:pt x="304" y="13"/>
                  </a:cubicBezTo>
                  <a:cubicBezTo>
                    <a:pt x="415" y="13"/>
                    <a:pt x="523" y="72"/>
                    <a:pt x="582" y="176"/>
                  </a:cubicBezTo>
                  <a:cubicBezTo>
                    <a:pt x="624" y="250"/>
                    <a:pt x="632" y="334"/>
                    <a:pt x="613" y="411"/>
                  </a:cubicBezTo>
                  <a:cubicBezTo>
                    <a:pt x="637" y="331"/>
                    <a:pt x="630" y="242"/>
                    <a:pt x="586" y="164"/>
                  </a:cubicBezTo>
                  <a:cubicBezTo>
                    <a:pt x="586" y="164"/>
                    <a:pt x="586" y="164"/>
                    <a:pt x="586" y="164"/>
                  </a:cubicBezTo>
                  <a:cubicBezTo>
                    <a:pt x="586" y="164"/>
                    <a:pt x="586" y="164"/>
                    <a:pt x="586" y="163"/>
                  </a:cubicBezTo>
                  <a:cubicBezTo>
                    <a:pt x="586" y="163"/>
                    <a:pt x="586" y="163"/>
                    <a:pt x="586" y="163"/>
                  </a:cubicBezTo>
                  <a:cubicBezTo>
                    <a:pt x="586" y="163"/>
                    <a:pt x="586" y="163"/>
                    <a:pt x="586" y="163"/>
                  </a:cubicBezTo>
                  <a:cubicBezTo>
                    <a:pt x="586" y="163"/>
                    <a:pt x="586" y="163"/>
                    <a:pt x="586" y="163"/>
                  </a:cubicBezTo>
                  <a:cubicBezTo>
                    <a:pt x="586" y="163"/>
                    <a:pt x="586" y="162"/>
                    <a:pt x="585" y="162"/>
                  </a:cubicBezTo>
                  <a:cubicBezTo>
                    <a:pt x="585" y="162"/>
                    <a:pt x="585" y="162"/>
                    <a:pt x="585" y="162"/>
                  </a:cubicBezTo>
                  <a:cubicBezTo>
                    <a:pt x="585" y="162"/>
                    <a:pt x="585" y="162"/>
                    <a:pt x="585" y="162"/>
                  </a:cubicBezTo>
                  <a:cubicBezTo>
                    <a:pt x="585" y="162"/>
                    <a:pt x="585" y="162"/>
                    <a:pt x="585" y="162"/>
                  </a:cubicBezTo>
                  <a:cubicBezTo>
                    <a:pt x="585" y="162"/>
                    <a:pt x="585" y="162"/>
                    <a:pt x="585" y="162"/>
                  </a:cubicBezTo>
                  <a:cubicBezTo>
                    <a:pt x="585" y="161"/>
                    <a:pt x="585" y="161"/>
                    <a:pt x="585" y="161"/>
                  </a:cubicBezTo>
                  <a:cubicBezTo>
                    <a:pt x="585" y="161"/>
                    <a:pt x="584" y="161"/>
                    <a:pt x="584" y="160"/>
                  </a:cubicBezTo>
                  <a:cubicBezTo>
                    <a:pt x="526" y="58"/>
                    <a:pt x="418" y="0"/>
                    <a:pt x="308" y="0"/>
                  </a:cubicBezTo>
                  <a:cubicBezTo>
                    <a:pt x="308" y="0"/>
                    <a:pt x="308" y="0"/>
                    <a:pt x="308" y="0"/>
                  </a:cubicBezTo>
                </a:path>
              </a:pathLst>
            </a:custGeom>
            <a:solidFill>
              <a:srgbClr val="D57C2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2" name="íṧľîḓê"/>
            <p:cNvSpPr/>
            <p:nvPr/>
          </p:nvSpPr>
          <p:spPr bwMode="auto">
            <a:xfrm>
              <a:off x="8551863" y="5645150"/>
              <a:ext cx="528638" cy="461963"/>
            </a:xfrm>
            <a:custGeom>
              <a:avLst/>
              <a:gdLst>
                <a:gd name="T0" fmla="*/ 141 w 282"/>
                <a:gd name="T1" fmla="*/ 0 h 247"/>
                <a:gd name="T2" fmla="*/ 80 w 282"/>
                <a:gd name="T3" fmla="*/ 16 h 247"/>
                <a:gd name="T4" fmla="*/ 33 w 282"/>
                <a:gd name="T5" fmla="*/ 185 h 247"/>
                <a:gd name="T6" fmla="*/ 141 w 282"/>
                <a:gd name="T7" fmla="*/ 247 h 247"/>
                <a:gd name="T8" fmla="*/ 201 w 282"/>
                <a:gd name="T9" fmla="*/ 232 h 247"/>
                <a:gd name="T10" fmla="*/ 248 w 282"/>
                <a:gd name="T11" fmla="*/ 63 h 247"/>
                <a:gd name="T12" fmla="*/ 141 w 282"/>
                <a:gd name="T13" fmla="*/ 0 h 247"/>
              </a:gdLst>
              <a:ahLst/>
              <a:cxnLst>
                <a:cxn ang="0">
                  <a:pos x="T0" y="T1"/>
                </a:cxn>
                <a:cxn ang="0">
                  <a:pos x="T2" y="T3"/>
                </a:cxn>
                <a:cxn ang="0">
                  <a:pos x="T4" y="T5"/>
                </a:cxn>
                <a:cxn ang="0">
                  <a:pos x="T6" y="T7"/>
                </a:cxn>
                <a:cxn ang="0">
                  <a:pos x="T8" y="T9"/>
                </a:cxn>
                <a:cxn ang="0">
                  <a:pos x="T10" y="T11"/>
                </a:cxn>
                <a:cxn ang="0">
                  <a:pos x="T12" y="T13"/>
                </a:cxn>
              </a:cxnLst>
              <a:rect l="0" t="0" r="r" b="b"/>
              <a:pathLst>
                <a:path w="282" h="247">
                  <a:moveTo>
                    <a:pt x="141" y="0"/>
                  </a:moveTo>
                  <a:cubicBezTo>
                    <a:pt x="120" y="0"/>
                    <a:pt x="99" y="6"/>
                    <a:pt x="80" y="16"/>
                  </a:cubicBezTo>
                  <a:cubicBezTo>
                    <a:pt x="21" y="50"/>
                    <a:pt x="0" y="125"/>
                    <a:pt x="33" y="185"/>
                  </a:cubicBezTo>
                  <a:cubicBezTo>
                    <a:pt x="56" y="225"/>
                    <a:pt x="98" y="247"/>
                    <a:pt x="141" y="247"/>
                  </a:cubicBezTo>
                  <a:cubicBezTo>
                    <a:pt x="161" y="247"/>
                    <a:pt x="182" y="242"/>
                    <a:pt x="201" y="232"/>
                  </a:cubicBezTo>
                  <a:cubicBezTo>
                    <a:pt x="261" y="198"/>
                    <a:pt x="282" y="123"/>
                    <a:pt x="248" y="63"/>
                  </a:cubicBezTo>
                  <a:cubicBezTo>
                    <a:pt x="226" y="23"/>
                    <a:pt x="184" y="0"/>
                    <a:pt x="141" y="0"/>
                  </a:cubicBezTo>
                </a:path>
              </a:pathLst>
            </a:custGeom>
            <a:solidFill>
              <a:srgbClr val="D57C2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3" name="i$lïḍé"/>
            <p:cNvSpPr/>
            <p:nvPr/>
          </p:nvSpPr>
          <p:spPr bwMode="auto">
            <a:xfrm>
              <a:off x="8550275" y="5591175"/>
              <a:ext cx="528638" cy="527050"/>
            </a:xfrm>
            <a:custGeom>
              <a:avLst/>
              <a:gdLst>
                <a:gd name="T0" fmla="*/ 202 w 282"/>
                <a:gd name="T1" fmla="*/ 248 h 282"/>
                <a:gd name="T2" fmla="*/ 34 w 282"/>
                <a:gd name="T3" fmla="*/ 201 h 282"/>
                <a:gd name="T4" fmla="*/ 81 w 282"/>
                <a:gd name="T5" fmla="*/ 33 h 282"/>
                <a:gd name="T6" fmla="*/ 249 w 282"/>
                <a:gd name="T7" fmla="*/ 80 h 282"/>
                <a:gd name="T8" fmla="*/ 202 w 282"/>
                <a:gd name="T9" fmla="*/ 248 h 282"/>
              </a:gdLst>
              <a:ahLst/>
              <a:cxnLst>
                <a:cxn ang="0">
                  <a:pos x="T0" y="T1"/>
                </a:cxn>
                <a:cxn ang="0">
                  <a:pos x="T2" y="T3"/>
                </a:cxn>
                <a:cxn ang="0">
                  <a:pos x="T4" y="T5"/>
                </a:cxn>
                <a:cxn ang="0">
                  <a:pos x="T6" y="T7"/>
                </a:cxn>
                <a:cxn ang="0">
                  <a:pos x="T8" y="T9"/>
                </a:cxn>
              </a:cxnLst>
              <a:rect l="0" t="0" r="r" b="b"/>
              <a:pathLst>
                <a:path w="282" h="282">
                  <a:moveTo>
                    <a:pt x="202" y="248"/>
                  </a:moveTo>
                  <a:cubicBezTo>
                    <a:pt x="142" y="282"/>
                    <a:pt x="67" y="260"/>
                    <a:pt x="34" y="201"/>
                  </a:cubicBezTo>
                  <a:cubicBezTo>
                    <a:pt x="0" y="142"/>
                    <a:pt x="21" y="66"/>
                    <a:pt x="81" y="33"/>
                  </a:cubicBezTo>
                  <a:cubicBezTo>
                    <a:pt x="140" y="0"/>
                    <a:pt x="215" y="21"/>
                    <a:pt x="249" y="80"/>
                  </a:cubicBezTo>
                  <a:cubicBezTo>
                    <a:pt x="282" y="139"/>
                    <a:pt x="261" y="215"/>
                    <a:pt x="202" y="248"/>
                  </a:cubicBez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4" name="íşḻïḍê"/>
            <p:cNvSpPr/>
            <p:nvPr/>
          </p:nvSpPr>
          <p:spPr bwMode="auto">
            <a:xfrm>
              <a:off x="8618538" y="5659438"/>
              <a:ext cx="393700" cy="390525"/>
            </a:xfrm>
            <a:custGeom>
              <a:avLst/>
              <a:gdLst>
                <a:gd name="T0" fmla="*/ 150 w 210"/>
                <a:gd name="T1" fmla="*/ 185 h 209"/>
                <a:gd name="T2" fmla="*/ 25 w 210"/>
                <a:gd name="T3" fmla="*/ 150 h 209"/>
                <a:gd name="T4" fmla="*/ 60 w 210"/>
                <a:gd name="T5" fmla="*/ 24 h 209"/>
                <a:gd name="T6" fmla="*/ 185 w 210"/>
                <a:gd name="T7" fmla="*/ 59 h 209"/>
                <a:gd name="T8" fmla="*/ 150 w 210"/>
                <a:gd name="T9" fmla="*/ 185 h 209"/>
              </a:gdLst>
              <a:ahLst/>
              <a:cxnLst>
                <a:cxn ang="0">
                  <a:pos x="T0" y="T1"/>
                </a:cxn>
                <a:cxn ang="0">
                  <a:pos x="T2" y="T3"/>
                </a:cxn>
                <a:cxn ang="0">
                  <a:pos x="T4" y="T5"/>
                </a:cxn>
                <a:cxn ang="0">
                  <a:pos x="T6" y="T7"/>
                </a:cxn>
                <a:cxn ang="0">
                  <a:pos x="T8" y="T9"/>
                </a:cxn>
              </a:cxnLst>
              <a:rect l="0" t="0" r="r" b="b"/>
              <a:pathLst>
                <a:path w="210" h="209">
                  <a:moveTo>
                    <a:pt x="150" y="185"/>
                  </a:moveTo>
                  <a:cubicBezTo>
                    <a:pt x="106" y="209"/>
                    <a:pt x="50" y="194"/>
                    <a:pt x="25" y="150"/>
                  </a:cubicBezTo>
                  <a:cubicBezTo>
                    <a:pt x="0" y="105"/>
                    <a:pt x="16" y="49"/>
                    <a:pt x="60" y="24"/>
                  </a:cubicBezTo>
                  <a:cubicBezTo>
                    <a:pt x="104" y="0"/>
                    <a:pt x="160" y="15"/>
                    <a:pt x="185" y="59"/>
                  </a:cubicBezTo>
                  <a:cubicBezTo>
                    <a:pt x="210" y="104"/>
                    <a:pt x="194" y="160"/>
                    <a:pt x="150" y="185"/>
                  </a:cubicBez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5" name="îş1ïdê"/>
            <p:cNvSpPr/>
            <p:nvPr/>
          </p:nvSpPr>
          <p:spPr bwMode="auto">
            <a:xfrm>
              <a:off x="9015413" y="5511800"/>
              <a:ext cx="288925" cy="276225"/>
            </a:xfrm>
            <a:custGeom>
              <a:avLst/>
              <a:gdLst>
                <a:gd name="T0" fmla="*/ 113 w 182"/>
                <a:gd name="T1" fmla="*/ 0 h 174"/>
                <a:gd name="T2" fmla="*/ 0 w 182"/>
                <a:gd name="T3" fmla="*/ 83 h 174"/>
                <a:gd name="T4" fmla="*/ 51 w 182"/>
                <a:gd name="T5" fmla="*/ 174 h 174"/>
                <a:gd name="T6" fmla="*/ 182 w 182"/>
                <a:gd name="T7" fmla="*/ 120 h 174"/>
                <a:gd name="T8" fmla="*/ 113 w 182"/>
                <a:gd name="T9" fmla="*/ 0 h 174"/>
              </a:gdLst>
              <a:ahLst/>
              <a:cxnLst>
                <a:cxn ang="0">
                  <a:pos x="T0" y="T1"/>
                </a:cxn>
                <a:cxn ang="0">
                  <a:pos x="T2" y="T3"/>
                </a:cxn>
                <a:cxn ang="0">
                  <a:pos x="T4" y="T5"/>
                </a:cxn>
                <a:cxn ang="0">
                  <a:pos x="T6" y="T7"/>
                </a:cxn>
                <a:cxn ang="0">
                  <a:pos x="T8" y="T9"/>
                </a:cxn>
              </a:cxnLst>
              <a:rect l="0" t="0" r="r" b="b"/>
              <a:pathLst>
                <a:path w="182" h="174">
                  <a:moveTo>
                    <a:pt x="113" y="0"/>
                  </a:moveTo>
                  <a:lnTo>
                    <a:pt x="0" y="83"/>
                  </a:lnTo>
                  <a:lnTo>
                    <a:pt x="51" y="174"/>
                  </a:lnTo>
                  <a:lnTo>
                    <a:pt x="182" y="120"/>
                  </a:lnTo>
                  <a:lnTo>
                    <a:pt x="113" y="0"/>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6" name="iśḻîḍé"/>
            <p:cNvSpPr/>
            <p:nvPr/>
          </p:nvSpPr>
          <p:spPr bwMode="auto">
            <a:xfrm>
              <a:off x="8807450" y="5341938"/>
              <a:ext cx="246063" cy="266700"/>
            </a:xfrm>
            <a:custGeom>
              <a:avLst/>
              <a:gdLst>
                <a:gd name="T0" fmla="*/ 21 w 155"/>
                <a:gd name="T1" fmla="*/ 0 h 168"/>
                <a:gd name="T2" fmla="*/ 0 w 155"/>
                <a:gd name="T3" fmla="*/ 140 h 168"/>
                <a:gd name="T4" fmla="*/ 100 w 155"/>
                <a:gd name="T5" fmla="*/ 168 h 168"/>
                <a:gd name="T6" fmla="*/ 155 w 155"/>
                <a:gd name="T7" fmla="*/ 37 h 168"/>
                <a:gd name="T8" fmla="*/ 21 w 155"/>
                <a:gd name="T9" fmla="*/ 0 h 168"/>
              </a:gdLst>
              <a:ahLst/>
              <a:cxnLst>
                <a:cxn ang="0">
                  <a:pos x="T0" y="T1"/>
                </a:cxn>
                <a:cxn ang="0">
                  <a:pos x="T2" y="T3"/>
                </a:cxn>
                <a:cxn ang="0">
                  <a:pos x="T4" y="T5"/>
                </a:cxn>
                <a:cxn ang="0">
                  <a:pos x="T6" y="T7"/>
                </a:cxn>
                <a:cxn ang="0">
                  <a:pos x="T8" y="T9"/>
                </a:cxn>
              </a:cxnLst>
              <a:rect l="0" t="0" r="r" b="b"/>
              <a:pathLst>
                <a:path w="155" h="168">
                  <a:moveTo>
                    <a:pt x="21" y="0"/>
                  </a:moveTo>
                  <a:lnTo>
                    <a:pt x="0" y="140"/>
                  </a:lnTo>
                  <a:lnTo>
                    <a:pt x="100" y="168"/>
                  </a:lnTo>
                  <a:lnTo>
                    <a:pt x="155" y="37"/>
                  </a:lnTo>
                  <a:lnTo>
                    <a:pt x="21" y="0"/>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7" name="ïŝlîḍe"/>
            <p:cNvSpPr/>
            <p:nvPr/>
          </p:nvSpPr>
          <p:spPr bwMode="auto">
            <a:xfrm>
              <a:off x="8470900" y="5367338"/>
              <a:ext cx="277813" cy="287338"/>
            </a:xfrm>
            <a:custGeom>
              <a:avLst/>
              <a:gdLst>
                <a:gd name="T0" fmla="*/ 0 w 175"/>
                <a:gd name="T1" fmla="*/ 67 h 181"/>
                <a:gd name="T2" fmla="*/ 83 w 175"/>
                <a:gd name="T3" fmla="*/ 181 h 181"/>
                <a:gd name="T4" fmla="*/ 175 w 175"/>
                <a:gd name="T5" fmla="*/ 129 h 181"/>
                <a:gd name="T6" fmla="*/ 121 w 175"/>
                <a:gd name="T7" fmla="*/ 0 h 181"/>
                <a:gd name="T8" fmla="*/ 0 w 175"/>
                <a:gd name="T9" fmla="*/ 67 h 181"/>
              </a:gdLst>
              <a:ahLst/>
              <a:cxnLst>
                <a:cxn ang="0">
                  <a:pos x="T0" y="T1"/>
                </a:cxn>
                <a:cxn ang="0">
                  <a:pos x="T2" y="T3"/>
                </a:cxn>
                <a:cxn ang="0">
                  <a:pos x="T4" y="T5"/>
                </a:cxn>
                <a:cxn ang="0">
                  <a:pos x="T6" y="T7"/>
                </a:cxn>
                <a:cxn ang="0">
                  <a:pos x="T8" y="T9"/>
                </a:cxn>
              </a:cxnLst>
              <a:rect l="0" t="0" r="r" b="b"/>
              <a:pathLst>
                <a:path w="175" h="181">
                  <a:moveTo>
                    <a:pt x="0" y="67"/>
                  </a:moveTo>
                  <a:lnTo>
                    <a:pt x="83" y="181"/>
                  </a:lnTo>
                  <a:lnTo>
                    <a:pt x="175" y="129"/>
                  </a:lnTo>
                  <a:lnTo>
                    <a:pt x="121" y="0"/>
                  </a:lnTo>
                  <a:lnTo>
                    <a:pt x="0" y="67"/>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8" name="ïŝḷîḋe"/>
            <p:cNvSpPr/>
            <p:nvPr/>
          </p:nvSpPr>
          <p:spPr bwMode="auto">
            <a:xfrm>
              <a:off x="8301038" y="5618163"/>
              <a:ext cx="268288" cy="244475"/>
            </a:xfrm>
            <a:custGeom>
              <a:avLst/>
              <a:gdLst>
                <a:gd name="T0" fmla="*/ 0 w 169"/>
                <a:gd name="T1" fmla="*/ 133 h 154"/>
                <a:gd name="T2" fmla="*/ 141 w 169"/>
                <a:gd name="T3" fmla="*/ 154 h 154"/>
                <a:gd name="T4" fmla="*/ 169 w 169"/>
                <a:gd name="T5" fmla="*/ 53 h 154"/>
                <a:gd name="T6" fmla="*/ 38 w 169"/>
                <a:gd name="T7" fmla="*/ 0 h 154"/>
                <a:gd name="T8" fmla="*/ 0 w 169"/>
                <a:gd name="T9" fmla="*/ 133 h 154"/>
              </a:gdLst>
              <a:ahLst/>
              <a:cxnLst>
                <a:cxn ang="0">
                  <a:pos x="T0" y="T1"/>
                </a:cxn>
                <a:cxn ang="0">
                  <a:pos x="T2" y="T3"/>
                </a:cxn>
                <a:cxn ang="0">
                  <a:pos x="T4" y="T5"/>
                </a:cxn>
                <a:cxn ang="0">
                  <a:pos x="T6" y="T7"/>
                </a:cxn>
                <a:cxn ang="0">
                  <a:pos x="T8" y="T9"/>
                </a:cxn>
              </a:cxnLst>
              <a:rect l="0" t="0" r="r" b="b"/>
              <a:pathLst>
                <a:path w="169" h="154">
                  <a:moveTo>
                    <a:pt x="0" y="133"/>
                  </a:moveTo>
                  <a:lnTo>
                    <a:pt x="141" y="154"/>
                  </a:lnTo>
                  <a:lnTo>
                    <a:pt x="169" y="53"/>
                  </a:lnTo>
                  <a:lnTo>
                    <a:pt x="38" y="0"/>
                  </a:lnTo>
                  <a:lnTo>
                    <a:pt x="0" y="133"/>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399" name="îṡḷîḋe"/>
            <p:cNvSpPr/>
            <p:nvPr/>
          </p:nvSpPr>
          <p:spPr bwMode="auto">
            <a:xfrm>
              <a:off x="8326438" y="5921375"/>
              <a:ext cx="287338" cy="276225"/>
            </a:xfrm>
            <a:custGeom>
              <a:avLst/>
              <a:gdLst>
                <a:gd name="T0" fmla="*/ 68 w 181"/>
                <a:gd name="T1" fmla="*/ 174 h 174"/>
                <a:gd name="T2" fmla="*/ 181 w 181"/>
                <a:gd name="T3" fmla="*/ 91 h 174"/>
                <a:gd name="T4" fmla="*/ 131 w 181"/>
                <a:gd name="T5" fmla="*/ 0 h 174"/>
                <a:gd name="T6" fmla="*/ 0 w 181"/>
                <a:gd name="T7" fmla="*/ 54 h 174"/>
                <a:gd name="T8" fmla="*/ 68 w 181"/>
                <a:gd name="T9" fmla="*/ 174 h 174"/>
              </a:gdLst>
              <a:ahLst/>
              <a:cxnLst>
                <a:cxn ang="0">
                  <a:pos x="T0" y="T1"/>
                </a:cxn>
                <a:cxn ang="0">
                  <a:pos x="T2" y="T3"/>
                </a:cxn>
                <a:cxn ang="0">
                  <a:pos x="T4" y="T5"/>
                </a:cxn>
                <a:cxn ang="0">
                  <a:pos x="T6" y="T7"/>
                </a:cxn>
                <a:cxn ang="0">
                  <a:pos x="T8" y="T9"/>
                </a:cxn>
              </a:cxnLst>
              <a:rect l="0" t="0" r="r" b="b"/>
              <a:pathLst>
                <a:path w="181" h="174">
                  <a:moveTo>
                    <a:pt x="68" y="174"/>
                  </a:moveTo>
                  <a:lnTo>
                    <a:pt x="181" y="91"/>
                  </a:lnTo>
                  <a:lnTo>
                    <a:pt x="131" y="0"/>
                  </a:lnTo>
                  <a:lnTo>
                    <a:pt x="0" y="54"/>
                  </a:lnTo>
                  <a:lnTo>
                    <a:pt x="68" y="174"/>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0" name="isḻíḑê"/>
            <p:cNvSpPr/>
            <p:nvPr/>
          </p:nvSpPr>
          <p:spPr bwMode="auto">
            <a:xfrm>
              <a:off x="8577263" y="6100763"/>
              <a:ext cx="244475" cy="265113"/>
            </a:xfrm>
            <a:custGeom>
              <a:avLst/>
              <a:gdLst>
                <a:gd name="T0" fmla="*/ 133 w 154"/>
                <a:gd name="T1" fmla="*/ 167 h 167"/>
                <a:gd name="T2" fmla="*/ 154 w 154"/>
                <a:gd name="T3" fmla="*/ 28 h 167"/>
                <a:gd name="T4" fmla="*/ 54 w 154"/>
                <a:gd name="T5" fmla="*/ 0 h 167"/>
                <a:gd name="T6" fmla="*/ 0 w 154"/>
                <a:gd name="T7" fmla="*/ 130 h 167"/>
                <a:gd name="T8" fmla="*/ 133 w 154"/>
                <a:gd name="T9" fmla="*/ 167 h 167"/>
              </a:gdLst>
              <a:ahLst/>
              <a:cxnLst>
                <a:cxn ang="0">
                  <a:pos x="T0" y="T1"/>
                </a:cxn>
                <a:cxn ang="0">
                  <a:pos x="T2" y="T3"/>
                </a:cxn>
                <a:cxn ang="0">
                  <a:pos x="T4" y="T5"/>
                </a:cxn>
                <a:cxn ang="0">
                  <a:pos x="T6" y="T7"/>
                </a:cxn>
                <a:cxn ang="0">
                  <a:pos x="T8" y="T9"/>
                </a:cxn>
              </a:cxnLst>
              <a:rect l="0" t="0" r="r" b="b"/>
              <a:pathLst>
                <a:path w="154" h="167">
                  <a:moveTo>
                    <a:pt x="133" y="167"/>
                  </a:moveTo>
                  <a:lnTo>
                    <a:pt x="154" y="28"/>
                  </a:lnTo>
                  <a:lnTo>
                    <a:pt x="54" y="0"/>
                  </a:lnTo>
                  <a:lnTo>
                    <a:pt x="0" y="130"/>
                  </a:lnTo>
                  <a:lnTo>
                    <a:pt x="133" y="167"/>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1" name="íṥḷîḍé"/>
            <p:cNvSpPr/>
            <p:nvPr/>
          </p:nvSpPr>
          <p:spPr bwMode="auto">
            <a:xfrm>
              <a:off x="8882063" y="6053138"/>
              <a:ext cx="277813" cy="288925"/>
            </a:xfrm>
            <a:custGeom>
              <a:avLst/>
              <a:gdLst>
                <a:gd name="T0" fmla="*/ 175 w 175"/>
                <a:gd name="T1" fmla="*/ 115 h 182"/>
                <a:gd name="T2" fmla="*/ 91 w 175"/>
                <a:gd name="T3" fmla="*/ 0 h 182"/>
                <a:gd name="T4" fmla="*/ 0 w 175"/>
                <a:gd name="T5" fmla="*/ 52 h 182"/>
                <a:gd name="T6" fmla="*/ 54 w 175"/>
                <a:gd name="T7" fmla="*/ 182 h 182"/>
                <a:gd name="T8" fmla="*/ 175 w 175"/>
                <a:gd name="T9" fmla="*/ 115 h 182"/>
              </a:gdLst>
              <a:ahLst/>
              <a:cxnLst>
                <a:cxn ang="0">
                  <a:pos x="T0" y="T1"/>
                </a:cxn>
                <a:cxn ang="0">
                  <a:pos x="T2" y="T3"/>
                </a:cxn>
                <a:cxn ang="0">
                  <a:pos x="T4" y="T5"/>
                </a:cxn>
                <a:cxn ang="0">
                  <a:pos x="T6" y="T7"/>
                </a:cxn>
                <a:cxn ang="0">
                  <a:pos x="T8" y="T9"/>
                </a:cxn>
              </a:cxnLst>
              <a:rect l="0" t="0" r="r" b="b"/>
              <a:pathLst>
                <a:path w="175" h="182">
                  <a:moveTo>
                    <a:pt x="175" y="115"/>
                  </a:moveTo>
                  <a:lnTo>
                    <a:pt x="91" y="0"/>
                  </a:lnTo>
                  <a:lnTo>
                    <a:pt x="0" y="52"/>
                  </a:lnTo>
                  <a:lnTo>
                    <a:pt x="54" y="182"/>
                  </a:lnTo>
                  <a:lnTo>
                    <a:pt x="175" y="115"/>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2" name="ïṩḻîdé"/>
            <p:cNvSpPr/>
            <p:nvPr/>
          </p:nvSpPr>
          <p:spPr bwMode="auto">
            <a:xfrm>
              <a:off x="9061450" y="5845175"/>
              <a:ext cx="266700" cy="246063"/>
            </a:xfrm>
            <a:custGeom>
              <a:avLst/>
              <a:gdLst>
                <a:gd name="T0" fmla="*/ 168 w 168"/>
                <a:gd name="T1" fmla="*/ 22 h 155"/>
                <a:gd name="T2" fmla="*/ 28 w 168"/>
                <a:gd name="T3" fmla="*/ 0 h 155"/>
                <a:gd name="T4" fmla="*/ 0 w 168"/>
                <a:gd name="T5" fmla="*/ 102 h 155"/>
                <a:gd name="T6" fmla="*/ 130 w 168"/>
                <a:gd name="T7" fmla="*/ 155 h 155"/>
                <a:gd name="T8" fmla="*/ 168 w 168"/>
                <a:gd name="T9" fmla="*/ 22 h 155"/>
              </a:gdLst>
              <a:ahLst/>
              <a:cxnLst>
                <a:cxn ang="0">
                  <a:pos x="T0" y="T1"/>
                </a:cxn>
                <a:cxn ang="0">
                  <a:pos x="T2" y="T3"/>
                </a:cxn>
                <a:cxn ang="0">
                  <a:pos x="T4" y="T5"/>
                </a:cxn>
                <a:cxn ang="0">
                  <a:pos x="T6" y="T7"/>
                </a:cxn>
                <a:cxn ang="0">
                  <a:pos x="T8" y="T9"/>
                </a:cxn>
              </a:cxnLst>
              <a:rect l="0" t="0" r="r" b="b"/>
              <a:pathLst>
                <a:path w="168" h="155">
                  <a:moveTo>
                    <a:pt x="168" y="22"/>
                  </a:moveTo>
                  <a:lnTo>
                    <a:pt x="28" y="0"/>
                  </a:lnTo>
                  <a:lnTo>
                    <a:pt x="0" y="102"/>
                  </a:lnTo>
                  <a:lnTo>
                    <a:pt x="130" y="155"/>
                  </a:lnTo>
                  <a:lnTo>
                    <a:pt x="168" y="22"/>
                  </a:lnTo>
                  <a:close/>
                </a:path>
              </a:pathLst>
            </a:custGeom>
            <a:solidFill>
              <a:srgbClr val="B66B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3" name="íŝļïdé"/>
            <p:cNvSpPr/>
            <p:nvPr/>
          </p:nvSpPr>
          <p:spPr bwMode="auto">
            <a:xfrm>
              <a:off x="7010400" y="5708650"/>
              <a:ext cx="973138" cy="971550"/>
            </a:xfrm>
            <a:custGeom>
              <a:avLst/>
              <a:gdLst>
                <a:gd name="T0" fmla="*/ 371 w 519"/>
                <a:gd name="T1" fmla="*/ 458 h 519"/>
                <a:gd name="T2" fmla="*/ 62 w 519"/>
                <a:gd name="T3" fmla="*/ 371 h 519"/>
                <a:gd name="T4" fmla="*/ 148 w 519"/>
                <a:gd name="T5" fmla="*/ 62 h 519"/>
                <a:gd name="T6" fmla="*/ 458 w 519"/>
                <a:gd name="T7" fmla="*/ 148 h 519"/>
                <a:gd name="T8" fmla="*/ 371 w 519"/>
                <a:gd name="T9" fmla="*/ 458 h 519"/>
              </a:gdLst>
              <a:ahLst/>
              <a:cxnLst>
                <a:cxn ang="0">
                  <a:pos x="T0" y="T1"/>
                </a:cxn>
                <a:cxn ang="0">
                  <a:pos x="T2" y="T3"/>
                </a:cxn>
                <a:cxn ang="0">
                  <a:pos x="T4" y="T5"/>
                </a:cxn>
                <a:cxn ang="0">
                  <a:pos x="T6" y="T7"/>
                </a:cxn>
                <a:cxn ang="0">
                  <a:pos x="T8" y="T9"/>
                </a:cxn>
              </a:cxnLst>
              <a:rect l="0" t="0" r="r" b="b"/>
              <a:pathLst>
                <a:path w="519" h="519">
                  <a:moveTo>
                    <a:pt x="371" y="458"/>
                  </a:moveTo>
                  <a:cubicBezTo>
                    <a:pt x="262" y="519"/>
                    <a:pt x="123" y="481"/>
                    <a:pt x="62" y="371"/>
                  </a:cubicBezTo>
                  <a:cubicBezTo>
                    <a:pt x="0" y="262"/>
                    <a:pt x="39" y="123"/>
                    <a:pt x="148" y="62"/>
                  </a:cubicBezTo>
                  <a:cubicBezTo>
                    <a:pt x="257" y="0"/>
                    <a:pt x="396" y="39"/>
                    <a:pt x="458" y="148"/>
                  </a:cubicBezTo>
                  <a:cubicBezTo>
                    <a:pt x="519" y="258"/>
                    <a:pt x="480" y="396"/>
                    <a:pt x="371" y="458"/>
                  </a:cubicBezTo>
                  <a:close/>
                </a:path>
              </a:pathLst>
            </a:custGeom>
            <a:solidFill>
              <a:srgbClr val="FFD19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4" name="išļïḋé"/>
            <p:cNvSpPr/>
            <p:nvPr/>
          </p:nvSpPr>
          <p:spPr bwMode="auto">
            <a:xfrm>
              <a:off x="7867650" y="280988"/>
              <a:ext cx="201613" cy="201613"/>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5" name="iṥ1ïḓè"/>
            <p:cNvSpPr/>
            <p:nvPr/>
          </p:nvSpPr>
          <p:spPr bwMode="auto">
            <a:xfrm>
              <a:off x="8366125" y="847725"/>
              <a:ext cx="161925" cy="160338"/>
            </a:xfrm>
            <a:prstGeom prst="ellipse">
              <a:avLst/>
            </a:pr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6" name="îś1îḍê"/>
            <p:cNvSpPr/>
            <p:nvPr/>
          </p:nvSpPr>
          <p:spPr bwMode="auto">
            <a:xfrm>
              <a:off x="7569200" y="887413"/>
              <a:ext cx="163513" cy="161925"/>
            </a:xfrm>
            <a:prstGeom prst="ellipse">
              <a:avLst/>
            </a:pr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7" name="íṡliḓê"/>
            <p:cNvSpPr/>
            <p:nvPr/>
          </p:nvSpPr>
          <p:spPr bwMode="auto">
            <a:xfrm>
              <a:off x="2890838" y="523875"/>
              <a:ext cx="100013" cy="417513"/>
            </a:xfrm>
            <a:custGeom>
              <a:avLst/>
              <a:gdLst>
                <a:gd name="T0" fmla="*/ 47 w 63"/>
                <a:gd name="T1" fmla="*/ 191 h 263"/>
                <a:gd name="T2" fmla="*/ 47 w 63"/>
                <a:gd name="T3" fmla="*/ 0 h 263"/>
                <a:gd name="T4" fmla="*/ 16 w 63"/>
                <a:gd name="T5" fmla="*/ 0 h 263"/>
                <a:gd name="T6" fmla="*/ 16 w 63"/>
                <a:gd name="T7" fmla="*/ 191 h 263"/>
                <a:gd name="T8" fmla="*/ 0 w 63"/>
                <a:gd name="T9" fmla="*/ 263 h 263"/>
                <a:gd name="T10" fmla="*/ 63 w 63"/>
                <a:gd name="T11" fmla="*/ 263 h 263"/>
                <a:gd name="T12" fmla="*/ 47 w 63"/>
                <a:gd name="T13" fmla="*/ 191 h 263"/>
              </a:gdLst>
              <a:ahLst/>
              <a:cxnLst>
                <a:cxn ang="0">
                  <a:pos x="T0" y="T1"/>
                </a:cxn>
                <a:cxn ang="0">
                  <a:pos x="T2" y="T3"/>
                </a:cxn>
                <a:cxn ang="0">
                  <a:pos x="T4" y="T5"/>
                </a:cxn>
                <a:cxn ang="0">
                  <a:pos x="T6" y="T7"/>
                </a:cxn>
                <a:cxn ang="0">
                  <a:pos x="T8" y="T9"/>
                </a:cxn>
                <a:cxn ang="0">
                  <a:pos x="T10" y="T11"/>
                </a:cxn>
                <a:cxn ang="0">
                  <a:pos x="T12" y="T13"/>
                </a:cxn>
              </a:cxnLst>
              <a:rect l="0" t="0" r="r" b="b"/>
              <a:pathLst>
                <a:path w="63" h="263">
                  <a:moveTo>
                    <a:pt x="47" y="191"/>
                  </a:moveTo>
                  <a:lnTo>
                    <a:pt x="47" y="0"/>
                  </a:lnTo>
                  <a:lnTo>
                    <a:pt x="16" y="0"/>
                  </a:lnTo>
                  <a:lnTo>
                    <a:pt x="16" y="191"/>
                  </a:lnTo>
                  <a:lnTo>
                    <a:pt x="0" y="263"/>
                  </a:lnTo>
                  <a:lnTo>
                    <a:pt x="63" y="263"/>
                  </a:lnTo>
                  <a:lnTo>
                    <a:pt x="47" y="191"/>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8" name="íšliḍé"/>
            <p:cNvSpPr/>
            <p:nvPr/>
          </p:nvSpPr>
          <p:spPr bwMode="auto">
            <a:xfrm>
              <a:off x="2708275" y="228600"/>
              <a:ext cx="465138" cy="444500"/>
            </a:xfrm>
            <a:custGeom>
              <a:avLst/>
              <a:gdLst>
                <a:gd name="T0" fmla="*/ 233 w 248"/>
                <a:gd name="T1" fmla="*/ 0 h 238"/>
                <a:gd name="T2" fmla="*/ 15 w 248"/>
                <a:gd name="T3" fmla="*/ 0 h 238"/>
                <a:gd name="T4" fmla="*/ 0 w 248"/>
                <a:gd name="T5" fmla="*/ 15 h 238"/>
                <a:gd name="T6" fmla="*/ 0 w 248"/>
                <a:gd name="T7" fmla="*/ 223 h 238"/>
                <a:gd name="T8" fmla="*/ 15 w 248"/>
                <a:gd name="T9" fmla="*/ 238 h 238"/>
                <a:gd name="T10" fmla="*/ 27 w 248"/>
                <a:gd name="T11" fmla="*/ 238 h 238"/>
                <a:gd name="T12" fmla="*/ 27 w 248"/>
                <a:gd name="T13" fmla="*/ 204 h 238"/>
                <a:gd name="T14" fmla="*/ 51 w 248"/>
                <a:gd name="T15" fmla="*/ 180 h 238"/>
                <a:gd name="T16" fmla="*/ 197 w 248"/>
                <a:gd name="T17" fmla="*/ 180 h 238"/>
                <a:gd name="T18" fmla="*/ 221 w 248"/>
                <a:gd name="T19" fmla="*/ 204 h 238"/>
                <a:gd name="T20" fmla="*/ 221 w 248"/>
                <a:gd name="T21" fmla="*/ 238 h 238"/>
                <a:gd name="T22" fmla="*/ 233 w 248"/>
                <a:gd name="T23" fmla="*/ 238 h 238"/>
                <a:gd name="T24" fmla="*/ 248 w 248"/>
                <a:gd name="T25" fmla="*/ 223 h 238"/>
                <a:gd name="T26" fmla="*/ 248 w 248"/>
                <a:gd name="T27" fmla="*/ 15 h 238"/>
                <a:gd name="T28" fmla="*/ 233 w 248"/>
                <a:gd name="T29"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38">
                  <a:moveTo>
                    <a:pt x="233" y="0"/>
                  </a:moveTo>
                  <a:cubicBezTo>
                    <a:pt x="15" y="0"/>
                    <a:pt x="15" y="0"/>
                    <a:pt x="15" y="0"/>
                  </a:cubicBezTo>
                  <a:cubicBezTo>
                    <a:pt x="7" y="0"/>
                    <a:pt x="0" y="7"/>
                    <a:pt x="0" y="15"/>
                  </a:cubicBezTo>
                  <a:cubicBezTo>
                    <a:pt x="0" y="223"/>
                    <a:pt x="0" y="223"/>
                    <a:pt x="0" y="223"/>
                  </a:cubicBezTo>
                  <a:cubicBezTo>
                    <a:pt x="0" y="231"/>
                    <a:pt x="7" y="238"/>
                    <a:pt x="15" y="238"/>
                  </a:cubicBezTo>
                  <a:cubicBezTo>
                    <a:pt x="27" y="238"/>
                    <a:pt x="27" y="238"/>
                    <a:pt x="27" y="238"/>
                  </a:cubicBezTo>
                  <a:cubicBezTo>
                    <a:pt x="27" y="204"/>
                    <a:pt x="27" y="204"/>
                    <a:pt x="27" y="204"/>
                  </a:cubicBezTo>
                  <a:cubicBezTo>
                    <a:pt x="27" y="191"/>
                    <a:pt x="38" y="180"/>
                    <a:pt x="51" y="180"/>
                  </a:cubicBezTo>
                  <a:cubicBezTo>
                    <a:pt x="197" y="180"/>
                    <a:pt x="197" y="180"/>
                    <a:pt x="197" y="180"/>
                  </a:cubicBezTo>
                  <a:cubicBezTo>
                    <a:pt x="211" y="180"/>
                    <a:pt x="221" y="191"/>
                    <a:pt x="221" y="204"/>
                  </a:cubicBezTo>
                  <a:cubicBezTo>
                    <a:pt x="221" y="238"/>
                    <a:pt x="221" y="238"/>
                    <a:pt x="221" y="238"/>
                  </a:cubicBezTo>
                  <a:cubicBezTo>
                    <a:pt x="233" y="238"/>
                    <a:pt x="233" y="238"/>
                    <a:pt x="233" y="238"/>
                  </a:cubicBezTo>
                  <a:cubicBezTo>
                    <a:pt x="242" y="238"/>
                    <a:pt x="248" y="231"/>
                    <a:pt x="248" y="223"/>
                  </a:cubicBezTo>
                  <a:cubicBezTo>
                    <a:pt x="248" y="15"/>
                    <a:pt x="248" y="15"/>
                    <a:pt x="248" y="15"/>
                  </a:cubicBezTo>
                  <a:cubicBezTo>
                    <a:pt x="248" y="7"/>
                    <a:pt x="242" y="0"/>
                    <a:pt x="233" y="0"/>
                  </a:cubicBezTo>
                  <a:close/>
                </a:path>
              </a:pathLst>
            </a:cu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09" name="îs1iḍé"/>
            <p:cNvSpPr/>
            <p:nvPr/>
          </p:nvSpPr>
          <p:spPr bwMode="auto">
            <a:xfrm>
              <a:off x="2708275" y="336550"/>
              <a:ext cx="465138" cy="127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0" name="iṡliḍê"/>
            <p:cNvSpPr/>
            <p:nvPr/>
          </p:nvSpPr>
          <p:spPr bwMode="auto">
            <a:xfrm>
              <a:off x="2708275" y="374650"/>
              <a:ext cx="465138" cy="14288"/>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1" name="ísḷîdê"/>
            <p:cNvSpPr/>
            <p:nvPr/>
          </p:nvSpPr>
          <p:spPr bwMode="auto">
            <a:xfrm>
              <a:off x="2903538" y="460375"/>
              <a:ext cx="74613" cy="73025"/>
            </a:xfrm>
            <a:prstGeom prst="ellipse">
              <a:avLst/>
            </a:prstGeom>
            <a:solidFill>
              <a:srgbClr val="3C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2" name="íṧlîḑé"/>
            <p:cNvSpPr/>
            <p:nvPr/>
          </p:nvSpPr>
          <p:spPr bwMode="auto">
            <a:xfrm>
              <a:off x="2708275" y="911225"/>
              <a:ext cx="465138" cy="173038"/>
            </a:xfrm>
            <a:custGeom>
              <a:avLst/>
              <a:gdLst>
                <a:gd name="T0" fmla="*/ 225 w 248"/>
                <a:gd name="T1" fmla="*/ 77 h 93"/>
                <a:gd name="T2" fmla="*/ 124 w 248"/>
                <a:gd name="T3" fmla="*/ 0 h 93"/>
                <a:gd name="T4" fmla="*/ 23 w 248"/>
                <a:gd name="T5" fmla="*/ 77 h 93"/>
                <a:gd name="T6" fmla="*/ 0 w 248"/>
                <a:gd name="T7" fmla="*/ 77 h 93"/>
                <a:gd name="T8" fmla="*/ 0 w 248"/>
                <a:gd name="T9" fmla="*/ 93 h 93"/>
                <a:gd name="T10" fmla="*/ 20 w 248"/>
                <a:gd name="T11" fmla="*/ 93 h 93"/>
                <a:gd name="T12" fmla="*/ 34 w 248"/>
                <a:gd name="T13" fmla="*/ 93 h 93"/>
                <a:gd name="T14" fmla="*/ 50 w 248"/>
                <a:gd name="T15" fmla="*/ 93 h 93"/>
                <a:gd name="T16" fmla="*/ 124 w 248"/>
                <a:gd name="T17" fmla="*/ 29 h 93"/>
                <a:gd name="T18" fmla="*/ 198 w 248"/>
                <a:gd name="T19" fmla="*/ 93 h 93"/>
                <a:gd name="T20" fmla="*/ 214 w 248"/>
                <a:gd name="T21" fmla="*/ 93 h 93"/>
                <a:gd name="T22" fmla="*/ 228 w 248"/>
                <a:gd name="T23" fmla="*/ 93 h 93"/>
                <a:gd name="T24" fmla="*/ 248 w 248"/>
                <a:gd name="T25" fmla="*/ 93 h 93"/>
                <a:gd name="T26" fmla="*/ 248 w 248"/>
                <a:gd name="T27" fmla="*/ 77 h 93"/>
                <a:gd name="T28" fmla="*/ 225 w 248"/>
                <a:gd name="T29" fmla="*/ 7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3">
                  <a:moveTo>
                    <a:pt x="225" y="77"/>
                  </a:moveTo>
                  <a:cubicBezTo>
                    <a:pt x="213" y="32"/>
                    <a:pt x="172" y="0"/>
                    <a:pt x="124" y="0"/>
                  </a:cubicBezTo>
                  <a:cubicBezTo>
                    <a:pt x="76" y="0"/>
                    <a:pt x="35" y="32"/>
                    <a:pt x="23" y="77"/>
                  </a:cubicBezTo>
                  <a:cubicBezTo>
                    <a:pt x="0" y="77"/>
                    <a:pt x="0" y="77"/>
                    <a:pt x="0" y="77"/>
                  </a:cubicBezTo>
                  <a:cubicBezTo>
                    <a:pt x="0" y="93"/>
                    <a:pt x="0" y="93"/>
                    <a:pt x="0" y="93"/>
                  </a:cubicBezTo>
                  <a:cubicBezTo>
                    <a:pt x="20" y="93"/>
                    <a:pt x="20" y="93"/>
                    <a:pt x="20" y="93"/>
                  </a:cubicBezTo>
                  <a:cubicBezTo>
                    <a:pt x="34" y="93"/>
                    <a:pt x="34" y="93"/>
                    <a:pt x="34" y="93"/>
                  </a:cubicBezTo>
                  <a:cubicBezTo>
                    <a:pt x="50" y="93"/>
                    <a:pt x="50" y="93"/>
                    <a:pt x="50" y="93"/>
                  </a:cubicBezTo>
                  <a:cubicBezTo>
                    <a:pt x="55" y="57"/>
                    <a:pt x="86" y="29"/>
                    <a:pt x="124" y="29"/>
                  </a:cubicBezTo>
                  <a:cubicBezTo>
                    <a:pt x="162" y="29"/>
                    <a:pt x="193" y="57"/>
                    <a:pt x="198" y="93"/>
                  </a:cubicBezTo>
                  <a:cubicBezTo>
                    <a:pt x="214" y="93"/>
                    <a:pt x="214" y="93"/>
                    <a:pt x="214" y="93"/>
                  </a:cubicBezTo>
                  <a:cubicBezTo>
                    <a:pt x="228" y="93"/>
                    <a:pt x="228" y="93"/>
                    <a:pt x="228" y="93"/>
                  </a:cubicBezTo>
                  <a:cubicBezTo>
                    <a:pt x="248" y="93"/>
                    <a:pt x="248" y="93"/>
                    <a:pt x="248" y="93"/>
                  </a:cubicBezTo>
                  <a:cubicBezTo>
                    <a:pt x="248" y="77"/>
                    <a:pt x="248" y="77"/>
                    <a:pt x="248" y="77"/>
                  </a:cubicBezTo>
                  <a:lnTo>
                    <a:pt x="225" y="77"/>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3" name="îş1ïḑè"/>
            <p:cNvSpPr/>
            <p:nvPr/>
          </p:nvSpPr>
          <p:spPr bwMode="auto">
            <a:xfrm>
              <a:off x="2708275" y="1123950"/>
              <a:ext cx="465138" cy="176213"/>
            </a:xfrm>
            <a:custGeom>
              <a:avLst/>
              <a:gdLst>
                <a:gd name="T0" fmla="*/ 248 w 248"/>
                <a:gd name="T1" fmla="*/ 0 h 94"/>
                <a:gd name="T2" fmla="*/ 228 w 248"/>
                <a:gd name="T3" fmla="*/ 0 h 94"/>
                <a:gd name="T4" fmla="*/ 214 w 248"/>
                <a:gd name="T5" fmla="*/ 0 h 94"/>
                <a:gd name="T6" fmla="*/ 198 w 248"/>
                <a:gd name="T7" fmla="*/ 0 h 94"/>
                <a:gd name="T8" fmla="*/ 124 w 248"/>
                <a:gd name="T9" fmla="*/ 65 h 94"/>
                <a:gd name="T10" fmla="*/ 50 w 248"/>
                <a:gd name="T11" fmla="*/ 0 h 94"/>
                <a:gd name="T12" fmla="*/ 34 w 248"/>
                <a:gd name="T13" fmla="*/ 0 h 94"/>
                <a:gd name="T14" fmla="*/ 20 w 248"/>
                <a:gd name="T15" fmla="*/ 0 h 94"/>
                <a:gd name="T16" fmla="*/ 0 w 248"/>
                <a:gd name="T17" fmla="*/ 0 h 94"/>
                <a:gd name="T18" fmla="*/ 0 w 248"/>
                <a:gd name="T19" fmla="*/ 17 h 94"/>
                <a:gd name="T20" fmla="*/ 23 w 248"/>
                <a:gd name="T21" fmla="*/ 17 h 94"/>
                <a:gd name="T22" fmla="*/ 124 w 248"/>
                <a:gd name="T23" fmla="*/ 94 h 94"/>
                <a:gd name="T24" fmla="*/ 225 w 248"/>
                <a:gd name="T25" fmla="*/ 17 h 94"/>
                <a:gd name="T26" fmla="*/ 248 w 248"/>
                <a:gd name="T27" fmla="*/ 17 h 94"/>
                <a:gd name="T28" fmla="*/ 248 w 248"/>
                <a:gd name="T2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48" y="0"/>
                  </a:moveTo>
                  <a:cubicBezTo>
                    <a:pt x="228" y="0"/>
                    <a:pt x="228" y="0"/>
                    <a:pt x="228" y="0"/>
                  </a:cubicBezTo>
                  <a:cubicBezTo>
                    <a:pt x="214" y="0"/>
                    <a:pt x="214" y="0"/>
                    <a:pt x="214" y="0"/>
                  </a:cubicBezTo>
                  <a:cubicBezTo>
                    <a:pt x="198" y="0"/>
                    <a:pt x="198" y="0"/>
                    <a:pt x="198" y="0"/>
                  </a:cubicBezTo>
                  <a:cubicBezTo>
                    <a:pt x="193" y="37"/>
                    <a:pt x="162" y="65"/>
                    <a:pt x="124" y="65"/>
                  </a:cubicBezTo>
                  <a:cubicBezTo>
                    <a:pt x="86" y="65"/>
                    <a:pt x="55" y="37"/>
                    <a:pt x="50" y="0"/>
                  </a:cubicBezTo>
                  <a:cubicBezTo>
                    <a:pt x="34" y="0"/>
                    <a:pt x="34" y="0"/>
                    <a:pt x="34" y="0"/>
                  </a:cubicBezTo>
                  <a:cubicBezTo>
                    <a:pt x="20" y="0"/>
                    <a:pt x="20" y="0"/>
                    <a:pt x="20" y="0"/>
                  </a:cubicBezTo>
                  <a:cubicBezTo>
                    <a:pt x="0" y="0"/>
                    <a:pt x="0" y="0"/>
                    <a:pt x="0" y="0"/>
                  </a:cubicBezTo>
                  <a:cubicBezTo>
                    <a:pt x="0" y="17"/>
                    <a:pt x="0" y="17"/>
                    <a:pt x="0" y="17"/>
                  </a:cubicBezTo>
                  <a:cubicBezTo>
                    <a:pt x="23" y="17"/>
                    <a:pt x="23" y="17"/>
                    <a:pt x="23" y="17"/>
                  </a:cubicBezTo>
                  <a:cubicBezTo>
                    <a:pt x="35" y="61"/>
                    <a:pt x="76" y="94"/>
                    <a:pt x="124" y="94"/>
                  </a:cubicBezTo>
                  <a:cubicBezTo>
                    <a:pt x="172" y="94"/>
                    <a:pt x="213" y="61"/>
                    <a:pt x="225" y="17"/>
                  </a:cubicBezTo>
                  <a:cubicBezTo>
                    <a:pt x="248" y="17"/>
                    <a:pt x="248" y="17"/>
                    <a:pt x="248" y="17"/>
                  </a:cubicBezTo>
                  <a:lnTo>
                    <a:pt x="248" y="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4" name="íSlîḋé"/>
            <p:cNvSpPr/>
            <p:nvPr/>
          </p:nvSpPr>
          <p:spPr bwMode="auto">
            <a:xfrm>
              <a:off x="2708275" y="1060450"/>
              <a:ext cx="90488"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5" name="iṩḻíḍê"/>
            <p:cNvSpPr/>
            <p:nvPr/>
          </p:nvSpPr>
          <p:spPr bwMode="auto">
            <a:xfrm>
              <a:off x="3084513" y="1060450"/>
              <a:ext cx="88900"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6" name="îsḻíḑé"/>
            <p:cNvSpPr/>
            <p:nvPr/>
          </p:nvSpPr>
          <p:spPr bwMode="auto">
            <a:xfrm>
              <a:off x="3956050" y="523875"/>
              <a:ext cx="103188" cy="417513"/>
            </a:xfrm>
            <a:custGeom>
              <a:avLst/>
              <a:gdLst>
                <a:gd name="T0" fmla="*/ 47 w 65"/>
                <a:gd name="T1" fmla="*/ 191 h 263"/>
                <a:gd name="T2" fmla="*/ 47 w 65"/>
                <a:gd name="T3" fmla="*/ 0 h 263"/>
                <a:gd name="T4" fmla="*/ 17 w 65"/>
                <a:gd name="T5" fmla="*/ 0 h 263"/>
                <a:gd name="T6" fmla="*/ 17 w 65"/>
                <a:gd name="T7" fmla="*/ 191 h 263"/>
                <a:gd name="T8" fmla="*/ 0 w 65"/>
                <a:gd name="T9" fmla="*/ 263 h 263"/>
                <a:gd name="T10" fmla="*/ 65 w 65"/>
                <a:gd name="T11" fmla="*/ 263 h 263"/>
                <a:gd name="T12" fmla="*/ 47 w 65"/>
                <a:gd name="T13" fmla="*/ 191 h 263"/>
              </a:gdLst>
              <a:ahLst/>
              <a:cxnLst>
                <a:cxn ang="0">
                  <a:pos x="T0" y="T1"/>
                </a:cxn>
                <a:cxn ang="0">
                  <a:pos x="T2" y="T3"/>
                </a:cxn>
                <a:cxn ang="0">
                  <a:pos x="T4" y="T5"/>
                </a:cxn>
                <a:cxn ang="0">
                  <a:pos x="T6" y="T7"/>
                </a:cxn>
                <a:cxn ang="0">
                  <a:pos x="T8" y="T9"/>
                </a:cxn>
                <a:cxn ang="0">
                  <a:pos x="T10" y="T11"/>
                </a:cxn>
                <a:cxn ang="0">
                  <a:pos x="T12" y="T13"/>
                </a:cxn>
              </a:cxnLst>
              <a:rect l="0" t="0" r="r" b="b"/>
              <a:pathLst>
                <a:path w="65" h="263">
                  <a:moveTo>
                    <a:pt x="47" y="191"/>
                  </a:moveTo>
                  <a:lnTo>
                    <a:pt x="47" y="0"/>
                  </a:lnTo>
                  <a:lnTo>
                    <a:pt x="17" y="0"/>
                  </a:lnTo>
                  <a:lnTo>
                    <a:pt x="17" y="191"/>
                  </a:lnTo>
                  <a:lnTo>
                    <a:pt x="0" y="263"/>
                  </a:lnTo>
                  <a:lnTo>
                    <a:pt x="65" y="263"/>
                  </a:lnTo>
                  <a:lnTo>
                    <a:pt x="47" y="191"/>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7" name="iṧḷîḑé"/>
            <p:cNvSpPr/>
            <p:nvPr/>
          </p:nvSpPr>
          <p:spPr bwMode="auto">
            <a:xfrm>
              <a:off x="3775075" y="228600"/>
              <a:ext cx="463550" cy="444500"/>
            </a:xfrm>
            <a:custGeom>
              <a:avLst/>
              <a:gdLst>
                <a:gd name="T0" fmla="*/ 234 w 248"/>
                <a:gd name="T1" fmla="*/ 0 h 238"/>
                <a:gd name="T2" fmla="*/ 15 w 248"/>
                <a:gd name="T3" fmla="*/ 0 h 238"/>
                <a:gd name="T4" fmla="*/ 0 w 248"/>
                <a:gd name="T5" fmla="*/ 15 h 238"/>
                <a:gd name="T6" fmla="*/ 0 w 248"/>
                <a:gd name="T7" fmla="*/ 223 h 238"/>
                <a:gd name="T8" fmla="*/ 15 w 248"/>
                <a:gd name="T9" fmla="*/ 238 h 238"/>
                <a:gd name="T10" fmla="*/ 27 w 248"/>
                <a:gd name="T11" fmla="*/ 238 h 238"/>
                <a:gd name="T12" fmla="*/ 27 w 248"/>
                <a:gd name="T13" fmla="*/ 204 h 238"/>
                <a:gd name="T14" fmla="*/ 51 w 248"/>
                <a:gd name="T15" fmla="*/ 180 h 238"/>
                <a:gd name="T16" fmla="*/ 198 w 248"/>
                <a:gd name="T17" fmla="*/ 180 h 238"/>
                <a:gd name="T18" fmla="*/ 221 w 248"/>
                <a:gd name="T19" fmla="*/ 204 h 238"/>
                <a:gd name="T20" fmla="*/ 221 w 248"/>
                <a:gd name="T21" fmla="*/ 238 h 238"/>
                <a:gd name="T22" fmla="*/ 234 w 248"/>
                <a:gd name="T23" fmla="*/ 238 h 238"/>
                <a:gd name="T24" fmla="*/ 248 w 248"/>
                <a:gd name="T25" fmla="*/ 223 h 238"/>
                <a:gd name="T26" fmla="*/ 248 w 248"/>
                <a:gd name="T27" fmla="*/ 15 h 238"/>
                <a:gd name="T28" fmla="*/ 234 w 248"/>
                <a:gd name="T29"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38">
                  <a:moveTo>
                    <a:pt x="234" y="0"/>
                  </a:moveTo>
                  <a:cubicBezTo>
                    <a:pt x="15" y="0"/>
                    <a:pt x="15" y="0"/>
                    <a:pt x="15" y="0"/>
                  </a:cubicBezTo>
                  <a:cubicBezTo>
                    <a:pt x="7" y="0"/>
                    <a:pt x="0" y="7"/>
                    <a:pt x="0" y="15"/>
                  </a:cubicBezTo>
                  <a:cubicBezTo>
                    <a:pt x="0" y="223"/>
                    <a:pt x="0" y="223"/>
                    <a:pt x="0" y="223"/>
                  </a:cubicBezTo>
                  <a:cubicBezTo>
                    <a:pt x="0" y="231"/>
                    <a:pt x="7" y="238"/>
                    <a:pt x="15" y="238"/>
                  </a:cubicBezTo>
                  <a:cubicBezTo>
                    <a:pt x="27" y="238"/>
                    <a:pt x="27" y="238"/>
                    <a:pt x="27" y="238"/>
                  </a:cubicBezTo>
                  <a:cubicBezTo>
                    <a:pt x="27" y="204"/>
                    <a:pt x="27" y="204"/>
                    <a:pt x="27" y="204"/>
                  </a:cubicBezTo>
                  <a:cubicBezTo>
                    <a:pt x="27" y="191"/>
                    <a:pt x="38" y="180"/>
                    <a:pt x="51" y="180"/>
                  </a:cubicBezTo>
                  <a:cubicBezTo>
                    <a:pt x="198" y="180"/>
                    <a:pt x="198" y="180"/>
                    <a:pt x="198" y="180"/>
                  </a:cubicBezTo>
                  <a:cubicBezTo>
                    <a:pt x="211" y="180"/>
                    <a:pt x="221" y="191"/>
                    <a:pt x="221" y="204"/>
                  </a:cubicBezTo>
                  <a:cubicBezTo>
                    <a:pt x="221" y="238"/>
                    <a:pt x="221" y="238"/>
                    <a:pt x="221" y="238"/>
                  </a:cubicBezTo>
                  <a:cubicBezTo>
                    <a:pt x="234" y="238"/>
                    <a:pt x="234" y="238"/>
                    <a:pt x="234" y="238"/>
                  </a:cubicBezTo>
                  <a:cubicBezTo>
                    <a:pt x="242" y="238"/>
                    <a:pt x="248" y="231"/>
                    <a:pt x="248" y="223"/>
                  </a:cubicBezTo>
                  <a:cubicBezTo>
                    <a:pt x="248" y="15"/>
                    <a:pt x="248" y="15"/>
                    <a:pt x="248" y="15"/>
                  </a:cubicBezTo>
                  <a:cubicBezTo>
                    <a:pt x="248" y="7"/>
                    <a:pt x="242" y="0"/>
                    <a:pt x="234" y="0"/>
                  </a:cubicBezTo>
                  <a:close/>
                </a:path>
              </a:pathLst>
            </a:cu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8" name="išļíḑè"/>
            <p:cNvSpPr/>
            <p:nvPr/>
          </p:nvSpPr>
          <p:spPr bwMode="auto">
            <a:xfrm>
              <a:off x="3776663" y="336550"/>
              <a:ext cx="463550" cy="127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19" name="îṡḷïḓè"/>
            <p:cNvSpPr/>
            <p:nvPr/>
          </p:nvSpPr>
          <p:spPr bwMode="auto">
            <a:xfrm>
              <a:off x="3775075" y="374650"/>
              <a:ext cx="463550" cy="14288"/>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0" name="îşḷiḍé"/>
            <p:cNvSpPr/>
            <p:nvPr/>
          </p:nvSpPr>
          <p:spPr bwMode="auto">
            <a:xfrm>
              <a:off x="3968750" y="460375"/>
              <a:ext cx="74613" cy="73025"/>
            </a:xfrm>
            <a:prstGeom prst="ellipse">
              <a:avLst/>
            </a:prstGeom>
            <a:solidFill>
              <a:srgbClr val="3C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1" name="ïşľídè"/>
            <p:cNvSpPr/>
            <p:nvPr/>
          </p:nvSpPr>
          <p:spPr bwMode="auto">
            <a:xfrm>
              <a:off x="3775075" y="911225"/>
              <a:ext cx="463550" cy="173038"/>
            </a:xfrm>
            <a:custGeom>
              <a:avLst/>
              <a:gdLst>
                <a:gd name="T0" fmla="*/ 225 w 248"/>
                <a:gd name="T1" fmla="*/ 77 h 93"/>
                <a:gd name="T2" fmla="*/ 124 w 248"/>
                <a:gd name="T3" fmla="*/ 0 h 93"/>
                <a:gd name="T4" fmla="*/ 23 w 248"/>
                <a:gd name="T5" fmla="*/ 77 h 93"/>
                <a:gd name="T6" fmla="*/ 0 w 248"/>
                <a:gd name="T7" fmla="*/ 77 h 93"/>
                <a:gd name="T8" fmla="*/ 0 w 248"/>
                <a:gd name="T9" fmla="*/ 93 h 93"/>
                <a:gd name="T10" fmla="*/ 20 w 248"/>
                <a:gd name="T11" fmla="*/ 93 h 93"/>
                <a:gd name="T12" fmla="*/ 34 w 248"/>
                <a:gd name="T13" fmla="*/ 93 h 93"/>
                <a:gd name="T14" fmla="*/ 50 w 248"/>
                <a:gd name="T15" fmla="*/ 93 h 93"/>
                <a:gd name="T16" fmla="*/ 124 w 248"/>
                <a:gd name="T17" fmla="*/ 29 h 93"/>
                <a:gd name="T18" fmla="*/ 198 w 248"/>
                <a:gd name="T19" fmla="*/ 93 h 93"/>
                <a:gd name="T20" fmla="*/ 215 w 248"/>
                <a:gd name="T21" fmla="*/ 93 h 93"/>
                <a:gd name="T22" fmla="*/ 228 w 248"/>
                <a:gd name="T23" fmla="*/ 93 h 93"/>
                <a:gd name="T24" fmla="*/ 248 w 248"/>
                <a:gd name="T25" fmla="*/ 93 h 93"/>
                <a:gd name="T26" fmla="*/ 248 w 248"/>
                <a:gd name="T27" fmla="*/ 77 h 93"/>
                <a:gd name="T28" fmla="*/ 225 w 248"/>
                <a:gd name="T29" fmla="*/ 7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3">
                  <a:moveTo>
                    <a:pt x="225" y="77"/>
                  </a:moveTo>
                  <a:cubicBezTo>
                    <a:pt x="213" y="32"/>
                    <a:pt x="173" y="0"/>
                    <a:pt x="124" y="0"/>
                  </a:cubicBezTo>
                  <a:cubicBezTo>
                    <a:pt x="76" y="0"/>
                    <a:pt x="35" y="32"/>
                    <a:pt x="23" y="77"/>
                  </a:cubicBezTo>
                  <a:cubicBezTo>
                    <a:pt x="0" y="77"/>
                    <a:pt x="0" y="77"/>
                    <a:pt x="0" y="77"/>
                  </a:cubicBezTo>
                  <a:cubicBezTo>
                    <a:pt x="0" y="93"/>
                    <a:pt x="0" y="93"/>
                    <a:pt x="0" y="93"/>
                  </a:cubicBezTo>
                  <a:cubicBezTo>
                    <a:pt x="20" y="93"/>
                    <a:pt x="20" y="93"/>
                    <a:pt x="20" y="93"/>
                  </a:cubicBezTo>
                  <a:cubicBezTo>
                    <a:pt x="34" y="93"/>
                    <a:pt x="34" y="93"/>
                    <a:pt x="34" y="93"/>
                  </a:cubicBezTo>
                  <a:cubicBezTo>
                    <a:pt x="50" y="93"/>
                    <a:pt x="50" y="93"/>
                    <a:pt x="50" y="93"/>
                  </a:cubicBezTo>
                  <a:cubicBezTo>
                    <a:pt x="55" y="57"/>
                    <a:pt x="87" y="29"/>
                    <a:pt x="124" y="29"/>
                  </a:cubicBezTo>
                  <a:cubicBezTo>
                    <a:pt x="162" y="29"/>
                    <a:pt x="193" y="57"/>
                    <a:pt x="198" y="93"/>
                  </a:cubicBezTo>
                  <a:cubicBezTo>
                    <a:pt x="215" y="93"/>
                    <a:pt x="215" y="93"/>
                    <a:pt x="215" y="93"/>
                  </a:cubicBezTo>
                  <a:cubicBezTo>
                    <a:pt x="228" y="93"/>
                    <a:pt x="228" y="93"/>
                    <a:pt x="228" y="93"/>
                  </a:cubicBezTo>
                  <a:cubicBezTo>
                    <a:pt x="248" y="93"/>
                    <a:pt x="248" y="93"/>
                    <a:pt x="248" y="93"/>
                  </a:cubicBezTo>
                  <a:cubicBezTo>
                    <a:pt x="248" y="77"/>
                    <a:pt x="248" y="77"/>
                    <a:pt x="248" y="77"/>
                  </a:cubicBezTo>
                  <a:lnTo>
                    <a:pt x="225" y="77"/>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2" name="îślîḓê"/>
            <p:cNvSpPr/>
            <p:nvPr/>
          </p:nvSpPr>
          <p:spPr bwMode="auto">
            <a:xfrm>
              <a:off x="3775075" y="1123950"/>
              <a:ext cx="463550" cy="176213"/>
            </a:xfrm>
            <a:custGeom>
              <a:avLst/>
              <a:gdLst>
                <a:gd name="T0" fmla="*/ 248 w 248"/>
                <a:gd name="T1" fmla="*/ 0 h 94"/>
                <a:gd name="T2" fmla="*/ 228 w 248"/>
                <a:gd name="T3" fmla="*/ 0 h 94"/>
                <a:gd name="T4" fmla="*/ 215 w 248"/>
                <a:gd name="T5" fmla="*/ 0 h 94"/>
                <a:gd name="T6" fmla="*/ 198 w 248"/>
                <a:gd name="T7" fmla="*/ 0 h 94"/>
                <a:gd name="T8" fmla="*/ 124 w 248"/>
                <a:gd name="T9" fmla="*/ 65 h 94"/>
                <a:gd name="T10" fmla="*/ 50 w 248"/>
                <a:gd name="T11" fmla="*/ 0 h 94"/>
                <a:gd name="T12" fmla="*/ 34 w 248"/>
                <a:gd name="T13" fmla="*/ 0 h 94"/>
                <a:gd name="T14" fmla="*/ 20 w 248"/>
                <a:gd name="T15" fmla="*/ 0 h 94"/>
                <a:gd name="T16" fmla="*/ 0 w 248"/>
                <a:gd name="T17" fmla="*/ 0 h 94"/>
                <a:gd name="T18" fmla="*/ 0 w 248"/>
                <a:gd name="T19" fmla="*/ 17 h 94"/>
                <a:gd name="T20" fmla="*/ 23 w 248"/>
                <a:gd name="T21" fmla="*/ 17 h 94"/>
                <a:gd name="T22" fmla="*/ 124 w 248"/>
                <a:gd name="T23" fmla="*/ 94 h 94"/>
                <a:gd name="T24" fmla="*/ 225 w 248"/>
                <a:gd name="T25" fmla="*/ 17 h 94"/>
                <a:gd name="T26" fmla="*/ 248 w 248"/>
                <a:gd name="T27" fmla="*/ 17 h 94"/>
                <a:gd name="T28" fmla="*/ 248 w 248"/>
                <a:gd name="T2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48" y="0"/>
                  </a:moveTo>
                  <a:cubicBezTo>
                    <a:pt x="228" y="0"/>
                    <a:pt x="228" y="0"/>
                    <a:pt x="228" y="0"/>
                  </a:cubicBezTo>
                  <a:cubicBezTo>
                    <a:pt x="215" y="0"/>
                    <a:pt x="215" y="0"/>
                    <a:pt x="215" y="0"/>
                  </a:cubicBezTo>
                  <a:cubicBezTo>
                    <a:pt x="198" y="0"/>
                    <a:pt x="198" y="0"/>
                    <a:pt x="198" y="0"/>
                  </a:cubicBezTo>
                  <a:cubicBezTo>
                    <a:pt x="193" y="37"/>
                    <a:pt x="162" y="65"/>
                    <a:pt x="124" y="65"/>
                  </a:cubicBezTo>
                  <a:cubicBezTo>
                    <a:pt x="87" y="65"/>
                    <a:pt x="55" y="37"/>
                    <a:pt x="50" y="0"/>
                  </a:cubicBezTo>
                  <a:cubicBezTo>
                    <a:pt x="34" y="0"/>
                    <a:pt x="34" y="0"/>
                    <a:pt x="34" y="0"/>
                  </a:cubicBezTo>
                  <a:cubicBezTo>
                    <a:pt x="20" y="0"/>
                    <a:pt x="20" y="0"/>
                    <a:pt x="20" y="0"/>
                  </a:cubicBezTo>
                  <a:cubicBezTo>
                    <a:pt x="0" y="0"/>
                    <a:pt x="0" y="0"/>
                    <a:pt x="0" y="0"/>
                  </a:cubicBezTo>
                  <a:cubicBezTo>
                    <a:pt x="0" y="17"/>
                    <a:pt x="0" y="17"/>
                    <a:pt x="0" y="17"/>
                  </a:cubicBezTo>
                  <a:cubicBezTo>
                    <a:pt x="23" y="17"/>
                    <a:pt x="23" y="17"/>
                    <a:pt x="23" y="17"/>
                  </a:cubicBezTo>
                  <a:cubicBezTo>
                    <a:pt x="35" y="61"/>
                    <a:pt x="76" y="94"/>
                    <a:pt x="124" y="94"/>
                  </a:cubicBezTo>
                  <a:cubicBezTo>
                    <a:pt x="173" y="94"/>
                    <a:pt x="213" y="61"/>
                    <a:pt x="225" y="17"/>
                  </a:cubicBezTo>
                  <a:cubicBezTo>
                    <a:pt x="248" y="17"/>
                    <a:pt x="248" y="17"/>
                    <a:pt x="248" y="17"/>
                  </a:cubicBezTo>
                  <a:lnTo>
                    <a:pt x="248" y="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3" name="îṧľîḍè"/>
            <p:cNvSpPr/>
            <p:nvPr/>
          </p:nvSpPr>
          <p:spPr bwMode="auto">
            <a:xfrm>
              <a:off x="3775075" y="1060450"/>
              <a:ext cx="88900"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4" name="iṧḻîďe"/>
            <p:cNvSpPr/>
            <p:nvPr/>
          </p:nvSpPr>
          <p:spPr bwMode="auto">
            <a:xfrm>
              <a:off x="4151313" y="1060450"/>
              <a:ext cx="87313"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5" name="iṣľîḑé"/>
            <p:cNvSpPr/>
            <p:nvPr/>
          </p:nvSpPr>
          <p:spPr bwMode="auto">
            <a:xfrm>
              <a:off x="3422650" y="295275"/>
              <a:ext cx="103188" cy="417513"/>
            </a:xfrm>
            <a:custGeom>
              <a:avLst/>
              <a:gdLst>
                <a:gd name="T0" fmla="*/ 47 w 65"/>
                <a:gd name="T1" fmla="*/ 190 h 263"/>
                <a:gd name="T2" fmla="*/ 47 w 65"/>
                <a:gd name="T3" fmla="*/ 0 h 263"/>
                <a:gd name="T4" fmla="*/ 17 w 65"/>
                <a:gd name="T5" fmla="*/ 0 h 263"/>
                <a:gd name="T6" fmla="*/ 17 w 65"/>
                <a:gd name="T7" fmla="*/ 190 h 263"/>
                <a:gd name="T8" fmla="*/ 0 w 65"/>
                <a:gd name="T9" fmla="*/ 263 h 263"/>
                <a:gd name="T10" fmla="*/ 65 w 65"/>
                <a:gd name="T11" fmla="*/ 263 h 263"/>
                <a:gd name="T12" fmla="*/ 47 w 65"/>
                <a:gd name="T13" fmla="*/ 190 h 263"/>
              </a:gdLst>
              <a:ahLst/>
              <a:cxnLst>
                <a:cxn ang="0">
                  <a:pos x="T0" y="T1"/>
                </a:cxn>
                <a:cxn ang="0">
                  <a:pos x="T2" y="T3"/>
                </a:cxn>
                <a:cxn ang="0">
                  <a:pos x="T4" y="T5"/>
                </a:cxn>
                <a:cxn ang="0">
                  <a:pos x="T6" y="T7"/>
                </a:cxn>
                <a:cxn ang="0">
                  <a:pos x="T8" y="T9"/>
                </a:cxn>
                <a:cxn ang="0">
                  <a:pos x="T10" y="T11"/>
                </a:cxn>
                <a:cxn ang="0">
                  <a:pos x="T12" y="T13"/>
                </a:cxn>
              </a:cxnLst>
              <a:rect l="0" t="0" r="r" b="b"/>
              <a:pathLst>
                <a:path w="65" h="263">
                  <a:moveTo>
                    <a:pt x="47" y="190"/>
                  </a:moveTo>
                  <a:lnTo>
                    <a:pt x="47" y="0"/>
                  </a:lnTo>
                  <a:lnTo>
                    <a:pt x="17" y="0"/>
                  </a:lnTo>
                  <a:lnTo>
                    <a:pt x="17" y="190"/>
                  </a:lnTo>
                  <a:lnTo>
                    <a:pt x="0" y="263"/>
                  </a:lnTo>
                  <a:lnTo>
                    <a:pt x="65" y="263"/>
                  </a:lnTo>
                  <a:lnTo>
                    <a:pt x="47" y="19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6" name="ïšľiḓé"/>
            <p:cNvSpPr/>
            <p:nvPr/>
          </p:nvSpPr>
          <p:spPr bwMode="auto">
            <a:xfrm>
              <a:off x="3241675" y="0"/>
              <a:ext cx="465138" cy="444500"/>
            </a:xfrm>
            <a:custGeom>
              <a:avLst/>
              <a:gdLst>
                <a:gd name="T0" fmla="*/ 233 w 248"/>
                <a:gd name="T1" fmla="*/ 0 h 238"/>
                <a:gd name="T2" fmla="*/ 14 w 248"/>
                <a:gd name="T3" fmla="*/ 0 h 238"/>
                <a:gd name="T4" fmla="*/ 0 w 248"/>
                <a:gd name="T5" fmla="*/ 14 h 238"/>
                <a:gd name="T6" fmla="*/ 0 w 248"/>
                <a:gd name="T7" fmla="*/ 223 h 238"/>
                <a:gd name="T8" fmla="*/ 14 w 248"/>
                <a:gd name="T9" fmla="*/ 238 h 238"/>
                <a:gd name="T10" fmla="*/ 27 w 248"/>
                <a:gd name="T11" fmla="*/ 238 h 238"/>
                <a:gd name="T12" fmla="*/ 27 w 248"/>
                <a:gd name="T13" fmla="*/ 204 h 238"/>
                <a:gd name="T14" fmla="*/ 50 w 248"/>
                <a:gd name="T15" fmla="*/ 180 h 238"/>
                <a:gd name="T16" fmla="*/ 197 w 248"/>
                <a:gd name="T17" fmla="*/ 180 h 238"/>
                <a:gd name="T18" fmla="*/ 221 w 248"/>
                <a:gd name="T19" fmla="*/ 204 h 238"/>
                <a:gd name="T20" fmla="*/ 221 w 248"/>
                <a:gd name="T21" fmla="*/ 238 h 238"/>
                <a:gd name="T22" fmla="*/ 233 w 248"/>
                <a:gd name="T23" fmla="*/ 238 h 238"/>
                <a:gd name="T24" fmla="*/ 248 w 248"/>
                <a:gd name="T25" fmla="*/ 223 h 238"/>
                <a:gd name="T26" fmla="*/ 248 w 248"/>
                <a:gd name="T27" fmla="*/ 14 h 238"/>
                <a:gd name="T28" fmla="*/ 233 w 248"/>
                <a:gd name="T29"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38">
                  <a:moveTo>
                    <a:pt x="233" y="0"/>
                  </a:moveTo>
                  <a:cubicBezTo>
                    <a:pt x="14" y="0"/>
                    <a:pt x="14" y="0"/>
                    <a:pt x="14" y="0"/>
                  </a:cubicBezTo>
                  <a:cubicBezTo>
                    <a:pt x="6" y="0"/>
                    <a:pt x="0" y="6"/>
                    <a:pt x="0" y="14"/>
                  </a:cubicBezTo>
                  <a:cubicBezTo>
                    <a:pt x="0" y="223"/>
                    <a:pt x="0" y="223"/>
                    <a:pt x="0" y="223"/>
                  </a:cubicBezTo>
                  <a:cubicBezTo>
                    <a:pt x="0" y="231"/>
                    <a:pt x="6" y="238"/>
                    <a:pt x="14" y="238"/>
                  </a:cubicBezTo>
                  <a:cubicBezTo>
                    <a:pt x="27" y="238"/>
                    <a:pt x="27" y="238"/>
                    <a:pt x="27" y="238"/>
                  </a:cubicBezTo>
                  <a:cubicBezTo>
                    <a:pt x="27" y="204"/>
                    <a:pt x="27" y="204"/>
                    <a:pt x="27" y="204"/>
                  </a:cubicBezTo>
                  <a:cubicBezTo>
                    <a:pt x="27" y="190"/>
                    <a:pt x="37" y="180"/>
                    <a:pt x="50" y="180"/>
                  </a:cubicBezTo>
                  <a:cubicBezTo>
                    <a:pt x="197" y="180"/>
                    <a:pt x="197" y="180"/>
                    <a:pt x="197" y="180"/>
                  </a:cubicBezTo>
                  <a:cubicBezTo>
                    <a:pt x="210" y="180"/>
                    <a:pt x="221" y="190"/>
                    <a:pt x="221" y="204"/>
                  </a:cubicBezTo>
                  <a:cubicBezTo>
                    <a:pt x="221" y="238"/>
                    <a:pt x="221" y="238"/>
                    <a:pt x="221" y="238"/>
                  </a:cubicBezTo>
                  <a:cubicBezTo>
                    <a:pt x="233" y="238"/>
                    <a:pt x="233" y="238"/>
                    <a:pt x="233" y="238"/>
                  </a:cubicBezTo>
                  <a:cubicBezTo>
                    <a:pt x="241" y="238"/>
                    <a:pt x="248" y="231"/>
                    <a:pt x="248" y="223"/>
                  </a:cubicBezTo>
                  <a:cubicBezTo>
                    <a:pt x="248" y="14"/>
                    <a:pt x="248" y="14"/>
                    <a:pt x="248" y="14"/>
                  </a:cubicBezTo>
                  <a:cubicBezTo>
                    <a:pt x="248" y="6"/>
                    <a:pt x="241" y="0"/>
                    <a:pt x="233" y="0"/>
                  </a:cubicBezTo>
                  <a:close/>
                </a:path>
              </a:pathLst>
            </a:cu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7" name="išḷiḓè"/>
            <p:cNvSpPr/>
            <p:nvPr/>
          </p:nvSpPr>
          <p:spPr bwMode="auto">
            <a:xfrm>
              <a:off x="3241675" y="106363"/>
              <a:ext cx="465138" cy="15875"/>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8" name="işḷïḋê"/>
            <p:cNvSpPr/>
            <p:nvPr/>
          </p:nvSpPr>
          <p:spPr bwMode="auto">
            <a:xfrm>
              <a:off x="3241675" y="146050"/>
              <a:ext cx="465138" cy="127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29" name="iSļíḋé"/>
            <p:cNvSpPr/>
            <p:nvPr/>
          </p:nvSpPr>
          <p:spPr bwMode="auto">
            <a:xfrm>
              <a:off x="3436938" y="230188"/>
              <a:ext cx="73025" cy="74613"/>
            </a:xfrm>
            <a:prstGeom prst="ellipse">
              <a:avLst/>
            </a:prstGeom>
            <a:solidFill>
              <a:srgbClr val="3C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0" name="îś1ídé"/>
            <p:cNvSpPr/>
            <p:nvPr/>
          </p:nvSpPr>
          <p:spPr bwMode="auto">
            <a:xfrm>
              <a:off x="3241675" y="681038"/>
              <a:ext cx="465138" cy="176213"/>
            </a:xfrm>
            <a:custGeom>
              <a:avLst/>
              <a:gdLst>
                <a:gd name="T0" fmla="*/ 224 w 248"/>
                <a:gd name="T1" fmla="*/ 78 h 94"/>
                <a:gd name="T2" fmla="*/ 124 w 248"/>
                <a:gd name="T3" fmla="*/ 0 h 94"/>
                <a:gd name="T4" fmla="*/ 23 w 248"/>
                <a:gd name="T5" fmla="*/ 78 h 94"/>
                <a:gd name="T6" fmla="*/ 0 w 248"/>
                <a:gd name="T7" fmla="*/ 78 h 94"/>
                <a:gd name="T8" fmla="*/ 0 w 248"/>
                <a:gd name="T9" fmla="*/ 94 h 94"/>
                <a:gd name="T10" fmla="*/ 20 w 248"/>
                <a:gd name="T11" fmla="*/ 94 h 94"/>
                <a:gd name="T12" fmla="*/ 33 w 248"/>
                <a:gd name="T13" fmla="*/ 94 h 94"/>
                <a:gd name="T14" fmla="*/ 50 w 248"/>
                <a:gd name="T15" fmla="*/ 94 h 94"/>
                <a:gd name="T16" fmla="*/ 124 w 248"/>
                <a:gd name="T17" fmla="*/ 30 h 94"/>
                <a:gd name="T18" fmla="*/ 198 w 248"/>
                <a:gd name="T19" fmla="*/ 94 h 94"/>
                <a:gd name="T20" fmla="*/ 214 w 248"/>
                <a:gd name="T21" fmla="*/ 94 h 94"/>
                <a:gd name="T22" fmla="*/ 227 w 248"/>
                <a:gd name="T23" fmla="*/ 94 h 94"/>
                <a:gd name="T24" fmla="*/ 248 w 248"/>
                <a:gd name="T25" fmla="*/ 94 h 94"/>
                <a:gd name="T26" fmla="*/ 248 w 248"/>
                <a:gd name="T27" fmla="*/ 78 h 94"/>
                <a:gd name="T28" fmla="*/ 224 w 248"/>
                <a:gd name="T29" fmla="*/ 7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24" y="78"/>
                  </a:moveTo>
                  <a:cubicBezTo>
                    <a:pt x="213" y="33"/>
                    <a:pt x="172" y="0"/>
                    <a:pt x="124" y="0"/>
                  </a:cubicBezTo>
                  <a:cubicBezTo>
                    <a:pt x="75" y="0"/>
                    <a:pt x="35" y="33"/>
                    <a:pt x="23" y="78"/>
                  </a:cubicBezTo>
                  <a:cubicBezTo>
                    <a:pt x="0" y="78"/>
                    <a:pt x="0" y="78"/>
                    <a:pt x="0" y="78"/>
                  </a:cubicBezTo>
                  <a:cubicBezTo>
                    <a:pt x="0" y="94"/>
                    <a:pt x="0" y="94"/>
                    <a:pt x="0" y="94"/>
                  </a:cubicBezTo>
                  <a:cubicBezTo>
                    <a:pt x="20" y="94"/>
                    <a:pt x="20" y="94"/>
                    <a:pt x="20" y="94"/>
                  </a:cubicBezTo>
                  <a:cubicBezTo>
                    <a:pt x="33" y="94"/>
                    <a:pt x="33" y="94"/>
                    <a:pt x="33" y="94"/>
                  </a:cubicBezTo>
                  <a:cubicBezTo>
                    <a:pt x="50" y="94"/>
                    <a:pt x="50" y="94"/>
                    <a:pt x="50" y="94"/>
                  </a:cubicBezTo>
                  <a:cubicBezTo>
                    <a:pt x="55" y="58"/>
                    <a:pt x="86" y="30"/>
                    <a:pt x="124" y="30"/>
                  </a:cubicBezTo>
                  <a:cubicBezTo>
                    <a:pt x="161" y="30"/>
                    <a:pt x="192" y="58"/>
                    <a:pt x="198" y="94"/>
                  </a:cubicBezTo>
                  <a:cubicBezTo>
                    <a:pt x="214" y="94"/>
                    <a:pt x="214" y="94"/>
                    <a:pt x="214" y="94"/>
                  </a:cubicBezTo>
                  <a:cubicBezTo>
                    <a:pt x="227" y="94"/>
                    <a:pt x="227" y="94"/>
                    <a:pt x="227" y="94"/>
                  </a:cubicBezTo>
                  <a:cubicBezTo>
                    <a:pt x="248" y="94"/>
                    <a:pt x="248" y="94"/>
                    <a:pt x="248" y="94"/>
                  </a:cubicBezTo>
                  <a:cubicBezTo>
                    <a:pt x="248" y="78"/>
                    <a:pt x="248" y="78"/>
                    <a:pt x="248" y="78"/>
                  </a:cubicBezTo>
                  <a:lnTo>
                    <a:pt x="224" y="78"/>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1" name="iSḷîḓê"/>
            <p:cNvSpPr/>
            <p:nvPr/>
          </p:nvSpPr>
          <p:spPr bwMode="auto">
            <a:xfrm>
              <a:off x="3241675" y="895350"/>
              <a:ext cx="465138" cy="176213"/>
            </a:xfrm>
            <a:custGeom>
              <a:avLst/>
              <a:gdLst>
                <a:gd name="T0" fmla="*/ 248 w 248"/>
                <a:gd name="T1" fmla="*/ 0 h 94"/>
                <a:gd name="T2" fmla="*/ 227 w 248"/>
                <a:gd name="T3" fmla="*/ 0 h 94"/>
                <a:gd name="T4" fmla="*/ 214 w 248"/>
                <a:gd name="T5" fmla="*/ 0 h 94"/>
                <a:gd name="T6" fmla="*/ 198 w 248"/>
                <a:gd name="T7" fmla="*/ 0 h 94"/>
                <a:gd name="T8" fmla="*/ 124 w 248"/>
                <a:gd name="T9" fmla="*/ 64 h 94"/>
                <a:gd name="T10" fmla="*/ 50 w 248"/>
                <a:gd name="T11" fmla="*/ 0 h 94"/>
                <a:gd name="T12" fmla="*/ 33 w 248"/>
                <a:gd name="T13" fmla="*/ 0 h 94"/>
                <a:gd name="T14" fmla="*/ 20 w 248"/>
                <a:gd name="T15" fmla="*/ 0 h 94"/>
                <a:gd name="T16" fmla="*/ 0 w 248"/>
                <a:gd name="T17" fmla="*/ 0 h 94"/>
                <a:gd name="T18" fmla="*/ 0 w 248"/>
                <a:gd name="T19" fmla="*/ 16 h 94"/>
                <a:gd name="T20" fmla="*/ 23 w 248"/>
                <a:gd name="T21" fmla="*/ 16 h 94"/>
                <a:gd name="T22" fmla="*/ 124 w 248"/>
                <a:gd name="T23" fmla="*/ 94 h 94"/>
                <a:gd name="T24" fmla="*/ 224 w 248"/>
                <a:gd name="T25" fmla="*/ 16 h 94"/>
                <a:gd name="T26" fmla="*/ 248 w 248"/>
                <a:gd name="T27" fmla="*/ 16 h 94"/>
                <a:gd name="T28" fmla="*/ 248 w 248"/>
                <a:gd name="T2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48" y="0"/>
                  </a:moveTo>
                  <a:cubicBezTo>
                    <a:pt x="227" y="0"/>
                    <a:pt x="227" y="0"/>
                    <a:pt x="227" y="0"/>
                  </a:cubicBezTo>
                  <a:cubicBezTo>
                    <a:pt x="214" y="0"/>
                    <a:pt x="214" y="0"/>
                    <a:pt x="214" y="0"/>
                  </a:cubicBezTo>
                  <a:cubicBezTo>
                    <a:pt x="198" y="0"/>
                    <a:pt x="198" y="0"/>
                    <a:pt x="198" y="0"/>
                  </a:cubicBezTo>
                  <a:cubicBezTo>
                    <a:pt x="192" y="36"/>
                    <a:pt x="161" y="64"/>
                    <a:pt x="124" y="64"/>
                  </a:cubicBezTo>
                  <a:cubicBezTo>
                    <a:pt x="86" y="64"/>
                    <a:pt x="55" y="36"/>
                    <a:pt x="50" y="0"/>
                  </a:cubicBezTo>
                  <a:cubicBezTo>
                    <a:pt x="33" y="0"/>
                    <a:pt x="33" y="0"/>
                    <a:pt x="33" y="0"/>
                  </a:cubicBezTo>
                  <a:cubicBezTo>
                    <a:pt x="20" y="0"/>
                    <a:pt x="20" y="0"/>
                    <a:pt x="20" y="0"/>
                  </a:cubicBezTo>
                  <a:cubicBezTo>
                    <a:pt x="0" y="0"/>
                    <a:pt x="0" y="0"/>
                    <a:pt x="0" y="0"/>
                  </a:cubicBezTo>
                  <a:cubicBezTo>
                    <a:pt x="0" y="16"/>
                    <a:pt x="0" y="16"/>
                    <a:pt x="0" y="16"/>
                  </a:cubicBezTo>
                  <a:cubicBezTo>
                    <a:pt x="23" y="16"/>
                    <a:pt x="23" y="16"/>
                    <a:pt x="23" y="16"/>
                  </a:cubicBezTo>
                  <a:cubicBezTo>
                    <a:pt x="35" y="61"/>
                    <a:pt x="75" y="94"/>
                    <a:pt x="124" y="94"/>
                  </a:cubicBezTo>
                  <a:cubicBezTo>
                    <a:pt x="172" y="94"/>
                    <a:pt x="213" y="61"/>
                    <a:pt x="224" y="16"/>
                  </a:cubicBezTo>
                  <a:cubicBezTo>
                    <a:pt x="248" y="16"/>
                    <a:pt x="248" y="16"/>
                    <a:pt x="248" y="16"/>
                  </a:cubicBezTo>
                  <a:lnTo>
                    <a:pt x="248" y="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2" name="íṡ1îḑè"/>
            <p:cNvSpPr/>
            <p:nvPr/>
          </p:nvSpPr>
          <p:spPr bwMode="auto">
            <a:xfrm>
              <a:off x="3241675" y="830263"/>
              <a:ext cx="88900"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3" name="îş1íḍe"/>
            <p:cNvSpPr/>
            <p:nvPr/>
          </p:nvSpPr>
          <p:spPr bwMode="auto">
            <a:xfrm>
              <a:off x="3619500" y="830263"/>
              <a:ext cx="87313"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4" name="íṡlíḑé"/>
            <p:cNvSpPr/>
            <p:nvPr/>
          </p:nvSpPr>
          <p:spPr bwMode="auto">
            <a:xfrm>
              <a:off x="4489450" y="295275"/>
              <a:ext cx="101600" cy="417513"/>
            </a:xfrm>
            <a:custGeom>
              <a:avLst/>
              <a:gdLst>
                <a:gd name="T0" fmla="*/ 47 w 64"/>
                <a:gd name="T1" fmla="*/ 190 h 263"/>
                <a:gd name="T2" fmla="*/ 47 w 64"/>
                <a:gd name="T3" fmla="*/ 0 h 263"/>
                <a:gd name="T4" fmla="*/ 17 w 64"/>
                <a:gd name="T5" fmla="*/ 0 h 263"/>
                <a:gd name="T6" fmla="*/ 17 w 64"/>
                <a:gd name="T7" fmla="*/ 190 h 263"/>
                <a:gd name="T8" fmla="*/ 0 w 64"/>
                <a:gd name="T9" fmla="*/ 263 h 263"/>
                <a:gd name="T10" fmla="*/ 64 w 64"/>
                <a:gd name="T11" fmla="*/ 263 h 263"/>
                <a:gd name="T12" fmla="*/ 47 w 64"/>
                <a:gd name="T13" fmla="*/ 190 h 263"/>
              </a:gdLst>
              <a:ahLst/>
              <a:cxnLst>
                <a:cxn ang="0">
                  <a:pos x="T0" y="T1"/>
                </a:cxn>
                <a:cxn ang="0">
                  <a:pos x="T2" y="T3"/>
                </a:cxn>
                <a:cxn ang="0">
                  <a:pos x="T4" y="T5"/>
                </a:cxn>
                <a:cxn ang="0">
                  <a:pos x="T6" y="T7"/>
                </a:cxn>
                <a:cxn ang="0">
                  <a:pos x="T8" y="T9"/>
                </a:cxn>
                <a:cxn ang="0">
                  <a:pos x="T10" y="T11"/>
                </a:cxn>
                <a:cxn ang="0">
                  <a:pos x="T12" y="T13"/>
                </a:cxn>
              </a:cxnLst>
              <a:rect l="0" t="0" r="r" b="b"/>
              <a:pathLst>
                <a:path w="64" h="263">
                  <a:moveTo>
                    <a:pt x="47" y="190"/>
                  </a:moveTo>
                  <a:lnTo>
                    <a:pt x="47" y="0"/>
                  </a:lnTo>
                  <a:lnTo>
                    <a:pt x="17" y="0"/>
                  </a:lnTo>
                  <a:lnTo>
                    <a:pt x="17" y="190"/>
                  </a:lnTo>
                  <a:lnTo>
                    <a:pt x="0" y="263"/>
                  </a:lnTo>
                  <a:lnTo>
                    <a:pt x="64" y="263"/>
                  </a:lnTo>
                  <a:lnTo>
                    <a:pt x="47" y="19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5" name="iṩļïḍè"/>
            <p:cNvSpPr/>
            <p:nvPr/>
          </p:nvSpPr>
          <p:spPr bwMode="auto">
            <a:xfrm>
              <a:off x="4308475" y="0"/>
              <a:ext cx="463550" cy="444500"/>
            </a:xfrm>
            <a:custGeom>
              <a:avLst/>
              <a:gdLst>
                <a:gd name="T0" fmla="*/ 233 w 248"/>
                <a:gd name="T1" fmla="*/ 0 h 238"/>
                <a:gd name="T2" fmla="*/ 15 w 248"/>
                <a:gd name="T3" fmla="*/ 0 h 238"/>
                <a:gd name="T4" fmla="*/ 0 w 248"/>
                <a:gd name="T5" fmla="*/ 14 h 238"/>
                <a:gd name="T6" fmla="*/ 0 w 248"/>
                <a:gd name="T7" fmla="*/ 223 h 238"/>
                <a:gd name="T8" fmla="*/ 15 w 248"/>
                <a:gd name="T9" fmla="*/ 238 h 238"/>
                <a:gd name="T10" fmla="*/ 27 w 248"/>
                <a:gd name="T11" fmla="*/ 238 h 238"/>
                <a:gd name="T12" fmla="*/ 27 w 248"/>
                <a:gd name="T13" fmla="*/ 204 h 238"/>
                <a:gd name="T14" fmla="*/ 51 w 248"/>
                <a:gd name="T15" fmla="*/ 180 h 238"/>
                <a:gd name="T16" fmla="*/ 197 w 248"/>
                <a:gd name="T17" fmla="*/ 180 h 238"/>
                <a:gd name="T18" fmla="*/ 221 w 248"/>
                <a:gd name="T19" fmla="*/ 204 h 238"/>
                <a:gd name="T20" fmla="*/ 221 w 248"/>
                <a:gd name="T21" fmla="*/ 238 h 238"/>
                <a:gd name="T22" fmla="*/ 233 w 248"/>
                <a:gd name="T23" fmla="*/ 238 h 238"/>
                <a:gd name="T24" fmla="*/ 248 w 248"/>
                <a:gd name="T25" fmla="*/ 223 h 238"/>
                <a:gd name="T26" fmla="*/ 248 w 248"/>
                <a:gd name="T27" fmla="*/ 14 h 238"/>
                <a:gd name="T28" fmla="*/ 233 w 248"/>
                <a:gd name="T29"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238">
                  <a:moveTo>
                    <a:pt x="233" y="0"/>
                  </a:moveTo>
                  <a:cubicBezTo>
                    <a:pt x="15" y="0"/>
                    <a:pt x="15" y="0"/>
                    <a:pt x="15" y="0"/>
                  </a:cubicBezTo>
                  <a:cubicBezTo>
                    <a:pt x="6" y="0"/>
                    <a:pt x="0" y="6"/>
                    <a:pt x="0" y="14"/>
                  </a:cubicBezTo>
                  <a:cubicBezTo>
                    <a:pt x="0" y="223"/>
                    <a:pt x="0" y="223"/>
                    <a:pt x="0" y="223"/>
                  </a:cubicBezTo>
                  <a:cubicBezTo>
                    <a:pt x="0" y="231"/>
                    <a:pt x="6" y="238"/>
                    <a:pt x="15" y="238"/>
                  </a:cubicBezTo>
                  <a:cubicBezTo>
                    <a:pt x="27" y="238"/>
                    <a:pt x="27" y="238"/>
                    <a:pt x="27" y="238"/>
                  </a:cubicBezTo>
                  <a:cubicBezTo>
                    <a:pt x="27" y="204"/>
                    <a:pt x="27" y="204"/>
                    <a:pt x="27" y="204"/>
                  </a:cubicBezTo>
                  <a:cubicBezTo>
                    <a:pt x="27" y="190"/>
                    <a:pt x="37" y="180"/>
                    <a:pt x="51" y="180"/>
                  </a:cubicBezTo>
                  <a:cubicBezTo>
                    <a:pt x="197" y="180"/>
                    <a:pt x="197" y="180"/>
                    <a:pt x="197" y="180"/>
                  </a:cubicBezTo>
                  <a:cubicBezTo>
                    <a:pt x="210" y="180"/>
                    <a:pt x="221" y="190"/>
                    <a:pt x="221" y="204"/>
                  </a:cubicBezTo>
                  <a:cubicBezTo>
                    <a:pt x="221" y="238"/>
                    <a:pt x="221" y="238"/>
                    <a:pt x="221" y="238"/>
                  </a:cubicBezTo>
                  <a:cubicBezTo>
                    <a:pt x="233" y="238"/>
                    <a:pt x="233" y="238"/>
                    <a:pt x="233" y="238"/>
                  </a:cubicBezTo>
                  <a:cubicBezTo>
                    <a:pt x="241" y="238"/>
                    <a:pt x="248" y="231"/>
                    <a:pt x="248" y="223"/>
                  </a:cubicBezTo>
                  <a:cubicBezTo>
                    <a:pt x="248" y="14"/>
                    <a:pt x="248" y="14"/>
                    <a:pt x="248" y="14"/>
                  </a:cubicBezTo>
                  <a:cubicBezTo>
                    <a:pt x="248" y="6"/>
                    <a:pt x="241" y="0"/>
                    <a:pt x="233" y="0"/>
                  </a:cubicBezTo>
                  <a:close/>
                </a:path>
              </a:pathLst>
            </a:custGeom>
            <a:solidFill>
              <a:srgbClr val="E3DE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6" name="îŝḷiďé"/>
            <p:cNvSpPr/>
            <p:nvPr/>
          </p:nvSpPr>
          <p:spPr bwMode="auto">
            <a:xfrm>
              <a:off x="4308475" y="106363"/>
              <a:ext cx="463550" cy="15875"/>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7" name="îṩlïḍê"/>
            <p:cNvSpPr/>
            <p:nvPr/>
          </p:nvSpPr>
          <p:spPr bwMode="auto">
            <a:xfrm>
              <a:off x="4308475" y="146050"/>
              <a:ext cx="463550" cy="12700"/>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8" name="ïśľiḑè"/>
            <p:cNvSpPr/>
            <p:nvPr/>
          </p:nvSpPr>
          <p:spPr bwMode="auto">
            <a:xfrm>
              <a:off x="4503738" y="230188"/>
              <a:ext cx="74613" cy="74613"/>
            </a:xfrm>
            <a:prstGeom prst="ellipse">
              <a:avLst/>
            </a:prstGeom>
            <a:solidFill>
              <a:srgbClr val="3C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39" name="îśḻidé"/>
            <p:cNvSpPr/>
            <p:nvPr/>
          </p:nvSpPr>
          <p:spPr bwMode="auto">
            <a:xfrm>
              <a:off x="4308475" y="681038"/>
              <a:ext cx="463550" cy="176213"/>
            </a:xfrm>
            <a:custGeom>
              <a:avLst/>
              <a:gdLst>
                <a:gd name="T0" fmla="*/ 225 w 248"/>
                <a:gd name="T1" fmla="*/ 78 h 94"/>
                <a:gd name="T2" fmla="*/ 124 w 248"/>
                <a:gd name="T3" fmla="*/ 0 h 94"/>
                <a:gd name="T4" fmla="*/ 23 w 248"/>
                <a:gd name="T5" fmla="*/ 78 h 94"/>
                <a:gd name="T6" fmla="*/ 0 w 248"/>
                <a:gd name="T7" fmla="*/ 78 h 94"/>
                <a:gd name="T8" fmla="*/ 0 w 248"/>
                <a:gd name="T9" fmla="*/ 94 h 94"/>
                <a:gd name="T10" fmla="*/ 20 w 248"/>
                <a:gd name="T11" fmla="*/ 94 h 94"/>
                <a:gd name="T12" fmla="*/ 34 w 248"/>
                <a:gd name="T13" fmla="*/ 94 h 94"/>
                <a:gd name="T14" fmla="*/ 50 w 248"/>
                <a:gd name="T15" fmla="*/ 94 h 94"/>
                <a:gd name="T16" fmla="*/ 124 w 248"/>
                <a:gd name="T17" fmla="*/ 30 h 94"/>
                <a:gd name="T18" fmla="*/ 198 w 248"/>
                <a:gd name="T19" fmla="*/ 94 h 94"/>
                <a:gd name="T20" fmla="*/ 214 w 248"/>
                <a:gd name="T21" fmla="*/ 94 h 94"/>
                <a:gd name="T22" fmla="*/ 228 w 248"/>
                <a:gd name="T23" fmla="*/ 94 h 94"/>
                <a:gd name="T24" fmla="*/ 248 w 248"/>
                <a:gd name="T25" fmla="*/ 94 h 94"/>
                <a:gd name="T26" fmla="*/ 248 w 248"/>
                <a:gd name="T27" fmla="*/ 78 h 94"/>
                <a:gd name="T28" fmla="*/ 225 w 248"/>
                <a:gd name="T29" fmla="*/ 7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25" y="78"/>
                  </a:moveTo>
                  <a:cubicBezTo>
                    <a:pt x="213" y="33"/>
                    <a:pt x="172" y="0"/>
                    <a:pt x="124" y="0"/>
                  </a:cubicBezTo>
                  <a:cubicBezTo>
                    <a:pt x="76" y="0"/>
                    <a:pt x="35" y="33"/>
                    <a:pt x="23" y="78"/>
                  </a:cubicBezTo>
                  <a:cubicBezTo>
                    <a:pt x="0" y="78"/>
                    <a:pt x="0" y="78"/>
                    <a:pt x="0" y="78"/>
                  </a:cubicBezTo>
                  <a:cubicBezTo>
                    <a:pt x="0" y="94"/>
                    <a:pt x="0" y="94"/>
                    <a:pt x="0" y="94"/>
                  </a:cubicBezTo>
                  <a:cubicBezTo>
                    <a:pt x="20" y="94"/>
                    <a:pt x="20" y="94"/>
                    <a:pt x="20" y="94"/>
                  </a:cubicBezTo>
                  <a:cubicBezTo>
                    <a:pt x="34" y="94"/>
                    <a:pt x="34" y="94"/>
                    <a:pt x="34" y="94"/>
                  </a:cubicBezTo>
                  <a:cubicBezTo>
                    <a:pt x="50" y="94"/>
                    <a:pt x="50" y="94"/>
                    <a:pt x="50" y="94"/>
                  </a:cubicBezTo>
                  <a:cubicBezTo>
                    <a:pt x="55" y="58"/>
                    <a:pt x="86" y="30"/>
                    <a:pt x="124" y="30"/>
                  </a:cubicBezTo>
                  <a:cubicBezTo>
                    <a:pt x="162" y="30"/>
                    <a:pt x="193" y="58"/>
                    <a:pt x="198" y="94"/>
                  </a:cubicBezTo>
                  <a:cubicBezTo>
                    <a:pt x="214" y="94"/>
                    <a:pt x="214" y="94"/>
                    <a:pt x="214" y="94"/>
                  </a:cubicBezTo>
                  <a:cubicBezTo>
                    <a:pt x="228" y="94"/>
                    <a:pt x="228" y="94"/>
                    <a:pt x="228" y="94"/>
                  </a:cubicBezTo>
                  <a:cubicBezTo>
                    <a:pt x="248" y="94"/>
                    <a:pt x="248" y="94"/>
                    <a:pt x="248" y="94"/>
                  </a:cubicBezTo>
                  <a:cubicBezTo>
                    <a:pt x="248" y="78"/>
                    <a:pt x="248" y="78"/>
                    <a:pt x="248" y="78"/>
                  </a:cubicBezTo>
                  <a:lnTo>
                    <a:pt x="225" y="78"/>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40" name="iṣľiḑè"/>
            <p:cNvSpPr/>
            <p:nvPr/>
          </p:nvSpPr>
          <p:spPr bwMode="auto">
            <a:xfrm>
              <a:off x="4308475" y="895350"/>
              <a:ext cx="463550" cy="176213"/>
            </a:xfrm>
            <a:custGeom>
              <a:avLst/>
              <a:gdLst>
                <a:gd name="T0" fmla="*/ 248 w 248"/>
                <a:gd name="T1" fmla="*/ 0 h 94"/>
                <a:gd name="T2" fmla="*/ 228 w 248"/>
                <a:gd name="T3" fmla="*/ 0 h 94"/>
                <a:gd name="T4" fmla="*/ 214 w 248"/>
                <a:gd name="T5" fmla="*/ 0 h 94"/>
                <a:gd name="T6" fmla="*/ 198 w 248"/>
                <a:gd name="T7" fmla="*/ 0 h 94"/>
                <a:gd name="T8" fmla="*/ 124 w 248"/>
                <a:gd name="T9" fmla="*/ 64 h 94"/>
                <a:gd name="T10" fmla="*/ 50 w 248"/>
                <a:gd name="T11" fmla="*/ 0 h 94"/>
                <a:gd name="T12" fmla="*/ 34 w 248"/>
                <a:gd name="T13" fmla="*/ 0 h 94"/>
                <a:gd name="T14" fmla="*/ 20 w 248"/>
                <a:gd name="T15" fmla="*/ 0 h 94"/>
                <a:gd name="T16" fmla="*/ 0 w 248"/>
                <a:gd name="T17" fmla="*/ 0 h 94"/>
                <a:gd name="T18" fmla="*/ 0 w 248"/>
                <a:gd name="T19" fmla="*/ 16 h 94"/>
                <a:gd name="T20" fmla="*/ 23 w 248"/>
                <a:gd name="T21" fmla="*/ 16 h 94"/>
                <a:gd name="T22" fmla="*/ 124 w 248"/>
                <a:gd name="T23" fmla="*/ 94 h 94"/>
                <a:gd name="T24" fmla="*/ 225 w 248"/>
                <a:gd name="T25" fmla="*/ 16 h 94"/>
                <a:gd name="T26" fmla="*/ 248 w 248"/>
                <a:gd name="T27" fmla="*/ 16 h 94"/>
                <a:gd name="T28" fmla="*/ 248 w 248"/>
                <a:gd name="T2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8" h="94">
                  <a:moveTo>
                    <a:pt x="248" y="0"/>
                  </a:moveTo>
                  <a:cubicBezTo>
                    <a:pt x="228" y="0"/>
                    <a:pt x="228" y="0"/>
                    <a:pt x="228" y="0"/>
                  </a:cubicBezTo>
                  <a:cubicBezTo>
                    <a:pt x="214" y="0"/>
                    <a:pt x="214" y="0"/>
                    <a:pt x="214" y="0"/>
                  </a:cubicBezTo>
                  <a:cubicBezTo>
                    <a:pt x="198" y="0"/>
                    <a:pt x="198" y="0"/>
                    <a:pt x="198" y="0"/>
                  </a:cubicBezTo>
                  <a:cubicBezTo>
                    <a:pt x="193" y="36"/>
                    <a:pt x="162" y="64"/>
                    <a:pt x="124" y="64"/>
                  </a:cubicBezTo>
                  <a:cubicBezTo>
                    <a:pt x="86" y="64"/>
                    <a:pt x="55" y="36"/>
                    <a:pt x="50" y="0"/>
                  </a:cubicBezTo>
                  <a:cubicBezTo>
                    <a:pt x="34" y="0"/>
                    <a:pt x="34" y="0"/>
                    <a:pt x="34" y="0"/>
                  </a:cubicBezTo>
                  <a:cubicBezTo>
                    <a:pt x="20" y="0"/>
                    <a:pt x="20" y="0"/>
                    <a:pt x="20" y="0"/>
                  </a:cubicBezTo>
                  <a:cubicBezTo>
                    <a:pt x="0" y="0"/>
                    <a:pt x="0" y="0"/>
                    <a:pt x="0" y="0"/>
                  </a:cubicBezTo>
                  <a:cubicBezTo>
                    <a:pt x="0" y="16"/>
                    <a:pt x="0" y="16"/>
                    <a:pt x="0" y="16"/>
                  </a:cubicBezTo>
                  <a:cubicBezTo>
                    <a:pt x="23" y="16"/>
                    <a:pt x="23" y="16"/>
                    <a:pt x="23" y="16"/>
                  </a:cubicBezTo>
                  <a:cubicBezTo>
                    <a:pt x="35" y="61"/>
                    <a:pt x="76" y="94"/>
                    <a:pt x="124" y="94"/>
                  </a:cubicBezTo>
                  <a:cubicBezTo>
                    <a:pt x="172" y="94"/>
                    <a:pt x="213" y="61"/>
                    <a:pt x="225" y="16"/>
                  </a:cubicBezTo>
                  <a:cubicBezTo>
                    <a:pt x="248" y="16"/>
                    <a:pt x="248" y="16"/>
                    <a:pt x="248" y="16"/>
                  </a:cubicBezTo>
                  <a:lnTo>
                    <a:pt x="248" y="0"/>
                  </a:lnTo>
                  <a:close/>
                </a:path>
              </a:pathLst>
            </a:custGeom>
            <a:solidFill>
              <a:srgbClr val="EFB7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41" name="iṣḻîdê"/>
            <p:cNvSpPr/>
            <p:nvPr/>
          </p:nvSpPr>
          <p:spPr bwMode="auto">
            <a:xfrm>
              <a:off x="4308475" y="830263"/>
              <a:ext cx="87313"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sp>
          <p:nvSpPr>
            <p:cNvPr id="442" name="îṩḻíḓê"/>
            <p:cNvSpPr/>
            <p:nvPr/>
          </p:nvSpPr>
          <p:spPr bwMode="auto">
            <a:xfrm>
              <a:off x="4684713" y="830263"/>
              <a:ext cx="87313" cy="95250"/>
            </a:xfrm>
            <a:prstGeom prst="rect">
              <a:avLst/>
            </a:prstGeom>
            <a:solidFill>
              <a:srgbClr val="EFB7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sz="2400"/>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PA_ 13"/>
          <p:cNvSpPr txBox="1"/>
          <p:nvPr>
            <p:custDataLst>
              <p:tags r:id="rId1"/>
            </p:custDataLst>
          </p:nvPr>
        </p:nvSpPr>
        <p:spPr>
          <a:xfrm>
            <a:off x="5919047" y="2640295"/>
            <a:ext cx="1122680" cy="1014730"/>
          </a:xfrm>
          <a:prstGeom prst="rect">
            <a:avLst/>
          </a:prstGeom>
          <a:noFill/>
        </p:spPr>
        <p:txBody>
          <a:bodyPr wrap="none" rtlCol="0">
            <a:spAutoFit/>
          </a:bodyPr>
          <a:lstStyle/>
          <a:p>
            <a:pPr algn="r"/>
            <a:r>
              <a:rPr lang="en-US" altLang="zh-CN" sz="6000" b="1" dirty="0" smtClean="0">
                <a:solidFill>
                  <a:srgbClr val="8D2022"/>
                </a:solidFill>
                <a:latin typeface="微软雅黑" panose="020B0503020204020204" pitchFamily="34" charset="-122"/>
                <a:ea typeface="微软雅黑" panose="020B0503020204020204" pitchFamily="34" charset="-122"/>
              </a:rPr>
              <a:t>02</a:t>
            </a:r>
            <a:endParaRPr lang="en-US" altLang="zh-CN" sz="6000" b="1" dirty="0" smtClean="0">
              <a:solidFill>
                <a:srgbClr val="8D2022"/>
              </a:solidFill>
              <a:latin typeface="微软雅黑" panose="020B0503020204020204" pitchFamily="34" charset="-122"/>
              <a:ea typeface="微软雅黑" panose="020B0503020204020204" pitchFamily="34" charset="-122"/>
            </a:endParaRPr>
          </a:p>
        </p:txBody>
      </p:sp>
      <p:sp>
        <p:nvSpPr>
          <p:cNvPr id="11" name="矩形 10"/>
          <p:cNvSpPr/>
          <p:nvPr/>
        </p:nvSpPr>
        <p:spPr>
          <a:xfrm>
            <a:off x="7042573" y="2724573"/>
            <a:ext cx="4626187" cy="1297940"/>
          </a:xfrm>
          <a:prstGeom prst="rect">
            <a:avLst/>
          </a:prstGeom>
        </p:spPr>
        <p:txBody>
          <a:bodyPr wrap="square" lIns="68580" tIns="34289" rIns="68580" bIns="34289">
            <a:spAutoFit/>
          </a:bodyPr>
          <a:lstStyle/>
          <a:p>
            <a:pPr algn="ctr" fontAlgn="auto">
              <a:lnSpc>
                <a:spcPts val="4800"/>
              </a:lnSpc>
              <a:defRPr/>
            </a:pPr>
            <a:r>
              <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rPr>
              <a:t>节后易发生的</a:t>
            </a:r>
            <a:endPar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endParaRPr>
          </a:p>
          <a:p>
            <a:pPr algn="ctr" fontAlgn="auto">
              <a:lnSpc>
                <a:spcPts val="4800"/>
              </a:lnSpc>
              <a:defRPr/>
            </a:pPr>
            <a:r>
              <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rPr>
              <a:t>不安全行为</a:t>
            </a:r>
            <a:endPar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5027208" y="558704"/>
            <a:ext cx="2125491" cy="460375"/>
          </a:xfrm>
          <a:prstGeom prst="rect">
            <a:avLst/>
          </a:prstGeom>
          <a:noFill/>
        </p:spPr>
        <p:txBody>
          <a:bodyPr wrap="square" rtlCol="0">
            <a:spAutoFit/>
          </a:bodyPr>
          <a:lstStyle/>
          <a:p>
            <a:pPr algn="ctr"/>
            <a:r>
              <a:rPr lang="zh-CN" altLang="en-US" sz="2400" b="1" dirty="0">
                <a:latin typeface="微软雅黑" panose="020B0503020204020204" pitchFamily="34" charset="-122"/>
                <a:ea typeface="微软雅黑" panose="020B0503020204020204" pitchFamily="34" charset="-122"/>
              </a:rPr>
              <a:t>违章操作</a:t>
            </a:r>
            <a:endParaRPr lang="zh-CN" altLang="en-US" sz="2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153160" y="2218267"/>
            <a:ext cx="4802293" cy="2014855"/>
          </a:xfrm>
          <a:prstGeom prst="rect">
            <a:avLst/>
          </a:prstGeom>
          <a:noFill/>
        </p:spPr>
        <p:txBody>
          <a:bodyPr wrap="square" rtlCol="0" anchor="t">
            <a:spAutoFit/>
          </a:bodyPr>
          <a:lstStyle/>
          <a:p>
            <a:pPr algn="just" fontAlgn="auto">
              <a:lnSpc>
                <a:spcPts val="2500"/>
              </a:lnSpc>
            </a:pPr>
            <a:r>
              <a:rPr lang="zh-CN" altLang="en-US" sz="2135" smtClean="0">
                <a:ea typeface="微软雅黑" panose="020B0503020204020204" pitchFamily="34" charset="-122"/>
                <a:sym typeface="+mn-ea"/>
              </a:rPr>
              <a:t>未经许可开动、关停、移动机器，开动、关停机器时未给信号，开关未锁紧，造成意外移动、通电或漏电等，忘记关闭设备，忽视警告标记、警告信号、操作错误（指按钮、阀门、扳手、把柄等的操作），奔跑作业等。</a:t>
            </a:r>
            <a:endParaRPr lang="zh-CN" altLang="en-US" sz="2135" smtClean="0">
              <a:ea typeface="微软雅黑" panose="020B0503020204020204" pitchFamily="34" charset="-122"/>
              <a:sym typeface="+mn-ea"/>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07200" y="2109893"/>
            <a:ext cx="4639733" cy="3367193"/>
          </a:xfrm>
          <a:prstGeom prst="rect">
            <a:avLst/>
          </a:prstGeom>
        </p:spPr>
      </p:pic>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86651" y="2007603"/>
            <a:ext cx="4564788" cy="3574099"/>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5027208" y="558704"/>
            <a:ext cx="2125491"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安全装置失效</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1052830"/>
          </a:xfrm>
          <a:prstGeom prst="rect">
            <a:avLst/>
          </a:prstGeom>
          <a:noFill/>
        </p:spPr>
        <p:txBody>
          <a:bodyPr wrap="square" rtlCol="0" anchor="t">
            <a:spAutoFit/>
          </a:bodyPr>
          <a:lstStyle/>
          <a:p>
            <a:pPr algn="just" fontAlgn="auto">
              <a:lnSpc>
                <a:spcPts val="2500"/>
              </a:lnSpc>
            </a:pPr>
            <a:r>
              <a:rPr lang="zh-CN" altLang="en-US" sz="2135" smtClean="0">
                <a:ea typeface="微软雅黑" panose="020B0503020204020204" pitchFamily="34" charset="-122"/>
                <a:sym typeface="+mn-ea"/>
              </a:rPr>
              <a:t>拆除了安全装置、安全装置堵塞、作用失效、调整的错误造成安全装置失效。</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74967" y="2039781"/>
            <a:ext cx="4286911" cy="3508832"/>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4938607" y="558800"/>
            <a:ext cx="2793153"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使用</a:t>
            </a:r>
            <a:r>
              <a:rPr lang="zh-CN" altLang="en-US" sz="2400"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不安全设备</a:t>
            </a:r>
            <a:endParaRPr lang="zh-CN" altLang="en-US"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1078865"/>
          </a:xfrm>
          <a:prstGeom prst="rect">
            <a:avLst/>
          </a:prstGeom>
          <a:noFill/>
        </p:spPr>
        <p:txBody>
          <a:bodyPr wrap="square" rtlCol="0" anchor="t">
            <a:spAutoFit/>
          </a:bodyPr>
          <a:lstStyle/>
          <a:p>
            <a:pPr lvl="0" fontAlgn="auto">
              <a:lnSpc>
                <a:spcPct val="150000"/>
              </a:lnSpc>
            </a:pPr>
            <a:r>
              <a:rPr lang="zh-CN" altLang="en-US" sz="2135">
                <a:solidFill>
                  <a:prstClr val="black"/>
                </a:solidFill>
                <a:ea typeface="微软雅黑" panose="020B0503020204020204" pitchFamily="34" charset="-122"/>
                <a:sym typeface="+mn-ea"/>
              </a:rPr>
              <a:t>临时使用不牢固的设施，使用无安全装置的设备。</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76627" y="2172547"/>
            <a:ext cx="4412827" cy="3242733"/>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4743027" y="558800"/>
            <a:ext cx="2793153"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用</a:t>
            </a:r>
            <a:r>
              <a:rPr lang="zh-CN" altLang="en-US" sz="2400"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手代替工具操作</a:t>
            </a:r>
            <a:endParaRPr lang="zh-CN" altLang="en-US"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2066290"/>
          </a:xfrm>
          <a:prstGeom prst="rect">
            <a:avLst/>
          </a:prstGeom>
          <a:noFill/>
        </p:spPr>
        <p:txBody>
          <a:bodyPr wrap="square" rtlCol="0" anchor="t">
            <a:spAutoFit/>
          </a:bodyPr>
          <a:lstStyle/>
          <a:p>
            <a:pPr lvl="0" algn="just" fontAlgn="auto">
              <a:lnSpc>
                <a:spcPct val="150000"/>
              </a:lnSpc>
            </a:pPr>
            <a:r>
              <a:rPr lang="zh-CN" altLang="en-US" sz="2135">
                <a:solidFill>
                  <a:prstClr val="black"/>
                </a:solidFill>
                <a:ea typeface="微软雅黑" panose="020B0503020204020204" pitchFamily="34" charset="-122"/>
                <a:sym typeface="+mn-ea"/>
              </a:rPr>
              <a:t>用手代替手动工具，用手清除切屑，不用夹具固定、用手拿工件进行机加工，物体（指成品、半成品、材料、工具、切屑和生产用品等）存放不当。</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56307" y="2218267"/>
            <a:ext cx="4439920" cy="3371427"/>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4743027" y="558800"/>
            <a:ext cx="2793153"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冒险</a:t>
            </a:r>
            <a:r>
              <a:rPr lang="zh-CN" altLang="en-US" sz="2400"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进入危险场所</a:t>
            </a:r>
            <a:endParaRPr lang="zh-CN" altLang="en-US"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3053715"/>
          </a:xfrm>
          <a:prstGeom prst="rect">
            <a:avLst/>
          </a:prstGeom>
          <a:noFill/>
        </p:spPr>
        <p:txBody>
          <a:bodyPr wrap="square" rtlCol="0" anchor="t">
            <a:spAutoFit/>
          </a:bodyPr>
          <a:lstStyle/>
          <a:p>
            <a:pPr lvl="0" fontAlgn="auto">
              <a:lnSpc>
                <a:spcPct val="150000"/>
              </a:lnSpc>
            </a:pPr>
            <a:r>
              <a:rPr lang="zh-CN" altLang="en-US" sz="2135">
                <a:solidFill>
                  <a:prstClr val="black"/>
                </a:solidFill>
                <a:ea typeface="微软雅黑" panose="020B0503020204020204" pitchFamily="34" charset="-122"/>
                <a:sym typeface="+mn-ea"/>
              </a:rPr>
              <a:t>复工后，冒险进入有限空间，接近漏料处无安全防护设施，采伐、集材、运材、装车时未远离危险区，未经安全监察人员允许进入油灌或井中，未“敲帮问顶”盲目作业，易燃易爆场合使用明火等。</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05581" y="2218029"/>
            <a:ext cx="4401060" cy="3429000"/>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4743027" y="558800"/>
            <a:ext cx="2793153"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攀</a:t>
            </a:r>
            <a:r>
              <a:rPr lang="zh-CN" altLang="en-US" sz="2400"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、坐不安全位置</a:t>
            </a:r>
            <a:endParaRPr lang="zh-CN" altLang="en-US" sz="24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1572260"/>
          </a:xfrm>
          <a:prstGeom prst="rect">
            <a:avLst/>
          </a:prstGeom>
          <a:noFill/>
        </p:spPr>
        <p:txBody>
          <a:bodyPr wrap="square" rtlCol="0" anchor="t">
            <a:spAutoFit/>
          </a:bodyPr>
          <a:lstStyle/>
          <a:p>
            <a:pPr lvl="0" fontAlgn="auto">
              <a:lnSpc>
                <a:spcPct val="150000"/>
              </a:lnSpc>
            </a:pPr>
            <a:r>
              <a:rPr lang="zh-CN" altLang="en-US" sz="2135">
                <a:solidFill>
                  <a:prstClr val="black"/>
                </a:solidFill>
                <a:ea typeface="微软雅黑" panose="020B0503020204020204" pitchFamily="34" charset="-122"/>
                <a:sym typeface="+mn-ea"/>
              </a:rPr>
              <a:t>在起吊物下作业、停留，机器运转时加油、修理、调整、焊接、清扫等，有分散注意力的行为。</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66560" y="1994747"/>
            <a:ext cx="4621953" cy="3598333"/>
          </a:xfrm>
          <a:prstGeom prst="rect">
            <a:avLst/>
          </a:prstGeom>
        </p:spPr>
      </p:pic>
      <p:cxnSp>
        <p:nvCxnSpPr>
          <p:cNvPr id="85" name="直接连接符 84"/>
          <p:cNvCxnSpPr/>
          <p:nvPr/>
        </p:nvCxnSpPr>
        <p:spPr>
          <a:xfrm>
            <a:off x="331131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7156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583853" y="558800"/>
            <a:ext cx="3078480" cy="398780"/>
          </a:xfrm>
          <a:prstGeom prst="rect">
            <a:avLst/>
          </a:prstGeom>
          <a:noFill/>
        </p:spPr>
        <p:txBody>
          <a:bodyPr wrap="square" rtlCol="0">
            <a:spAutoFit/>
            <a:scene3d>
              <a:camera prst="orthographicFront"/>
              <a:lightRig rig="threePt" dir="t"/>
            </a:scene3d>
          </a:bodyPr>
          <a:lstStyle/>
          <a:p>
            <a:pPr lvl="0" algn="just" defTabSz="914400">
              <a:lnSpc>
                <a:spcPts val="2400"/>
              </a:lnSpc>
            </a:pPr>
            <a:r>
              <a:rPr lang="zh-CN" altLang="en-US" sz="2400" b="1"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不佩戴劳动保护用品</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18267"/>
            <a:ext cx="4802293" cy="1572260"/>
          </a:xfrm>
          <a:prstGeom prst="rect">
            <a:avLst/>
          </a:prstGeom>
          <a:noFill/>
        </p:spPr>
        <p:txBody>
          <a:bodyPr wrap="square" rtlCol="0" anchor="t">
            <a:spAutoFit/>
          </a:bodyPr>
          <a:lstStyle/>
          <a:p>
            <a:pPr lvl="0" fontAlgn="auto">
              <a:lnSpc>
                <a:spcPct val="150000"/>
              </a:lnSpc>
            </a:pPr>
            <a:r>
              <a:rPr lang="zh-CN" altLang="en-US" sz="2135">
                <a:solidFill>
                  <a:prstClr val="black"/>
                </a:solidFill>
                <a:ea typeface="微软雅黑" panose="020B0503020204020204" pitchFamily="34" charset="-122"/>
                <a:sym typeface="+mn-ea"/>
              </a:rPr>
              <a:t>麻痹大意，盲目自信，本该佩戴劳保用品才能作业的环节未佩戴劳保用品就进行作业。</a:t>
            </a:r>
            <a:endParaRPr lang="zh-CN" altLang="en-US"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31143" y="2079685"/>
            <a:ext cx="4333769" cy="3429000"/>
          </a:xfrm>
          <a:prstGeom prst="rect">
            <a:avLst/>
          </a:prstGeom>
        </p:spPr>
      </p:pic>
      <p:grpSp>
        <p:nvGrpSpPr>
          <p:cNvPr id="83" name="组合 82"/>
          <p:cNvGrpSpPr/>
          <p:nvPr/>
        </p:nvGrpSpPr>
        <p:grpSpPr>
          <a:xfrm>
            <a:off x="3685107" y="901619"/>
            <a:ext cx="4804756" cy="0"/>
            <a:chOff x="3456709" y="1029277"/>
            <a:chExt cx="4804756" cy="0"/>
          </a:xfrm>
        </p:grpSpPr>
        <p:cxnSp>
          <p:nvCxnSpPr>
            <p:cNvPr id="85" name="直接连接符 84"/>
            <p:cNvCxnSpPr/>
            <p:nvPr/>
          </p:nvCxnSpPr>
          <p:spPr>
            <a:xfrm>
              <a:off x="34567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114309" y="1029277"/>
              <a:ext cx="1147156"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文本框 2"/>
          <p:cNvSpPr txBox="1"/>
          <p:nvPr/>
        </p:nvSpPr>
        <p:spPr>
          <a:xfrm>
            <a:off x="5223087" y="558800"/>
            <a:ext cx="1814407" cy="398780"/>
          </a:xfrm>
          <a:prstGeom prst="rect">
            <a:avLst/>
          </a:prstGeom>
          <a:noFill/>
        </p:spPr>
        <p:txBody>
          <a:bodyPr wrap="square" rtlCol="0">
            <a:spAutoFit/>
          </a:bodyPr>
          <a:lstStyle/>
          <a:p>
            <a:pPr lvl="0" algn="just" defTabSz="914400">
              <a:lnSpc>
                <a:spcPts val="2400"/>
              </a:lnSpc>
            </a:pPr>
            <a:r>
              <a:rPr lang="zh-CN" altLang="en-US" sz="2400" b="1" smtClean="0">
                <a:solidFill>
                  <a:prstClr val="black">
                    <a:lumMod val="75000"/>
                    <a:lumOff val="25000"/>
                  </a:prstClr>
                </a:solidFill>
                <a:latin typeface="微软雅黑" panose="020B0503020204020204" pitchFamily="34" charset="-122"/>
                <a:ea typeface="微软雅黑" panose="020B0503020204020204" pitchFamily="34" charset="-122"/>
                <a:sym typeface="+mn-ea"/>
              </a:rPr>
              <a:t>不</a:t>
            </a:r>
            <a:r>
              <a:rPr lang="zh-CN" altLang="en-US" sz="2400" b="1">
                <a:solidFill>
                  <a:prstClr val="black">
                    <a:lumMod val="75000"/>
                    <a:lumOff val="25000"/>
                  </a:prstClr>
                </a:solidFill>
                <a:latin typeface="微软雅黑" panose="020B0503020204020204" pitchFamily="34" charset="-122"/>
                <a:ea typeface="微软雅黑" panose="020B0503020204020204" pitchFamily="34" charset="-122"/>
                <a:sym typeface="+mn-ea"/>
              </a:rPr>
              <a:t>安全装束</a:t>
            </a:r>
            <a:endParaRPr lang="zh-CN" altLang="en-US" sz="2400" b="1"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153160" y="2218267"/>
            <a:ext cx="4802293" cy="1572260"/>
          </a:xfrm>
          <a:prstGeom prst="rect">
            <a:avLst/>
          </a:prstGeom>
          <a:noFill/>
        </p:spPr>
        <p:txBody>
          <a:bodyPr wrap="square" rtlCol="0" anchor="t">
            <a:spAutoFit/>
          </a:bodyPr>
          <a:lstStyle/>
          <a:p>
            <a:pPr lvl="0" fontAlgn="auto">
              <a:lnSpc>
                <a:spcPct val="150000"/>
              </a:lnSpc>
            </a:pPr>
            <a:r>
              <a:rPr lang="zh-CN" altLang="en-US" sz="2135">
                <a:solidFill>
                  <a:prstClr val="black"/>
                </a:solidFill>
                <a:ea typeface="微软雅黑" panose="020B0503020204020204" pitchFamily="34" charset="-122"/>
                <a:sym typeface="+mn-ea"/>
              </a:rPr>
              <a:t>在有旋转零件的设备旁作业穿过肥大服装，操纵带有旋转部件的设备时戴手套等。</a:t>
            </a:r>
            <a:endParaRPr lang="en-US" altLang="zh-CN" sz="2135" smtClean="0">
              <a:ea typeface="微软雅黑" panose="020B0503020204020204" pitchFamily="34" charset="-122"/>
              <a:sym typeface="+mn-ea"/>
            </a:endParaRPr>
          </a:p>
        </p:txBody>
      </p:sp>
      <p:sp>
        <p:nvSpPr>
          <p:cNvPr id="8" name="稻壳儿春秋广告/盗版必究"/>
          <p:cNvSpPr/>
          <p:nvPr/>
        </p:nvSpPr>
        <p:spPr>
          <a:xfrm>
            <a:off x="6368808" y="1585473"/>
            <a:ext cx="973304" cy="4416033"/>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PA_ 13"/>
          <p:cNvSpPr txBox="1"/>
          <p:nvPr>
            <p:custDataLst>
              <p:tags r:id="rId1"/>
            </p:custDataLst>
          </p:nvPr>
        </p:nvSpPr>
        <p:spPr>
          <a:xfrm>
            <a:off x="5919047" y="2640295"/>
            <a:ext cx="1122680" cy="1014730"/>
          </a:xfrm>
          <a:prstGeom prst="rect">
            <a:avLst/>
          </a:prstGeom>
          <a:noFill/>
        </p:spPr>
        <p:txBody>
          <a:bodyPr wrap="none" rtlCol="0">
            <a:spAutoFit/>
          </a:bodyPr>
          <a:lstStyle/>
          <a:p>
            <a:pPr algn="r"/>
            <a:r>
              <a:rPr lang="en-US" altLang="zh-CN" sz="6000" b="1" dirty="0" smtClean="0">
                <a:solidFill>
                  <a:srgbClr val="8D2022"/>
                </a:solidFill>
                <a:latin typeface="微软雅黑" panose="020B0503020204020204" pitchFamily="34" charset="-122"/>
                <a:ea typeface="微软雅黑" panose="020B0503020204020204" pitchFamily="34" charset="-122"/>
              </a:rPr>
              <a:t>03</a:t>
            </a:r>
            <a:endParaRPr lang="en-US" altLang="zh-CN" sz="6000" b="1" dirty="0" smtClean="0">
              <a:solidFill>
                <a:srgbClr val="8D2022"/>
              </a:solidFill>
              <a:latin typeface="微软雅黑" panose="020B0503020204020204" pitchFamily="34" charset="-122"/>
              <a:ea typeface="微软雅黑" panose="020B0503020204020204" pitchFamily="34" charset="-122"/>
            </a:endParaRPr>
          </a:p>
        </p:txBody>
      </p:sp>
      <p:sp>
        <p:nvSpPr>
          <p:cNvPr id="11" name="矩形 10"/>
          <p:cNvSpPr/>
          <p:nvPr/>
        </p:nvSpPr>
        <p:spPr>
          <a:xfrm>
            <a:off x="7042573" y="2724573"/>
            <a:ext cx="4626187" cy="1297940"/>
          </a:xfrm>
          <a:prstGeom prst="rect">
            <a:avLst/>
          </a:prstGeom>
        </p:spPr>
        <p:txBody>
          <a:bodyPr wrap="square" lIns="68580" tIns="34289" rIns="68580" bIns="34289">
            <a:spAutoFit/>
          </a:bodyPr>
          <a:lstStyle/>
          <a:p>
            <a:pPr algn="ctr" fontAlgn="auto">
              <a:lnSpc>
                <a:spcPts val="4800"/>
              </a:lnSpc>
              <a:defRPr/>
            </a:pPr>
            <a:r>
              <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rPr>
              <a:t>节后复工复产的安全措施</a:t>
            </a:r>
            <a:endParaRPr lang="zh-CN" sz="5335" b="1" spc="225" dirty="0" smtClean="0">
              <a:solidFill>
                <a:srgbClr val="333333"/>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cxnSp>
        <p:nvCxnSpPr>
          <p:cNvPr id="85" name="直接连接符 84"/>
          <p:cNvCxnSpPr/>
          <p:nvPr/>
        </p:nvCxnSpPr>
        <p:spPr>
          <a:xfrm>
            <a:off x="169333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45811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3097107" y="558800"/>
            <a:ext cx="6103620"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b="1" noProof="0">
                <a:ln>
                  <a:noFill/>
                </a:ln>
                <a:solidFill>
                  <a:prstClr val="black"/>
                </a:solidFill>
                <a:effectLst/>
                <a:uLnTx/>
                <a:uFillTx/>
                <a:latin typeface="微软雅黑" panose="020B0503020204020204" pitchFamily="34" charset="-122"/>
                <a:ea typeface="微软雅黑" panose="020B0503020204020204" pitchFamily="34" charset="-122"/>
                <a:sym typeface="+mn-ea"/>
              </a:rPr>
              <a:t>节后复产复工三个一</a:t>
            </a:r>
            <a:endParaRPr lang="zh-CN" altLang="en-US" sz="2400" b="1" noProof="0" dirty="0">
              <a:ln>
                <a:noFill/>
              </a:ln>
              <a:solidFill>
                <a:prstClr val="black"/>
              </a:solidFill>
              <a:effectLst/>
              <a:uLnTx/>
              <a:uFillTx/>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7491307" y="2205990"/>
            <a:ext cx="3858260" cy="3547110"/>
          </a:xfrm>
          <a:prstGeom prst="rect">
            <a:avLst/>
          </a:prstGeom>
          <a:noFill/>
        </p:spPr>
        <p:txBody>
          <a:bodyPr wrap="square" rtlCol="0" anchor="t">
            <a:spAutoFit/>
          </a:bodyPr>
          <a:lstStyle/>
          <a:p>
            <a:pPr marL="0" marR="0" lvl="0" indent="0" algn="just" defTabSz="914400" rtl="0" fontAlgn="auto">
              <a:lnSpc>
                <a:spcPct val="150000"/>
              </a:lnSpc>
              <a:spcBef>
                <a:spcPts val="0"/>
              </a:spcBef>
              <a:spcAft>
                <a:spcPts val="0"/>
              </a:spcAft>
              <a:buClrTx/>
              <a:buSzTx/>
              <a:buFontTx/>
              <a:buNone/>
              <a:defRPr/>
            </a:pPr>
            <a:r>
              <a:rPr lang="en-US" altLang="zh-CN" sz="2135" noProof="0">
                <a:ln>
                  <a:noFill/>
                </a:ln>
                <a:solidFill>
                  <a:prstClr val="black"/>
                </a:solidFill>
                <a:effectLst/>
                <a:uLnTx/>
                <a:uFillTx/>
                <a:latin typeface="微软雅黑" panose="020B0503020204020204" pitchFamily="34" charset="-122"/>
                <a:ea typeface="微软雅黑" panose="020B0503020204020204" pitchFamily="34" charset="-122"/>
                <a:sym typeface="+mn-ea"/>
              </a:rPr>
              <a:t>     </a:t>
            </a:r>
            <a:r>
              <a:rPr lang="en-US" altLang="zh-CN"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 </a:t>
            </a:r>
            <a:r>
              <a:rPr lang="zh-CN" altLang="en-US"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切实落实安全生产主体责任，实行节后复工复产</a:t>
            </a:r>
            <a:r>
              <a:rPr lang="en-US" altLang="zh-CN"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a:t>
            </a:r>
            <a:r>
              <a:rPr lang="zh-CN" altLang="en-US"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三个一</a:t>
            </a:r>
            <a:r>
              <a:rPr lang="en-US" altLang="zh-CN"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a:t>
            </a:r>
            <a:r>
              <a:rPr lang="zh-CN" altLang="en-US" sz="2135" b="1" noProof="0">
                <a:ln>
                  <a:noFill/>
                </a:ln>
                <a:solidFill>
                  <a:schemeClr val="bg1"/>
                </a:solidFill>
                <a:effectLst/>
                <a:uLnTx/>
                <a:uFillTx/>
                <a:latin typeface="微软雅黑" panose="020B0503020204020204" pitchFamily="34" charset="-122"/>
                <a:ea typeface="微软雅黑" panose="020B0503020204020204" pitchFamily="34" charset="-122"/>
                <a:sym typeface="+mn-ea"/>
              </a:rPr>
              <a:t>。</a:t>
            </a:r>
            <a:endParaRPr lang="zh-CN" altLang="en-US" sz="2135" b="1" noProof="0">
              <a:ln>
                <a:noFill/>
              </a:ln>
              <a:solidFill>
                <a:schemeClr val="bg1"/>
              </a:solidFill>
              <a:effectLst/>
              <a:uLnTx/>
              <a:uFillTx/>
              <a:latin typeface="微软雅黑" panose="020B0503020204020204" pitchFamily="34" charset="-122"/>
              <a:ea typeface="微软雅黑" panose="020B0503020204020204" pitchFamily="34" charset="-122"/>
              <a:sym typeface="+mn-ea"/>
            </a:endParaRPr>
          </a:p>
          <a:p>
            <a:pPr marL="0" marR="0" lvl="0" indent="0" algn="just" defTabSz="914400" rtl="0" fontAlgn="auto">
              <a:lnSpc>
                <a:spcPct val="150000"/>
              </a:lnSpc>
              <a:spcBef>
                <a:spcPts val="0"/>
              </a:spcBef>
              <a:spcAft>
                <a:spcPts val="0"/>
              </a:spcAft>
              <a:buClrTx/>
              <a:buSzTx/>
              <a:buFontTx/>
              <a:buNone/>
              <a:defRPr/>
            </a:pPr>
            <a:r>
              <a:rPr lang="en-US" altLang="zh-CN"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1</a:t>
            </a:r>
            <a:r>
              <a:rPr lang="zh-CN" altLang="en-US"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、召开一次节后安全生产会议；</a:t>
            </a:r>
            <a:r>
              <a:rPr lang="en-US" altLang="zh-CN"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2</a:t>
            </a:r>
            <a:r>
              <a:rPr lang="zh-CN" altLang="en-US"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、进行一轮全员安全生产培训；</a:t>
            </a:r>
            <a:r>
              <a:rPr lang="en-US" altLang="zh-CN"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3</a:t>
            </a:r>
            <a:r>
              <a:rPr lang="zh-CN" altLang="en-US"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rPr>
              <a:t>、开展一次设备设施全面维检。</a:t>
            </a:r>
            <a:endParaRPr lang="zh-CN" altLang="en-US" sz="2135" b="1" noProof="0" smtClean="0">
              <a:ln>
                <a:noFill/>
              </a:ln>
              <a:solidFill>
                <a:schemeClr val="bg1"/>
              </a:solidFill>
              <a:effectLst/>
              <a:uLnTx/>
              <a:uFillTx/>
              <a:latin typeface="微软雅黑" panose="020B0503020204020204" pitchFamily="34" charset="-122"/>
              <a:ea typeface="微软雅黑" panose="020B0503020204020204" pitchFamily="34" charset="-122"/>
              <a:sym typeface="+mn-ea"/>
            </a:endParaRPr>
          </a:p>
        </p:txBody>
      </p:sp>
      <p:pic>
        <p:nvPicPr>
          <p:cNvPr id="6" name="图片 5"/>
          <p:cNvPicPr>
            <a:picLocks noChangeAspect="1"/>
          </p:cNvPicPr>
          <p:nvPr/>
        </p:nvPicPr>
        <p:blipFill>
          <a:blip r:embed="rId1"/>
          <a:stretch>
            <a:fillRect/>
          </a:stretch>
        </p:blipFill>
        <p:spPr>
          <a:xfrm>
            <a:off x="1026160" y="1776307"/>
            <a:ext cx="6143413" cy="3915833"/>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cxnSp>
        <p:nvCxnSpPr>
          <p:cNvPr id="85" name="直接连接符 84"/>
          <p:cNvCxnSpPr/>
          <p:nvPr/>
        </p:nvCxnSpPr>
        <p:spPr>
          <a:xfrm>
            <a:off x="331131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7156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459393" y="558800"/>
            <a:ext cx="3368040" cy="398780"/>
          </a:xfrm>
          <a:prstGeom prst="rect">
            <a:avLst/>
          </a:prstGeom>
          <a:noFill/>
        </p:spPr>
        <p:txBody>
          <a:bodyPr wrap="square" rtlCol="0">
            <a:spAutoFit/>
          </a:bodyPr>
          <a:lstStyle/>
          <a:p>
            <a:pPr lvl="0" algn="ctr" defTabSz="914400">
              <a:lnSpc>
                <a:spcPts val="2400"/>
              </a:lnSpc>
            </a:pPr>
            <a:r>
              <a:rPr lang="zh-CN" altLang="en-US" sz="2400" b="1">
                <a:sym typeface="+mn-ea"/>
              </a:rPr>
              <a:t>召开一次安全生产会议</a:t>
            </a:r>
            <a:endParaRPr lang="zh-CN" altLang="en-US" sz="2400" b="1" dirty="0">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153160" y="2271607"/>
            <a:ext cx="6432973" cy="2559685"/>
          </a:xfrm>
          <a:prstGeom prst="rect">
            <a:avLst/>
          </a:prstGeom>
          <a:noFill/>
        </p:spPr>
        <p:txBody>
          <a:bodyPr wrap="square" rtlCol="0" anchor="t">
            <a:spAutoFit/>
          </a:bodyPr>
          <a:lstStyle/>
          <a:p>
            <a:pPr lvl="0" fontAlgn="auto">
              <a:lnSpc>
                <a:spcPct val="150000"/>
              </a:lnSpc>
            </a:pPr>
            <a:r>
              <a:rPr lang="en-US" altLang="zh-CN" sz="2135">
                <a:ea typeface="微软雅黑" panose="020B0503020204020204" pitchFamily="34" charset="-122"/>
                <a:sym typeface="+mn-ea"/>
              </a:rPr>
              <a:t> </a:t>
            </a:r>
            <a:r>
              <a:rPr lang="zh-CN" altLang="en-US" sz="2135" b="1">
                <a:solidFill>
                  <a:schemeClr val="bg1"/>
                </a:solidFill>
                <a:ea typeface="微软雅黑" panose="020B0503020204020204" pitchFamily="34" charset="-122"/>
                <a:sym typeface="+mn-ea"/>
              </a:rPr>
              <a:t>复工生产时，主要负责人和安全管理人员应及时到位，组织召开安全生产会议，研究制定切实可行的节后复工复产方案。特别是涉危化品、涉爆粉尘等高危行业，须严格落实各项安全管理制度，制定应急处置预案并加强演练。</a:t>
            </a:r>
            <a:endParaRPr lang="zh-CN" altLang="en-US" sz="2135" b="1" smtClean="0">
              <a:solidFill>
                <a:schemeClr val="bg1"/>
              </a:solidFill>
              <a:ea typeface="微软雅黑" panose="020B0503020204020204" pitchFamily="34" charset="-122"/>
              <a:sym typeface="+mn-ea"/>
            </a:endParaRPr>
          </a:p>
        </p:txBody>
      </p:sp>
      <p:sp>
        <p:nvSpPr>
          <p:cNvPr id="18" name="稻壳儿春秋广告/盗版必究"/>
          <p:cNvSpPr/>
          <p:nvPr/>
        </p:nvSpPr>
        <p:spPr>
          <a:xfrm>
            <a:off x="8406429" y="1203113"/>
            <a:ext cx="3006027" cy="5105400"/>
          </a:xfrm>
          <a:prstGeom prst="rect">
            <a:avLst/>
          </a:prstGeom>
          <a:blipFill dpi="0" rotWithShape="1">
            <a:blip r:embed="rId1"/>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稻壳儿春秋广告/盗版必究"/>
          <p:cNvSpPr/>
          <p:nvPr/>
        </p:nvSpPr>
        <p:spPr>
          <a:xfrm>
            <a:off x="940647" y="2218267"/>
            <a:ext cx="6775027" cy="2804160"/>
          </a:xfrm>
          <a:prstGeom prst="rect">
            <a:avLst/>
          </a:prstGeom>
          <a:noFill/>
          <a:ln w="19050">
            <a:solidFill>
              <a:srgbClr val="515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cxnSp>
        <p:nvCxnSpPr>
          <p:cNvPr id="85" name="直接连接符 84"/>
          <p:cNvCxnSpPr/>
          <p:nvPr/>
        </p:nvCxnSpPr>
        <p:spPr>
          <a:xfrm>
            <a:off x="331131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48656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459605" y="558800"/>
            <a:ext cx="3945890" cy="398780"/>
          </a:xfrm>
          <a:prstGeom prst="rect">
            <a:avLst/>
          </a:prstGeom>
          <a:noFill/>
        </p:spPr>
        <p:txBody>
          <a:bodyPr wrap="square" rtlCol="0">
            <a:spAutoFit/>
          </a:bodyPr>
          <a:lstStyle/>
          <a:p>
            <a:pPr lvl="0" algn="just" defTabSz="914400">
              <a:lnSpc>
                <a:spcPts val="2400"/>
              </a:lnSpc>
            </a:pPr>
            <a:r>
              <a:rPr lang="zh-CN" altLang="en-US" sz="2400" b="1" noProof="0" smtClean="0">
                <a:ln>
                  <a:noFill/>
                </a:ln>
                <a:solidFill>
                  <a:prstClr val="black"/>
                </a:solidFill>
                <a:effectLst/>
                <a:uLnTx/>
                <a:uFillTx/>
                <a:latin typeface="微软雅黑" panose="020B0503020204020204" pitchFamily="34" charset="-122"/>
                <a:ea typeface="微软雅黑" panose="020B0503020204020204" pitchFamily="34" charset="-122"/>
                <a:sym typeface="+mn-ea"/>
              </a:rPr>
              <a:t>进行一轮全员安全生产培训</a:t>
            </a:r>
            <a:endParaRPr lang="zh-CN" altLang="en-US" sz="2400" b="1" noProof="0" dirty="0" smtClean="0">
              <a:ln>
                <a:noFill/>
              </a:ln>
              <a:solidFill>
                <a:prstClr val="black"/>
              </a:solidFill>
              <a:effectLst/>
              <a:uLnTx/>
              <a:uFillTx/>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922020" y="1369907"/>
            <a:ext cx="10305627" cy="2348230"/>
          </a:xfrm>
          <a:prstGeom prst="rect">
            <a:avLst/>
          </a:prstGeom>
          <a:noFill/>
        </p:spPr>
        <p:txBody>
          <a:bodyPr wrap="square" rtlCol="0" anchor="t">
            <a:spAutoFit/>
          </a:bodyPr>
          <a:lstStyle/>
          <a:p>
            <a:pPr lvl="0" fontAlgn="auto">
              <a:lnSpc>
                <a:spcPts val="2200"/>
              </a:lnSpc>
            </a:pPr>
            <a:r>
              <a:rPr lang="zh-CN" altLang="en-US" sz="1865" b="1" smtClean="0">
                <a:solidFill>
                  <a:schemeClr val="bg1"/>
                </a:solidFill>
                <a:effectLst>
                  <a:outerShdw blurRad="38100" dist="19050" dir="2700000" algn="tl" rotWithShape="0">
                    <a:schemeClr val="dk1">
                      <a:alpha val="40000"/>
                    </a:schemeClr>
                  </a:outerShdw>
                </a:effectLst>
                <a:ea typeface="微软雅黑" panose="020B0503020204020204" pitchFamily="34" charset="-122"/>
                <a:sym typeface="+mn-ea"/>
              </a:rPr>
              <a:t>春节过后，员工流动大，新招员工多。要认真开展一次全员安全教育培训，保证员工具备必要的安全生产知识，熟悉有关的安全生产规章制度和安全操作规程，掌握本岗位的安全操作技能，了解相应的事故应急处置措施，安全意识和素质得到有效提升。必须对新进员工和调换新岗位员工严格开展“三级”安全教育培训，对节后回原岗位工作的其他员工进行一次安全知识再教育再培训，对安全管理人员、特种作业人员进行一次有针对性的岗前再教育，切实提高广大员工排查隐患、治理隐患、防范事故的能力；对员工因“假日综合症”可能带来的安全风险，要加以预防和控制，引导员工尽快从节日的放松状态转入到正常的工作状态，减少因人为误操作和“三违”现象而引起的生产安全事故。</a:t>
            </a:r>
            <a:endParaRPr lang="zh-CN" altLang="en-US" sz="1865" b="1" smtClean="0">
              <a:solidFill>
                <a:schemeClr val="bg1"/>
              </a:solidFill>
              <a:effectLst>
                <a:outerShdw blurRad="38100" dist="19050" dir="2700000" algn="tl" rotWithShape="0">
                  <a:schemeClr val="dk1">
                    <a:alpha val="40000"/>
                  </a:schemeClr>
                </a:outerShdw>
              </a:effectLst>
              <a:ea typeface="微软雅黑" panose="020B0503020204020204" pitchFamily="34" charset="-122"/>
              <a:sym typeface="+mn-ea"/>
            </a:endParaRPr>
          </a:p>
        </p:txBody>
      </p:sp>
      <p:grpSp>
        <p:nvGrpSpPr>
          <p:cNvPr id="6" name="组合 5"/>
          <p:cNvGrpSpPr/>
          <p:nvPr/>
        </p:nvGrpSpPr>
        <p:grpSpPr>
          <a:xfrm>
            <a:off x="798407" y="4682067"/>
            <a:ext cx="10522373" cy="1643380"/>
            <a:chOff x="0" y="5582"/>
            <a:chExt cx="19199" cy="2998"/>
          </a:xfrm>
        </p:grpSpPr>
        <p:sp>
          <p:nvSpPr>
            <p:cNvPr id="555" name="稻壳儿春秋广告/盗版必究        原创来源：http://chn.docer.com/works?userid=199329941#!/work_time"/>
            <p:cNvSpPr/>
            <p:nvPr/>
          </p:nvSpPr>
          <p:spPr>
            <a:xfrm>
              <a:off x="2999" y="5582"/>
              <a:ext cx="16201" cy="2999"/>
            </a:xfrm>
            <a:prstGeom prst="rect">
              <a:avLst/>
            </a:prstGeom>
            <a:blipFill dpi="0" rotWithShape="1">
              <a:blip r:embed="rId1"/>
              <a:srcRect/>
              <a:stretch>
                <a:fillRect t="-20000"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57" name="稻壳儿春秋广告/盗版必究        原创来源：http://chn.docer.com/works?userid=199329941#!/work_time"/>
            <p:cNvSpPr/>
            <p:nvPr/>
          </p:nvSpPr>
          <p:spPr>
            <a:xfrm>
              <a:off x="0" y="5582"/>
              <a:ext cx="2999" cy="2999"/>
            </a:xfrm>
            <a:prstGeom prst="rect">
              <a:avLst/>
            </a:prstGeom>
            <a:solidFill>
              <a:srgbClr val="AD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7" name="稻壳儿春秋广告/盗版必究"/>
          <p:cNvSpPr/>
          <p:nvPr/>
        </p:nvSpPr>
        <p:spPr>
          <a:xfrm>
            <a:off x="816187" y="1369907"/>
            <a:ext cx="10504593" cy="3130973"/>
          </a:xfrm>
          <a:prstGeom prst="rect">
            <a:avLst/>
          </a:prstGeom>
          <a:noFill/>
          <a:ln w="19050">
            <a:solidFill>
              <a:srgbClr val="515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689187" y="1322493"/>
            <a:ext cx="10914380" cy="5005493"/>
            <a:chOff x="755" y="1562"/>
            <a:chExt cx="13190" cy="5912"/>
          </a:xfrm>
        </p:grpSpPr>
        <p:sp>
          <p:nvSpPr>
            <p:cNvPr id="5" name="矩形 4"/>
            <p:cNvSpPr/>
            <p:nvPr/>
          </p:nvSpPr>
          <p:spPr>
            <a:xfrm>
              <a:off x="955" y="1762"/>
              <a:ext cx="12991" cy="5712"/>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755" y="1562"/>
              <a:ext cx="12991" cy="5712"/>
            </a:xfrm>
            <a:prstGeom prst="rect">
              <a:avLst/>
            </a:prstGeom>
            <a:solidFill>
              <a:srgbClr val="8D20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cxnSp>
        <p:nvCxnSpPr>
          <p:cNvPr id="85" name="直接连接符 84"/>
          <p:cNvCxnSpPr/>
          <p:nvPr/>
        </p:nvCxnSpPr>
        <p:spPr>
          <a:xfrm>
            <a:off x="293793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890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135967" y="558800"/>
            <a:ext cx="4006427" cy="398780"/>
          </a:xfrm>
          <a:prstGeom prst="rect">
            <a:avLst/>
          </a:prstGeom>
          <a:noFill/>
        </p:spPr>
        <p:txBody>
          <a:bodyPr wrap="square" rtlCol="0">
            <a:spAutoFit/>
          </a:bodyPr>
          <a:lstStyle/>
          <a:p>
            <a:pPr lvl="0" algn="just" defTabSz="914400">
              <a:lnSpc>
                <a:spcPts val="2400"/>
              </a:lnSpc>
            </a:pPr>
            <a:r>
              <a:rPr lang="zh-CN" altLang="en-US" sz="2400" b="1" noProof="0" smtClean="0">
                <a:ln>
                  <a:noFill/>
                </a:ln>
                <a:solidFill>
                  <a:prstClr val="black"/>
                </a:solidFill>
                <a:effectLst/>
                <a:uLnTx/>
                <a:uFillTx/>
                <a:latin typeface="微软雅黑" panose="020B0503020204020204" pitchFamily="34" charset="-122"/>
                <a:ea typeface="微软雅黑" panose="020B0503020204020204" pitchFamily="34" charset="-122"/>
                <a:sym typeface="+mn-ea"/>
              </a:rPr>
              <a:t>开展一次设备设施全面维检</a:t>
            </a:r>
            <a:endParaRPr lang="zh-CN" altLang="en-US" sz="2400" b="1" noProof="0" dirty="0" smtClean="0">
              <a:ln>
                <a:noFill/>
              </a:ln>
              <a:solidFill>
                <a:prstClr val="black"/>
              </a:solidFill>
              <a:effectLst/>
              <a:uLnTx/>
              <a:uFillTx/>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1097280" y="1423247"/>
            <a:ext cx="10098193" cy="3194685"/>
          </a:xfrm>
          <a:prstGeom prst="rect">
            <a:avLst/>
          </a:prstGeom>
          <a:noFill/>
        </p:spPr>
        <p:txBody>
          <a:bodyPr wrap="square" rtlCol="0" anchor="t">
            <a:spAutoFit/>
          </a:bodyPr>
          <a:lstStyle/>
          <a:p>
            <a:pPr lvl="0" algn="just" fontAlgn="auto">
              <a:lnSpc>
                <a:spcPts val="2200"/>
              </a:lnSpc>
            </a:pPr>
            <a:r>
              <a:rPr lang="zh-CN" altLang="en-US" sz="1865" b="1" smtClean="0">
                <a:solidFill>
                  <a:schemeClr val="bg1"/>
                </a:solidFill>
                <a:ea typeface="微软雅黑" panose="020B0503020204020204" pitchFamily="34" charset="-122"/>
                <a:sym typeface="+mn-ea"/>
              </a:rPr>
              <a:t>要及时组织开展一次全面的安全检查，切实将复产复工前事故隐患排查治理作为隐患自查自报自改工作的核心内容，重点突出对机械设备、电气线路、消防应急设施、高危工艺、等进行系统检查，尤其要强化对存在较大以上安全风险的场所、环节、部位的隐患排查；要在复产复工前对各类设备进行一次全面的检查、检修、检测，确保设备能够正常、安全运行；要加强对报警设施、安全防护设施、应急救援设施、劳动防护用品和装备等安全设施的检查和监控，确保各类安全设施完好、可靠。对发现的事故隐患应及时落实整治措施，认真抓好整改，做到措施不落实不生产、隐患不排除不生产。各类企业要按照规定制定并落实复产复工方案和安全措施，严格落实有限空间、动火等特种作业审批制度，重点加强存在易燃易爆、有毒有害物质作业场所的防控措施落实；全面开展安全风险、较大危险因素辨识管控，尤其要强化对重大危险源和存在重大安全风险的生产装置（设备设施）、生产区域、岗位的重点管控，确保安全风险始终处于可控状态。</a:t>
            </a:r>
            <a:endParaRPr lang="zh-CN" altLang="en-US" sz="1865" b="1" smtClean="0">
              <a:solidFill>
                <a:schemeClr val="bg1"/>
              </a:solidFill>
              <a:ea typeface="微软雅黑" panose="020B0503020204020204"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 name="矩形 5"/>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grpSp>
        <p:nvGrpSpPr>
          <p:cNvPr id="4" name="组合 3"/>
          <p:cNvGrpSpPr/>
          <p:nvPr/>
        </p:nvGrpSpPr>
        <p:grpSpPr>
          <a:xfrm>
            <a:off x="3044613" y="558800"/>
            <a:ext cx="6049433" cy="398780"/>
            <a:chOff x="3596" y="660"/>
            <a:chExt cx="7145" cy="471"/>
          </a:xfrm>
        </p:grpSpPr>
        <p:cxnSp>
          <p:nvCxnSpPr>
            <p:cNvPr id="85" name="直接连接符 84"/>
            <p:cNvCxnSpPr/>
            <p:nvPr/>
          </p:nvCxnSpPr>
          <p:spPr>
            <a:xfrm>
              <a:off x="3596" y="1065"/>
              <a:ext cx="2117"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852" y="1065"/>
              <a:ext cx="1889"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884" y="660"/>
              <a:ext cx="4660" cy="471"/>
            </a:xfrm>
            <a:prstGeom prst="rect">
              <a:avLst/>
            </a:prstGeom>
            <a:noFill/>
          </p:spPr>
          <p:txBody>
            <a:bodyPr wrap="square" rtlCol="0">
              <a:spAutoFit/>
            </a:bodyPr>
            <a:lstStyle/>
            <a:p>
              <a:pPr lvl="0" algn="ctr" defTabSz="914400">
                <a:lnSpc>
                  <a:spcPts val="2400"/>
                </a:lnSpc>
              </a:pPr>
              <a:r>
                <a:rPr lang="zh-CN" altLang="en-US" sz="24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调试生产设备设施</a:t>
              </a:r>
              <a:endParaRPr lang="zh-CN" altLang="en-US" sz="2400" b="1" dirty="0">
                <a:latin typeface="微软雅黑" panose="020B0503020204020204" pitchFamily="34" charset="-122"/>
                <a:ea typeface="微软雅黑" panose="020B0503020204020204" pitchFamily="34" charset="-122"/>
                <a:sym typeface="+mn-ea"/>
              </a:endParaRPr>
            </a:p>
          </p:txBody>
        </p:sp>
      </p:grpSp>
      <p:sp>
        <p:nvSpPr>
          <p:cNvPr id="3" name="文本框 2"/>
          <p:cNvSpPr txBox="1"/>
          <p:nvPr/>
        </p:nvSpPr>
        <p:spPr>
          <a:xfrm>
            <a:off x="1949450" y="2888615"/>
            <a:ext cx="5631815" cy="655320"/>
          </a:xfrm>
          <a:prstGeom prst="rect">
            <a:avLst/>
          </a:prstGeom>
          <a:noFill/>
        </p:spPr>
        <p:txBody>
          <a:bodyPr wrap="square" rtlCol="0" anchor="t">
            <a:spAutoFit/>
          </a:bodyPr>
          <a:lstStyle/>
          <a:p>
            <a:pPr lvl="0" algn="just" fontAlgn="auto">
              <a:lnSpc>
                <a:spcPts val="2200"/>
              </a:lnSpc>
            </a:pPr>
            <a:r>
              <a:rPr lang="zh-CN"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切莫片面追求经营业绩</a:t>
            </a:r>
            <a:r>
              <a:rPr lang="en-US" altLang="zh-CN"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开门红</a:t>
            </a:r>
            <a:r>
              <a:rPr lang="en-US" altLang="zh-CN"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，超负荷、超强度、超定员生产经营。</a:t>
            </a:r>
            <a:endParaRPr lang="zh-CN" altLang="en-US"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矩形 2"/>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cxnSp>
        <p:nvCxnSpPr>
          <p:cNvPr id="85" name="直接连接符 84"/>
          <p:cNvCxnSpPr/>
          <p:nvPr/>
        </p:nvCxnSpPr>
        <p:spPr>
          <a:xfrm>
            <a:off x="331131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7156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459393" y="558800"/>
            <a:ext cx="3368040" cy="706755"/>
          </a:xfrm>
          <a:prstGeom prst="rect">
            <a:avLst/>
          </a:prstGeom>
          <a:noFill/>
        </p:spPr>
        <p:txBody>
          <a:bodyPr wrap="square" rtlCol="0">
            <a:spAutoFit/>
          </a:bodyPr>
          <a:lstStyle/>
          <a:p>
            <a:pPr algn="ctr" defTabSz="914400">
              <a:lnSpc>
                <a:spcPts val="2400"/>
              </a:lnSpc>
            </a:pPr>
            <a:r>
              <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对生产设备和工艺流程进行风险防范</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10" name="文本框 9"/>
          <p:cNvSpPr txBox="1"/>
          <p:nvPr/>
        </p:nvSpPr>
        <p:spPr>
          <a:xfrm>
            <a:off x="2557357" y="2912533"/>
            <a:ext cx="4649047" cy="1240155"/>
          </a:xfrm>
          <a:prstGeom prst="rect">
            <a:avLst/>
          </a:prstGeom>
          <a:noFill/>
        </p:spPr>
        <p:txBody>
          <a:bodyPr wrap="square" rtlCol="0" anchor="t">
            <a:spAutoFit/>
          </a:bodyPr>
          <a:lstStyle/>
          <a:p>
            <a:pPr algn="just"/>
            <a:r>
              <a:rPr lang="zh-CN" altLang="en-US"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对企业内生产经营设备和工艺流程进行风险防范，做好火灾、触电、中毒和窒息（有限空间作业）、物体打击、高处坠落等事故的预防工作。</a:t>
            </a:r>
            <a:endParaRPr lang="zh-CN" altLang="en-US" sz="1865"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矩形 11"/>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9"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40000"/>
            <a:lumOff val="60000"/>
          </a:schemeClr>
        </a:solidFill>
        <a:effectLst/>
      </p:bgPr>
    </p:bg>
    <p:spTree>
      <p:nvGrpSpPr>
        <p:cNvPr id="1" name=""/>
        <p:cNvGrpSpPr/>
        <p:nvPr/>
      </p:nvGrpSpPr>
      <p:grpSpPr>
        <a:xfrm>
          <a:off x="0" y="0"/>
          <a:ext cx="0" cy="0"/>
          <a:chOff x="0" y="0"/>
          <a:chExt cx="0" cy="0"/>
        </a:xfrm>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2"/>
          <p:cNvSpPr txBox="1"/>
          <p:nvPr/>
        </p:nvSpPr>
        <p:spPr>
          <a:xfrm>
            <a:off x="4138507" y="558800"/>
            <a:ext cx="4021667" cy="706755"/>
          </a:xfrm>
          <a:prstGeom prst="rect">
            <a:avLst/>
          </a:prstGeom>
          <a:noFill/>
        </p:spPr>
        <p:txBody>
          <a:bodyPr wrap="square" rtlCol="0">
            <a:spAutoFit/>
          </a:bodyPr>
          <a:lstStyle/>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生产过程中发现异常及时停止生产</a:t>
            </a:r>
            <a:endParaRPr lang="zh-CN" altLang="en-US" sz="2400" b="1" dirty="0">
              <a:latin typeface="微软雅黑" panose="020B0503020204020204" pitchFamily="34" charset="-122"/>
              <a:ea typeface="微软雅黑" panose="020B0503020204020204" pitchFamily="34" charset="-122"/>
              <a:sym typeface="+mn-ea"/>
            </a:endParaRPr>
          </a:p>
        </p:txBody>
      </p:sp>
      <p:sp>
        <p:nvSpPr>
          <p:cNvPr id="4" name="矩形 3"/>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endParaRPr>
          </a:p>
        </p:txBody>
      </p:sp>
      <p:sp>
        <p:nvSpPr>
          <p:cNvPr id="3" name="文本框 2"/>
          <p:cNvSpPr txBox="1"/>
          <p:nvPr/>
        </p:nvSpPr>
        <p:spPr>
          <a:xfrm>
            <a:off x="1679787" y="2867660"/>
            <a:ext cx="6533727" cy="1572260"/>
          </a:xfrm>
          <a:prstGeom prst="rect">
            <a:avLst/>
          </a:prstGeom>
          <a:noFill/>
        </p:spPr>
        <p:txBody>
          <a:bodyPr wrap="square" rtlCol="0" anchor="t">
            <a:spAutoFit/>
          </a:bodyPr>
          <a:lstStyle/>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在生产过程中，发现设备过热、振动、异响、</a:t>
            </a:r>
            <a:r>
              <a:rPr lang="en-US" altLang="zh-CN" sz="2135" dirty="0">
                <a:solidFill>
                  <a:schemeClr val="bg1"/>
                </a:solidFill>
                <a:latin typeface="微软雅黑" panose="020B0503020204020204" pitchFamily="34" charset="-122"/>
                <a:ea typeface="微软雅黑" panose="020B0503020204020204" pitchFamily="34" charset="-122"/>
                <a:sym typeface="+mn-ea"/>
              </a:rPr>
              <a:t>“</a:t>
            </a:r>
            <a:r>
              <a:rPr lang="zh-CN" altLang="en-US" sz="2135" dirty="0">
                <a:solidFill>
                  <a:schemeClr val="bg1"/>
                </a:solidFill>
                <a:latin typeface="微软雅黑" panose="020B0503020204020204" pitchFamily="34" charset="-122"/>
                <a:ea typeface="微软雅黑" panose="020B0503020204020204" pitchFamily="34" charset="-122"/>
                <a:sym typeface="+mn-ea"/>
              </a:rPr>
              <a:t>跑冒滴漏</a:t>
            </a:r>
            <a:r>
              <a:rPr lang="en-US" altLang="zh-CN" sz="2135" dirty="0">
                <a:solidFill>
                  <a:schemeClr val="bg1"/>
                </a:solidFill>
                <a:latin typeface="微软雅黑" panose="020B0503020204020204" pitchFamily="34" charset="-122"/>
                <a:ea typeface="微软雅黑" panose="020B0503020204020204" pitchFamily="34" charset="-122"/>
                <a:sym typeface="+mn-ea"/>
              </a:rPr>
              <a:t>”</a:t>
            </a:r>
            <a:r>
              <a:rPr lang="zh-CN" altLang="en-US" sz="2135" dirty="0">
                <a:solidFill>
                  <a:schemeClr val="bg1"/>
                </a:solidFill>
                <a:latin typeface="微软雅黑" panose="020B0503020204020204" pitchFamily="34" charset="-122"/>
                <a:ea typeface="微软雅黑" panose="020B0503020204020204" pitchFamily="34" charset="-122"/>
                <a:sym typeface="+mn-ea"/>
              </a:rPr>
              <a:t>等异常现象，要立即停止设备，停止操作，按要求检修合格后方可再次运行。</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3000">
        <p:push/>
      </p:transition>
    </mc:Choice>
    <mc:Fallback>
      <p:transition spd="med" advTm="3000">
        <p:push/>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加强和规范现场安全管理</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07886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sz="2135" dirty="0">
                <a:solidFill>
                  <a:schemeClr val="bg1"/>
                </a:solidFill>
                <a:latin typeface="微软雅黑" panose="020B0503020204020204" pitchFamily="34" charset="-122"/>
                <a:ea typeface="微软雅黑" panose="020B0503020204020204" pitchFamily="34" charset="-122"/>
                <a:sym typeface="+mn-ea"/>
              </a:rPr>
              <a:t>加强和规范现场安全管理，保持环境干净整洁，设备物资摆放有序、标志标线清晰</a:t>
            </a:r>
            <a:r>
              <a:rPr lang="zh-CN" altLang="en-US" sz="2135" dirty="0">
                <a:solidFill>
                  <a:schemeClr val="bg1"/>
                </a:solidFill>
                <a:latin typeface="微软雅黑" panose="020B0503020204020204" pitchFamily="34" charset="-122"/>
                <a:ea typeface="微软雅黑" panose="020B0503020204020204" pitchFamily="34" charset="-122"/>
                <a:sym typeface="+mn-ea"/>
              </a:rPr>
              <a:t>。</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规范危险物品的储存和使用</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4705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572260"/>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sz="2135" dirty="0">
                <a:solidFill>
                  <a:schemeClr val="bg1"/>
                </a:solidFill>
                <a:latin typeface="微软雅黑" panose="020B0503020204020204" pitchFamily="34" charset="-122"/>
                <a:ea typeface="微软雅黑" panose="020B0503020204020204" pitchFamily="34" charset="-122"/>
                <a:sym typeface="+mn-ea"/>
              </a:rPr>
              <a:t>规范危险物品的储存和使用，禁止使用白电油、天那水等有机溶剂擦拭机器设备和洁净厂房地面，避免发生爆燃或火灾事故</a:t>
            </a:r>
            <a:r>
              <a:rPr lang="zh-CN" altLang="en-US" sz="2135" dirty="0">
                <a:solidFill>
                  <a:schemeClr val="bg1"/>
                </a:solidFill>
                <a:latin typeface="微软雅黑" panose="020B0503020204020204" pitchFamily="34" charset="-122"/>
                <a:ea typeface="微软雅黑" panose="020B0503020204020204" pitchFamily="34" charset="-122"/>
                <a:sym typeface="+mn-ea"/>
              </a:rPr>
              <a:t>。</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特种作业人员持证上岗</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07886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涉及电工、焊工、叉车驾驶员等特种作业时，必须要求作业人员持证上岗，其他无关人员不得无证作业。</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规范危险作业管理</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07886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sz="2135" dirty="0">
                <a:solidFill>
                  <a:schemeClr val="bg1"/>
                </a:solidFill>
                <a:latin typeface="微软雅黑" panose="020B0503020204020204" pitchFamily="34" charset="-122"/>
                <a:ea typeface="微软雅黑" panose="020B0503020204020204" pitchFamily="34" charset="-122"/>
                <a:sym typeface="+mn-ea"/>
              </a:rPr>
              <a:t>在进行有限空间作业、吊装机器设备、高处作业等危险作业时，要做好作业审批、技术交底和安全监护</a:t>
            </a:r>
            <a:r>
              <a:rPr lang="zh-CN" altLang="en-US" sz="2135" dirty="0">
                <a:solidFill>
                  <a:schemeClr val="bg1"/>
                </a:solidFill>
                <a:latin typeface="微软雅黑" panose="020B0503020204020204" pitchFamily="34" charset="-122"/>
                <a:ea typeface="微软雅黑" panose="020B0503020204020204" pitchFamily="34" charset="-122"/>
                <a:sym typeface="+mn-ea"/>
              </a:rPr>
              <a:t>。</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检查维护消防救援器材</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07886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sz="2135" dirty="0">
                <a:solidFill>
                  <a:schemeClr val="bg1"/>
                </a:solidFill>
                <a:latin typeface="微软雅黑" panose="020B0503020204020204" pitchFamily="34" charset="-122"/>
                <a:ea typeface="微软雅黑" panose="020B0503020204020204" pitchFamily="34" charset="-122"/>
                <a:sym typeface="+mn-ea"/>
              </a:rPr>
              <a:t>严禁堵塞消防通道，并对各类消防灭火器材和应急救援设备设施进行检查维护，确保完好有效</a:t>
            </a:r>
            <a:r>
              <a:rPr lang="zh-CN" altLang="en-US" sz="2135" dirty="0">
                <a:solidFill>
                  <a:schemeClr val="bg1"/>
                </a:solidFill>
                <a:latin typeface="微软雅黑" panose="020B0503020204020204" pitchFamily="34" charset="-122"/>
                <a:ea typeface="微软雅黑" panose="020B0503020204020204" pitchFamily="34" charset="-122"/>
                <a:sym typeface="+mn-ea"/>
              </a:rPr>
              <a:t>。</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cxnSp>
        <p:nvCxnSpPr>
          <p:cNvPr id="85" name="直接连接符 84"/>
          <p:cNvCxnSpPr/>
          <p:nvPr/>
        </p:nvCxnSpPr>
        <p:spPr>
          <a:xfrm>
            <a:off x="299127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00153" y="901700"/>
            <a:ext cx="114723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文本框 2"/>
          <p:cNvSpPr txBox="1"/>
          <p:nvPr/>
        </p:nvSpPr>
        <p:spPr>
          <a:xfrm>
            <a:off x="4138507" y="558800"/>
            <a:ext cx="4021667" cy="398780"/>
          </a:xfrm>
          <a:prstGeom prst="rect">
            <a:avLst/>
          </a:prstGeom>
          <a:noFill/>
        </p:spPr>
        <p:txBody>
          <a:bodyPr wrap="square" rtlCol="0">
            <a:spAutoFit/>
          </a:bodyPr>
          <a:p>
            <a:pPr algn="ctr" defTabSz="914400">
              <a:lnSpc>
                <a:spcPts val="2400"/>
              </a:lnSpc>
            </a:pPr>
            <a:r>
              <a:rPr lang="zh-CN" altLang="en-US" sz="2400" b="1" dirty="0">
                <a:latin typeface="微软雅黑" panose="020B0503020204020204" pitchFamily="34" charset="-122"/>
                <a:ea typeface="微软雅黑" panose="020B0503020204020204" pitchFamily="34" charset="-122"/>
                <a:sym typeface="+mn-ea"/>
              </a:rPr>
              <a:t>档案材料存档备查</a:t>
            </a:r>
            <a:endParaRPr lang="zh-CN" altLang="en-US" sz="2400" b="1" dirty="0">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989118" y="2233083"/>
            <a:ext cx="7553113" cy="2840567"/>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7" name="矩形 6"/>
          <p:cNvSpPr/>
          <p:nvPr/>
        </p:nvSpPr>
        <p:spPr>
          <a:xfrm>
            <a:off x="8542867" y="2247053"/>
            <a:ext cx="2652607" cy="2840567"/>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sp>
        <p:nvSpPr>
          <p:cNvPr id="18" name="稻壳儿春秋广告/盗版必究"/>
          <p:cNvSpPr>
            <a:spLocks noEditPoints="1"/>
          </p:cNvSpPr>
          <p:nvPr/>
        </p:nvSpPr>
        <p:spPr bwMode="auto">
          <a:xfrm flipH="1">
            <a:off x="9006840" y="3009900"/>
            <a:ext cx="1509607" cy="124290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vert="horz" wrap="square" lIns="121920" tIns="60960" rIns="121920" bIns="60960" numCol="1" anchor="t" anchorCtr="0" compatLnSpc="1"/>
          <a:p>
            <a:endParaRPr lang="zh-CN" altLang="en-US" sz="2400">
              <a:solidFill>
                <a:schemeClr val="tx1">
                  <a:lumMod val="75000"/>
                  <a:lumOff val="25000"/>
                </a:schemeClr>
              </a:solidFill>
            </a:endParaRPr>
          </a:p>
        </p:txBody>
      </p:sp>
      <p:sp>
        <p:nvSpPr>
          <p:cNvPr id="6" name="文本框 5"/>
          <p:cNvSpPr txBox="1"/>
          <p:nvPr/>
        </p:nvSpPr>
        <p:spPr>
          <a:xfrm>
            <a:off x="1740747" y="2867660"/>
            <a:ext cx="6533727" cy="107886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sz="2135" dirty="0">
                <a:solidFill>
                  <a:schemeClr val="bg1"/>
                </a:solidFill>
                <a:latin typeface="微软雅黑" panose="020B0503020204020204" pitchFamily="34" charset="-122"/>
                <a:ea typeface="微软雅黑" panose="020B0503020204020204" pitchFamily="34" charset="-122"/>
                <a:sym typeface="+mn-ea"/>
              </a:rPr>
              <a:t>完成复工复产</a:t>
            </a:r>
            <a:r>
              <a:rPr lang="en-US" altLang="zh-CN" sz="2135" dirty="0">
                <a:solidFill>
                  <a:schemeClr val="bg1"/>
                </a:solidFill>
                <a:latin typeface="微软雅黑" panose="020B0503020204020204" pitchFamily="34" charset="-122"/>
                <a:ea typeface="微软雅黑" panose="020B0503020204020204" pitchFamily="34" charset="-122"/>
                <a:sym typeface="+mn-ea"/>
              </a:rPr>
              <a:t>“</a:t>
            </a:r>
            <a:r>
              <a:rPr lang="zh-CN" altLang="en-US" sz="2135" dirty="0">
                <a:solidFill>
                  <a:schemeClr val="bg1"/>
                </a:solidFill>
                <a:latin typeface="微软雅黑" panose="020B0503020204020204" pitchFamily="34" charset="-122"/>
                <a:ea typeface="微软雅黑" panose="020B0503020204020204" pitchFamily="34" charset="-122"/>
                <a:sym typeface="+mn-ea"/>
              </a:rPr>
              <a:t>三个一</a:t>
            </a:r>
            <a:r>
              <a:rPr lang="en-US" altLang="zh-CN" sz="2135" dirty="0">
                <a:solidFill>
                  <a:schemeClr val="bg1"/>
                </a:solidFill>
                <a:latin typeface="微软雅黑" panose="020B0503020204020204" pitchFamily="34" charset="-122"/>
                <a:ea typeface="微软雅黑" panose="020B0503020204020204" pitchFamily="34" charset="-122"/>
                <a:sym typeface="+mn-ea"/>
              </a:rPr>
              <a:t>”</a:t>
            </a:r>
            <a:r>
              <a:rPr lang="zh-CN" altLang="en-US" sz="2135" dirty="0">
                <a:solidFill>
                  <a:schemeClr val="bg1"/>
                </a:solidFill>
                <a:latin typeface="微软雅黑" panose="020B0503020204020204" pitchFamily="34" charset="-122"/>
                <a:ea typeface="微软雅黑" panose="020B0503020204020204" pitchFamily="34" charset="-122"/>
                <a:sym typeface="+mn-ea"/>
              </a:rPr>
              <a:t>工作后，将相关档案资料存档备查。</a:t>
            </a:r>
            <a:endParaRPr lang="zh-CN" altLang="en-US" sz="2135" dirty="0" smtClean="0">
              <a:solidFill>
                <a:schemeClr val="bg1"/>
              </a:solidFill>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6" name="文本框 5"/>
          <p:cNvSpPr txBox="1"/>
          <p:nvPr/>
        </p:nvSpPr>
        <p:spPr>
          <a:xfrm>
            <a:off x="1609725" y="2461895"/>
            <a:ext cx="8783320" cy="2306955"/>
          </a:xfrm>
          <a:prstGeom prst="rect">
            <a:avLst/>
          </a:prstGeom>
          <a:noFill/>
        </p:spPr>
        <p:txBody>
          <a:bodyPr wrap="square" rtlCol="0" anchor="t">
            <a:spAutoFit/>
          </a:bodyPr>
          <a:p>
            <a:pPr algn="l">
              <a:lnSpc>
                <a:spcPct val="150000"/>
              </a:lnSpc>
              <a:buNone/>
            </a:pPr>
            <a:r>
              <a:rPr lang="zh-CN" altLang="en-US" sz="2135" dirty="0">
                <a:solidFill>
                  <a:schemeClr val="bg1"/>
                </a:solidFill>
                <a:latin typeface="微软雅黑" panose="020B0503020204020204" pitchFamily="34" charset="-122"/>
                <a:ea typeface="微软雅黑" panose="020B0503020204020204" pitchFamily="34" charset="-122"/>
                <a:sym typeface="+mn-ea"/>
              </a:rPr>
              <a:t>  </a:t>
            </a:r>
            <a:r>
              <a:rPr lang="zh-CN" altLang="en-US"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 </a:t>
            </a:r>
            <a:r>
              <a:rPr 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开好头，起好步，复工复产先过</a:t>
            </a:r>
            <a:r>
              <a:rPr lang="en-US" alt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安全关</a:t>
            </a:r>
            <a:r>
              <a:rPr lang="en-US" alt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，筑牢安全</a:t>
            </a:r>
            <a:r>
              <a:rPr lang="en-US" alt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防火墙</a:t>
            </a:r>
            <a:r>
              <a:rPr lang="en-US" altLang="zh-CN"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a:t>
            </a:r>
            <a:r>
              <a:rPr lang="zh-CN" altLang="en-US" sz="3200"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，将节后复工复产安全工作抓早、抓小、抓细、抓实，保障安全发展。</a:t>
            </a:r>
            <a:endParaRPr lang="zh-CN" altLang="en-US" sz="3200"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TAG_VERSION" val="1.0"/>
  <p:tag name="KSO_WM_TEMPLATE_CATEGORY" val="custom"/>
  <p:tag name="KSO_WM_TEMPLATE_INDEX" val="20184553"/>
</p:tagLst>
</file>

<file path=ppt/tags/tag64.xml><?xml version="1.0" encoding="utf-8"?>
<p:tagLst xmlns:p="http://schemas.openxmlformats.org/presentationml/2006/main">
  <p:tag name="KSO_WM_TAG_VERSION" val="1.0"/>
  <p:tag name="KSO_WM_TEMPLATE_CATEGORY" val="custom"/>
  <p:tag name="KSO_WM_TEMPLATE_INDEX" val="20184553"/>
</p:tagLst>
</file>

<file path=ppt/tags/tag65.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66.xml><?xml version="1.0" encoding="utf-8"?>
<p:tagLst xmlns:p="http://schemas.openxmlformats.org/presentationml/2006/main">
  <p:tag name="PA" val="v5.2.2"/>
</p:tagLst>
</file>

<file path=ppt/tags/tag67.xml><?xml version="1.0" encoding="utf-8"?>
<p:tagLst xmlns:p="http://schemas.openxmlformats.org/presentationml/2006/main">
  <p:tag name="PA" val="v5.2.2"/>
</p:tagLst>
</file>

<file path=ppt/tags/tag68.xml><?xml version="1.0" encoding="utf-8"?>
<p:tagLst xmlns:p="http://schemas.openxmlformats.org/presentationml/2006/main">
  <p:tag name="KSO_WM_BEAUTIFY_FLAG" val="#wm#"/>
  <p:tag name="KSO_WM_TEMPLATE_CATEGORY" val="custom"/>
  <p:tag name="KSO_WM_TEMPLATE_INDEX" val="20184553"/>
  <p:tag name="KSO_WM_SPECIAL_SOURCE" val="bdnull"/>
</p:tagLst>
</file>

<file path=ppt/tags/tag69.xml><?xml version="1.0" encoding="utf-8"?>
<p:tagLst xmlns:p="http://schemas.openxmlformats.org/presentationml/2006/main">
  <p:tag name="KSO_WM_SPECIAL_SOURCE" val="bdnull"/>
</p:tagLst>
</file>

<file path=ppt/tags/tag70.xml><?xml version="1.0" encoding="utf-8"?>
<p:tagLst xmlns:p="http://schemas.openxmlformats.org/presentationml/2006/main">
  <p:tag name="KSO_WM_SPECIAL_SOURCE" val="bdnull"/>
</p:tagLst>
</file>

<file path=ppt/tags/tag71.xml><?xml version="1.0" encoding="utf-8"?>
<p:tagLst xmlns:p="http://schemas.openxmlformats.org/presentationml/2006/main">
  <p:tag name="KSO_WM_SPECIAL_SOURCE" val="bdnull"/>
</p:tagLst>
</file>

<file path=ppt/tags/tag72.xml><?xml version="1.0" encoding="utf-8"?>
<p:tagLst xmlns:p="http://schemas.openxmlformats.org/presentationml/2006/main">
  <p:tag name="KSO_WM_SPECIAL_SOURCE" val="bdnull"/>
</p:tagLst>
</file>

<file path=ppt/tags/tag73.xml><?xml version="1.0" encoding="utf-8"?>
<p:tagLst xmlns:p="http://schemas.openxmlformats.org/presentationml/2006/main">
  <p:tag name="PA" val="v5.2.2"/>
</p:tagLst>
</file>

<file path=ppt/tags/tag74.xml><?xml version="1.0" encoding="utf-8"?>
<p:tagLst xmlns:p="http://schemas.openxmlformats.org/presentationml/2006/main">
  <p:tag name="KSO_WM_BEAUTIFY_FLAG" val="#wm#"/>
  <p:tag name="KSO_WM_TEMPLATE_CATEGORY" val="custom"/>
  <p:tag name="KSO_WM_TEMPLATE_INDEX" val="20184553"/>
  <p:tag name="KSO_WM_SPECIAL_SOURCE" val="bdnull"/>
</p:tagLst>
</file>

<file path=ppt/tags/tag75.xml><?xml version="1.0" encoding="utf-8"?>
<p:tagLst xmlns:p="http://schemas.openxmlformats.org/presentationml/2006/main">
  <p:tag name="KSO_WM_SPECIAL_SOURCE" val="bdnull"/>
</p:tagLst>
</file>

<file path=ppt/tags/tag76.xml><?xml version="1.0" encoding="utf-8"?>
<p:tagLst xmlns:p="http://schemas.openxmlformats.org/presentationml/2006/main">
  <p:tag name="KSO_WM_SPECIAL_SOURCE" val="bdnull"/>
</p:tagLst>
</file>

<file path=ppt/tags/tag77.xml><?xml version="1.0" encoding="utf-8"?>
<p:tagLst xmlns:p="http://schemas.openxmlformats.org/presentationml/2006/main">
  <p:tag name="KSO_WM_SPECIAL_SOURCE" val="bdnull"/>
</p:tagLst>
</file>

<file path=ppt/tags/tag78.xml><?xml version="1.0" encoding="utf-8"?>
<p:tagLst xmlns:p="http://schemas.openxmlformats.org/presentationml/2006/main">
  <p:tag name="KSO_WM_SPECIAL_SOURCE" val="bdnull"/>
</p:tagLst>
</file>

<file path=ppt/tags/tag79.xml><?xml version="1.0" encoding="utf-8"?>
<p:tagLst xmlns:p="http://schemas.openxmlformats.org/presentationml/2006/main">
  <p:tag name="KSO_WM_SPECIAL_SOURCE" val="bdnull"/>
</p:tagLst>
</file>

<file path=ppt/tags/tag80.xml><?xml version="1.0" encoding="utf-8"?>
<p:tagLst xmlns:p="http://schemas.openxmlformats.org/presentationml/2006/main">
  <p:tag name="PA" val="v5.2.2"/>
</p:tagLst>
</file>

<file path=ppt/tags/tag81.xml><?xml version="1.0" encoding="utf-8"?>
<p:tagLst xmlns:p="http://schemas.openxmlformats.org/presentationml/2006/main">
  <p:tag name="KSO_WM_BEAUTIFY_FLAG" val="#wm#"/>
  <p:tag name="KSO_WM_TEMPLATE_CATEGORY" val="custom"/>
  <p:tag name="KSO_WM_TEMPLATE_INDEX" val="20184553"/>
  <p:tag name="KSO_WM_SPECIAL_SOURCE" val="bdnull"/>
</p:tagLst>
</file>

<file path=ppt/tags/tag82.xml><?xml version="1.0" encoding="utf-8"?>
<p:tagLst xmlns:p="http://schemas.openxmlformats.org/presentationml/2006/main">
  <p:tag name="KSO_WM_SPECIAL_SOURCE" val="bdnull"/>
</p:tagLst>
</file>

<file path=ppt/tags/tag83.xml><?xml version="1.0" encoding="utf-8"?>
<p:tagLst xmlns:p="http://schemas.openxmlformats.org/presentationml/2006/main">
  <p:tag name="KSO_WM_SPECIAL_SOURCE" val="bdnull"/>
</p:tagLst>
</file>

<file path=ppt/tags/tag84.xml><?xml version="1.0" encoding="utf-8"?>
<p:tagLst xmlns:p="http://schemas.openxmlformats.org/presentationml/2006/main">
  <p:tag name="KSO_WM_SPECIAL_SOURCE" val="bdnull"/>
</p:tagLst>
</file>

<file path=ppt/tags/tag85.xml><?xml version="1.0" encoding="utf-8"?>
<p:tagLst xmlns:p="http://schemas.openxmlformats.org/presentationml/2006/main">
  <p:tag name="KSO_WM_SPECIAL_SOURCE" val="bdnull"/>
</p:tagLst>
</file>

<file path=ppt/tags/tag86.xml><?xml version="1.0" encoding="utf-8"?>
<p:tagLst xmlns:p="http://schemas.openxmlformats.org/presentationml/2006/main">
  <p:tag name="KSO_WM_SPECIAL_SOURCE" val="bdnull"/>
</p:tagLst>
</file>

<file path=ppt/tags/tag87.xml><?xml version="1.0" encoding="utf-8"?>
<p:tagLst xmlns:p="http://schemas.openxmlformats.org/presentationml/2006/main">
  <p:tag name="KSO_WM_SPECIAL_SOURCE" val="bdnull"/>
</p:tagLst>
</file>

<file path=ppt/tags/tag88.xml><?xml version="1.0" encoding="utf-8"?>
<p:tagLst xmlns:p="http://schemas.openxmlformats.org/presentationml/2006/main">
  <p:tag name="KSO_WM_SPECIAL_SOURCE" val="bdnull"/>
</p:tagLst>
</file>

<file path=ppt/tags/tag89.xml><?xml version="1.0" encoding="utf-8"?>
<p:tagLst xmlns:p="http://schemas.openxmlformats.org/presentationml/2006/main">
  <p:tag name="KSO_WM_SPECIAL_SOURCE" val="bdnull"/>
</p:tagLst>
</file>

<file path=ppt/tags/tag90.xml><?xml version="1.0" encoding="utf-8"?>
<p:tagLst xmlns:p="http://schemas.openxmlformats.org/presentationml/2006/main">
  <p:tag name="PA" val="v5.2.2"/>
</p:tagLst>
</file>

<file path=ppt/tags/tag91.xml><?xml version="1.0" encoding="utf-8"?>
<p:tagLst xmlns:p="http://schemas.openxmlformats.org/presentationml/2006/main">
  <p:tag name="KSO_WM_BEAUTIFY_FLAG" val="#wm#"/>
  <p:tag name="KSO_WM_TEMPLATE_CATEGORY" val="custom"/>
  <p:tag name="KSO_WM_TEMPLATE_INDEX" val="20184553"/>
  <p:tag name="KSO_WM_SPECIAL_SOURCE" val="bdnull"/>
</p:tagLst>
</file>

<file path=ppt/tags/tag92.xml><?xml version="1.0" encoding="utf-8"?>
<p:tagLst xmlns:p="http://schemas.openxmlformats.org/presentationml/2006/main">
  <p:tag name="KSO_WM_SPECIAL_SOURCE" val="bdnull"/>
</p:tagLst>
</file>

<file path=ppt/tags/tag93.xml><?xml version="1.0" encoding="utf-8"?>
<p:tagLst xmlns:p="http://schemas.openxmlformats.org/presentationml/2006/main">
  <p:tag name="KSO_WM_SPECIAL_SOURCE" val="bdnull"/>
</p:tagLst>
</file>

<file path=ppt/tags/tag94.xml><?xml version="1.0" encoding="utf-8"?>
<p:tagLst xmlns:p="http://schemas.openxmlformats.org/presentationml/2006/main">
  <p:tag name="KSO_WM_SPECIAL_SOURCE" val="bdnull"/>
</p:tagLst>
</file>

<file path=ppt/tags/tag95.xml><?xml version="1.0" encoding="utf-8"?>
<p:tagLst xmlns:p="http://schemas.openxmlformats.org/presentationml/2006/main">
  <p:tag name="KSO_WM_SPECIAL_SOURCE" val="bdnull"/>
</p:tagLst>
</file>

<file path=ppt/tags/tag96.xml><?xml version="1.0" encoding="utf-8"?>
<p:tagLst xmlns:p="http://schemas.openxmlformats.org/presentationml/2006/main">
  <p:tag name="KSO_WM_SPECIAL_SOURCE" val="bdnull"/>
</p:tagLst>
</file>

<file path=ppt/tags/tag97.xml><?xml version="1.0" encoding="utf-8"?>
<p:tagLst xmlns:p="http://schemas.openxmlformats.org/presentationml/2006/main">
  <p:tag name="KSO_WM_SPECIAL_SOURCE" val="bdnull"/>
</p:tagLst>
</file>

<file path=ppt/tags/tag98.xml><?xml version="1.0" encoding="utf-8"?>
<p:tagLst xmlns:p="http://schemas.openxmlformats.org/presentationml/2006/main">
  <p:tag name="KSO_WM_SPECIAL_SOURCE" val="bdnull"/>
</p:tagLst>
</file>

<file path=ppt/tags/tag99.xml><?xml version="1.0" encoding="utf-8"?>
<p:tagLst xmlns:p="http://schemas.openxmlformats.org/presentationml/2006/main">
  <p:tag name="KSO_WM_SPECIAL_SOURCE" val="bdnull"/>
</p:tagLst>
</file>

<file path=ppt/tags/tag100.xml><?xml version="1.0" encoding="utf-8"?>
<p:tagLst xmlns:p="http://schemas.openxmlformats.org/presentationml/2006/main">
  <p:tag name="KSO_WM_SPECIAL_SOURCE" val="bdnull"/>
</p:tagLst>
</file>

<file path=ppt/tags/tag101.xml><?xml version="1.0" encoding="utf-8"?>
<p:tagLst xmlns:p="http://schemas.openxmlformats.org/presentationml/2006/main">
  <p:tag name="KSO_WM_SPECIAL_SOURCE" val="bdnull"/>
</p:tagLst>
</file>

<file path=ppt/tags/tag102.xml><?xml version="1.0" encoding="utf-8"?>
<p:tagLst xmlns:p="http://schemas.openxmlformats.org/presentationml/2006/main">
  <p:tag name="KSO_WM_SPECIAL_SOURCE" val="bdnull"/>
</p:tagLst>
</file>

<file path=ppt/tags/tag103.xml><?xml version="1.0" encoding="utf-8"?>
<p:tagLst xmlns:p="http://schemas.openxmlformats.org/presentationml/2006/main">
  <p:tag name="KSO_WM_SPECIAL_SOURCE" val="bdnull"/>
</p:tagLst>
</file>

<file path=ppt/tags/tag104.xml><?xml version="1.0" encoding="utf-8"?>
<p:tagLst xmlns:p="http://schemas.openxmlformats.org/presentationml/2006/main">
  <p:tag name="KSO_WM_SPECIAL_SOURCE" val="bdnull"/>
</p:tagLst>
</file>

<file path=ppt/tags/tag105.xml><?xml version="1.0" encoding="utf-8"?>
<p:tagLst xmlns:p="http://schemas.openxmlformats.org/presentationml/2006/main">
  <p:tag name="KSO_WM_SPECIAL_SOURCE" val="bdnull"/>
</p:tagLst>
</file>

<file path=ppt/tags/tag106.xml><?xml version="1.0" encoding="utf-8"?>
<p:tagLst xmlns:p="http://schemas.openxmlformats.org/presentationml/2006/main">
  <p:tag name="KSO_WM_SPECIAL_SOURCE" val="bdnull"/>
</p:tagLst>
</file>

<file path=ppt/tags/tag107.xml><?xml version="1.0" encoding="utf-8"?>
<p:tagLst xmlns:p="http://schemas.openxmlformats.org/presentationml/2006/main">
  <p:tag name="KSO_DOCER_TEMPLATE_OPEN_ONCE_MARK" val="1"/>
  <p:tag name="KSO_WPP_MARK_KEY" val="56699f1b-8e5d-4227-b78b-80566f8012a0"/>
  <p:tag name="COMMONDATA" val="eyJoZGlkIjoiNGUxMzkwMGI2Zjk0OTFhNWQxOWQ3YWU4ZDg2OTkxMTIifQ=="/>
</p:tagLst>
</file>

<file path=ppt/theme/theme1.xml><?xml version="1.0" encoding="utf-8"?>
<a:theme xmlns:a="http://schemas.openxmlformats.org/drawingml/2006/main" name=".">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3148</Words>
  <Application>WPS 演示</Application>
  <PresentationFormat>宽屏</PresentationFormat>
  <Paragraphs>186</Paragraphs>
  <Slides>36</Slides>
  <Notes>4</Notes>
  <HiddenSlides>0</HiddenSlides>
  <MMClips>0</MMClips>
  <ScaleCrop>false</ScaleCrop>
  <HeadingPairs>
    <vt:vector size="6" baseType="variant">
      <vt:variant>
        <vt:lpstr>已用的字体</vt:lpstr>
      </vt:variant>
      <vt:variant>
        <vt:i4>11</vt:i4>
      </vt:variant>
      <vt:variant>
        <vt:lpstr>主题</vt:lpstr>
      </vt:variant>
      <vt:variant>
        <vt:i4>4</vt:i4>
      </vt:variant>
      <vt:variant>
        <vt:lpstr>幻灯片标题</vt:lpstr>
      </vt:variant>
      <vt:variant>
        <vt:i4>36</vt:i4>
      </vt:variant>
    </vt:vector>
  </HeadingPairs>
  <TitlesOfParts>
    <vt:vector size="51" baseType="lpstr">
      <vt:lpstr>Arial</vt:lpstr>
      <vt:lpstr>宋体</vt:lpstr>
      <vt:lpstr>Wingdings</vt:lpstr>
      <vt:lpstr>微软雅黑</vt:lpstr>
      <vt:lpstr>黑体</vt:lpstr>
      <vt:lpstr>Agency FB</vt:lpstr>
      <vt:lpstr>Aharoni</vt:lpstr>
      <vt:lpstr>Yu Gothic UI Semibold</vt:lpstr>
      <vt:lpstr>Arial Unicode MS</vt:lpstr>
      <vt:lpstr>等线</vt:lpstr>
      <vt:lpstr>Franklin Gothic Medium</vt:lpstr>
      <vt:lpstr>.</vt:lpstr>
      <vt:lpstr>3_自定义设计方案</vt:lpstr>
      <vt:lpstr>Office 主题</vt:lpstr>
      <vt:lpstr>2_自定义设计方案</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A小伟</cp:lastModifiedBy>
  <cp:revision>128</cp:revision>
  <dcterms:created xsi:type="dcterms:W3CDTF">2019-06-19T02:08:00Z</dcterms:created>
  <dcterms:modified xsi:type="dcterms:W3CDTF">2023-01-31T05:42:59Z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8813C47070AE4267AA2193595AED5F38</vt:lpwstr>
  </property>
</Properties>
</file>