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523" r:id="rId4"/>
    <p:sldId id="495" r:id="rId5"/>
    <p:sldId id="496" r:id="rId7"/>
    <p:sldId id="497" r:id="rId8"/>
    <p:sldId id="498" r:id="rId9"/>
    <p:sldId id="522" r:id="rId10"/>
    <p:sldId id="499" r:id="rId11"/>
    <p:sldId id="500" r:id="rId12"/>
    <p:sldId id="501" r:id="rId13"/>
    <p:sldId id="502" r:id="rId14"/>
    <p:sldId id="503" r:id="rId15"/>
    <p:sldId id="504" r:id="rId16"/>
    <p:sldId id="505" r:id="rId17"/>
    <p:sldId id="506" r:id="rId18"/>
    <p:sldId id="507" r:id="rId19"/>
    <p:sldId id="508" r:id="rId20"/>
    <p:sldId id="509" r:id="rId21"/>
    <p:sldId id="510" r:id="rId22"/>
    <p:sldId id="511" r:id="rId23"/>
    <p:sldId id="512" r:id="rId24"/>
    <p:sldId id="513" r:id="rId25"/>
    <p:sldId id="514" r:id="rId26"/>
    <p:sldId id="515" r:id="rId27"/>
    <p:sldId id="516" r:id="rId28"/>
    <p:sldId id="517" r:id="rId29"/>
    <p:sldId id="518" r:id="rId30"/>
    <p:sldId id="519" r:id="rId31"/>
    <p:sldId id="520" r:id="rId32"/>
    <p:sldId id="524" r:id="rId33"/>
    <p:sldId id="273" r:id="rId34"/>
  </p:sldIdLst>
  <p:sldSz cx="12192000" cy="6858000"/>
  <p:notesSz cx="6858000" cy="9144000"/>
  <p:custDataLst>
    <p:tags r:id="rId38"/>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howGuides="1">
      <p:cViewPr varScale="1">
        <p:scale>
          <a:sx n="83" d="100"/>
          <a:sy n="83" d="100"/>
        </p:scale>
        <p:origin x="658" y="67"/>
      </p:cViewPr>
      <p:guideLst>
        <p:guide orient="horz" pos="2160"/>
        <p:guide pos="3840"/>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gs" Target="tags/tag670.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1"/>
          <p:cNvSpPr>
            <a:spLocks noGrp="1"/>
          </p:cNvSpPr>
          <p:nvPr>
            <p:ph type="hdr" sz="quarter"/>
          </p:nvPr>
        </p:nvSpPr>
        <p:spPr>
          <a:xfrm>
            <a:off x="0" y="0"/>
            <a:ext cx="2971800" cy="458788"/>
          </a:xfrm>
          <a:prstGeom prst="rect">
            <a:avLst/>
          </a:prstGeom>
          <a:noFill/>
          <a:ln w="9525">
            <a:noFill/>
          </a:ln>
        </p:spPr>
        <p:txBody>
          <a:bodyPr vert="horz"/>
          <a:lstStyle>
            <a:lvl1pPr eaLnBrk="1" hangingPunct="1">
              <a:buFont typeface="Arial" panose="020B0604020202020204" pitchFamily="34" charset="0"/>
              <a:buNone/>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日期占位符 2"/>
          <p:cNvSpPr>
            <a:spLocks noGrp="1"/>
          </p:cNvSpPr>
          <p:nvPr>
            <p:ph type="dt" idx="1"/>
          </p:nvPr>
        </p:nvSpPr>
        <p:spPr>
          <a:xfrm>
            <a:off x="3884613" y="0"/>
            <a:ext cx="2971800" cy="458788"/>
          </a:xfrm>
          <a:prstGeom prst="rect">
            <a:avLst/>
          </a:prstGeom>
          <a:noFill/>
          <a:ln w="9525">
            <a:noFill/>
          </a:ln>
        </p:spPr>
        <p:txBody>
          <a:bodyPr vert="horz" wrap="square" lIns="91440" tIns="45720" rIns="91440" bIns="45720" numCol="1" anchor="t" anchorCtr="0" compatLnSpc="1"/>
          <a:lstStyle>
            <a:lvl1pPr algn="r" eaLnBrk="1" hangingPunct="1">
              <a:buFont typeface="Arial" panose="020B0604020202020204" pitchFamily="34" charset="0"/>
              <a:buNone/>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E355B99-B7EB-4AED-939B-668B1B39B5F8}" type="datetime1">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2228" name="幻灯片图像占位符 3"/>
          <p:cNvSpPr>
            <a:spLocks noGrp="1" noRot="1" noChangeAspect="1"/>
          </p:cNvSpPr>
          <p:nvPr>
            <p:ph type="sldImg"/>
          </p:nvPr>
        </p:nvSpPr>
        <p:spPr>
          <a:xfrm>
            <a:off x="685800" y="1143000"/>
            <a:ext cx="5486400" cy="3086100"/>
          </a:xfrm>
          <a:prstGeom prst="rect">
            <a:avLst/>
          </a:prstGeom>
          <a:noFill/>
          <a:ln w="12700">
            <a:noFill/>
          </a:ln>
        </p:spPr>
      </p:sp>
      <p:sp>
        <p:nvSpPr>
          <p:cNvPr id="51205" name="备注占位符 4"/>
          <p:cNvSpPr>
            <a:spLocks noGrp="1" noRot="1" noChangeAspect="1" noChangeArrowheads="1"/>
          </p:cNvSpPr>
          <p:nvPr/>
        </p:nvSpPr>
        <p:spPr bwMode="auto">
          <a:xfrm>
            <a:off x="685800" y="4400550"/>
            <a:ext cx="5486400" cy="3600450"/>
          </a:xfrm>
          <a:prstGeom prst="rect">
            <a:avLst/>
          </a:prstGeom>
          <a:no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457200" marR="0" lvl="1"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914400" marR="0" lvl="2"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371600" marR="0" lvl="3"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a:p>
            <a:pPr marL="1828800" marR="0" lvl="4"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4" name="页脚占位符 5"/>
          <p:cNvSpPr>
            <a:spLocks noGrp="1"/>
          </p:cNvSpPr>
          <p:nvPr>
            <p:ph type="ftr" sz="quarter" idx="4"/>
          </p:nvPr>
        </p:nvSpPr>
        <p:spPr>
          <a:xfrm>
            <a:off x="0" y="8685213"/>
            <a:ext cx="2971800" cy="458788"/>
          </a:xfrm>
          <a:prstGeom prst="rect">
            <a:avLst/>
          </a:prstGeom>
          <a:noFill/>
          <a:ln w="9525">
            <a:noFill/>
          </a:ln>
        </p:spPr>
        <p:txBody>
          <a:bodyPr vert="horz" anchor="b"/>
          <a:lstStyle>
            <a:lvl1pPr eaLnBrk="1" hangingPunct="1">
              <a:buFont typeface="Arial" panose="020B0604020202020204" pitchFamily="34" charset="0"/>
              <a:buNone/>
              <a:defRPr sz="1200" noProof="1"/>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1">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灯片编号占位符 6"/>
          <p:cNvSpPr>
            <a:spLocks noGrp="1"/>
          </p:cNvSpPr>
          <p:nvPr>
            <p:ph type="sldNum" sz="quarter" idx="5"/>
          </p:nvPr>
        </p:nvSpPr>
        <p:spPr>
          <a:xfrm>
            <a:off x="3884613" y="8685213"/>
            <a:ext cx="2971800" cy="458788"/>
          </a:xfrm>
          <a:prstGeom prst="rect">
            <a:avLst/>
          </a:prstGeom>
          <a:noFill/>
          <a:ln w="9525">
            <a:noFill/>
          </a:ln>
        </p:spPr>
        <p:txBody>
          <a:bodyPr vert="horz" wrap="square" lIns="91440" tIns="45720" rIns="91440" bIns="45720" numCol="1" anchor="b" anchorCtr="0" compatLnSpc="1"/>
          <a:lstStyle>
            <a:lvl1pPr algn="r" eaLnBrk="1" hangingPunct="1">
              <a:buFont typeface="Arial" panose="020B0604020202020204" pitchFamily="34" charset="0"/>
              <a:buNone/>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FFDA927-4355-4757-90BC-B4568F3BC2BB}" type="slidenum">
              <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defTabSz="0" rtl="0" eaLnBrk="0" fontAlgn="base" hangingPunct="0">
      <a:spcBef>
        <a:spcPct val="0"/>
      </a:spcBef>
      <a:spcAft>
        <a:spcPct val="0"/>
      </a:spcAft>
      <a:defRPr sz="1200" kern="1200">
        <a:solidFill>
          <a:schemeClr val="tx1"/>
        </a:solidFill>
        <a:latin typeface="Arial" panose="020B0604020202020204" pitchFamily="34" charset="0"/>
      </a:defRPr>
    </a:lvl1pPr>
    <a:lvl2pPr lvl="1" algn="l" defTabSz="0" rtl="0" eaLnBrk="0" fontAlgn="base" hangingPunct="0">
      <a:spcBef>
        <a:spcPct val="0"/>
      </a:spcBef>
      <a:spcAft>
        <a:spcPct val="0"/>
      </a:spcAft>
      <a:defRPr sz="1200" kern="1200">
        <a:solidFill>
          <a:schemeClr val="tx1"/>
        </a:solidFill>
        <a:latin typeface="Arial" panose="020B0604020202020204" pitchFamily="34" charset="0"/>
      </a:defRPr>
    </a:lvl2pPr>
    <a:lvl3pPr lvl="2" algn="l" defTabSz="0" rtl="0" eaLnBrk="0" fontAlgn="base" hangingPunct="0">
      <a:spcBef>
        <a:spcPct val="0"/>
      </a:spcBef>
      <a:spcAft>
        <a:spcPct val="0"/>
      </a:spcAft>
      <a:defRPr sz="1200" kern="1200">
        <a:solidFill>
          <a:schemeClr val="tx1"/>
        </a:solidFill>
        <a:latin typeface="Arial" panose="020B0604020202020204" pitchFamily="34" charset="0"/>
      </a:defRPr>
    </a:lvl3pPr>
    <a:lvl4pPr lvl="3" algn="l" defTabSz="0" rtl="0" eaLnBrk="0" fontAlgn="base" hangingPunct="0">
      <a:spcBef>
        <a:spcPct val="0"/>
      </a:spcBef>
      <a:spcAft>
        <a:spcPct val="0"/>
      </a:spcAft>
      <a:defRPr sz="1200" kern="1200">
        <a:solidFill>
          <a:schemeClr val="tx1"/>
        </a:solidFill>
        <a:latin typeface="Arial" panose="020B0604020202020204" pitchFamily="34" charset="0"/>
      </a:defRPr>
    </a:lvl4pPr>
    <a:lvl5pPr lvl="4" algn="l" defTabSz="0" rtl="0" eaLnBrk="0" fontAlgn="base" hangingPunct="0">
      <a:spcBef>
        <a:spcPct val="0"/>
      </a:spcBef>
      <a:spcAft>
        <a:spcPct val="0"/>
      </a:spcAft>
      <a:defRPr sz="1200" kern="1200">
        <a:solidFill>
          <a:schemeClr val="tx1"/>
        </a:solidFill>
        <a:latin typeface="Arial" panose="020B0604020202020204" pitchFamily="34" charset="0"/>
      </a:defRPr>
    </a:lvl5pPr>
    <a:lvl6pPr marL="2286000" lvl="5" indent="0" defTabSz="0" fontAlgn="base">
      <a:defRPr sz="1200" kern="1200"/>
    </a:lvl6pPr>
    <a:lvl7pPr marL="2743200" lvl="6" indent="0" defTabSz="0" fontAlgn="base">
      <a:defRPr sz="1200" kern="1200"/>
    </a:lvl7pPr>
    <a:lvl8pPr marL="3200400" lvl="7" indent="0" defTabSz="0" fontAlgn="base">
      <a:defRPr sz="1200" kern="1200"/>
    </a:lvl8pPr>
    <a:lvl9pPr marL="3657600" lvl="8" indent="0" defTabSz="0" fontAlgn="base">
      <a:defRPr sz="1200" kern="1200"/>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7" name="幻灯片图像占位符 1"/>
          <p:cNvSpPr>
            <a:spLocks noGrp="1" noRot="1" noChangeAspect="1" noTextEdit="1"/>
          </p:cNvSpPr>
          <p:nvPr>
            <p:ph type="sldImg"/>
          </p:nvPr>
        </p:nvSpPr>
        <p:spPr/>
      </p:sp>
      <p:sp>
        <p:nvSpPr>
          <p:cNvPr id="55298"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55299"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5" name="幻灯片图像占位符 1"/>
          <p:cNvSpPr>
            <a:spLocks noGrp="1" noRot="1" noChangeAspect="1" noTextEdit="1"/>
          </p:cNvSpPr>
          <p:nvPr>
            <p:ph type="sldImg"/>
          </p:nvPr>
        </p:nvSpPr>
        <p:spPr/>
      </p:sp>
      <p:sp>
        <p:nvSpPr>
          <p:cNvPr id="57346"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57347"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3" name="幻灯片图像占位符 1"/>
          <p:cNvSpPr>
            <a:spLocks noGrp="1" noRot="1" noChangeAspect="1" noTextEdit="1"/>
          </p:cNvSpPr>
          <p:nvPr>
            <p:ph type="sldImg"/>
          </p:nvPr>
        </p:nvSpPr>
        <p:spPr/>
      </p:sp>
      <p:sp>
        <p:nvSpPr>
          <p:cNvPr id="59394"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59395"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dirty="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5" name="幻灯片图像占位符 1"/>
          <p:cNvSpPr>
            <a:spLocks noGrp="1" noRot="1" noChangeAspect="1" noTextEdit="1"/>
          </p:cNvSpPr>
          <p:nvPr>
            <p:ph type="sldImg"/>
          </p:nvPr>
        </p:nvSpPr>
        <p:spPr/>
      </p:sp>
      <p:sp>
        <p:nvSpPr>
          <p:cNvPr id="62466"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62467"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4513" name="幻灯片图像占位符 1"/>
          <p:cNvSpPr>
            <a:spLocks noGrp="1" noRot="1" noChangeAspect="1" noTextEdit="1"/>
          </p:cNvSpPr>
          <p:nvPr>
            <p:ph type="sldImg"/>
          </p:nvPr>
        </p:nvSpPr>
        <p:spPr/>
      </p:sp>
      <p:sp>
        <p:nvSpPr>
          <p:cNvPr id="64514"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64515"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1" name="幻灯片图像占位符 1"/>
          <p:cNvSpPr>
            <a:spLocks noGrp="1" noRot="1" noChangeAspect="1" noTextEdit="1"/>
          </p:cNvSpPr>
          <p:nvPr>
            <p:ph type="sldImg"/>
          </p:nvPr>
        </p:nvSpPr>
        <p:spPr/>
      </p:sp>
      <p:sp>
        <p:nvSpPr>
          <p:cNvPr id="66562"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66563"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8609" name="幻灯片图像占位符 1"/>
          <p:cNvSpPr>
            <a:spLocks noGrp="1" noRot="1" noChangeAspect="1" noTextEdit="1"/>
          </p:cNvSpPr>
          <p:nvPr>
            <p:ph type="sldImg"/>
          </p:nvPr>
        </p:nvSpPr>
        <p:spPr/>
      </p:sp>
      <p:sp>
        <p:nvSpPr>
          <p:cNvPr id="68610"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6861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0657" name="幻灯片图像占位符 1"/>
          <p:cNvSpPr>
            <a:spLocks noGrp="1" noRot="1" noChangeAspect="1" noTextEdit="1"/>
          </p:cNvSpPr>
          <p:nvPr>
            <p:ph type="sldImg"/>
          </p:nvPr>
        </p:nvSpPr>
        <p:spPr/>
      </p:sp>
      <p:sp>
        <p:nvSpPr>
          <p:cNvPr id="70658"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70659"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4753" name="幻灯片图像占位符 1"/>
          <p:cNvSpPr>
            <a:spLocks noGrp="1" noRot="1" noChangeAspect="1" noTextEdit="1"/>
          </p:cNvSpPr>
          <p:nvPr>
            <p:ph type="sldImg"/>
          </p:nvPr>
        </p:nvSpPr>
        <p:spPr/>
      </p:sp>
      <p:sp>
        <p:nvSpPr>
          <p:cNvPr id="74754"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74755"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6801" name="幻灯片图像占位符 1"/>
          <p:cNvSpPr>
            <a:spLocks noGrp="1" noRot="1" noChangeAspect="1" noTextEdit="1"/>
          </p:cNvSpPr>
          <p:nvPr>
            <p:ph type="sldImg"/>
          </p:nvPr>
        </p:nvSpPr>
        <p:spPr/>
      </p:sp>
      <p:sp>
        <p:nvSpPr>
          <p:cNvPr id="76802"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76803"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8849" name="幻灯片图像占位符 1"/>
          <p:cNvSpPr>
            <a:spLocks noGrp="1" noRot="1" noChangeAspect="1" noTextEdit="1"/>
          </p:cNvSpPr>
          <p:nvPr>
            <p:ph type="sldImg"/>
          </p:nvPr>
        </p:nvSpPr>
        <p:spPr/>
      </p:sp>
      <p:sp>
        <p:nvSpPr>
          <p:cNvPr id="78850"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7885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0897" name="幻灯片图像占位符 1"/>
          <p:cNvSpPr>
            <a:spLocks noGrp="1" noRot="1" noChangeAspect="1" noTextEdit="1"/>
          </p:cNvSpPr>
          <p:nvPr>
            <p:ph type="sldImg"/>
          </p:nvPr>
        </p:nvSpPr>
        <p:spPr/>
      </p:sp>
      <p:sp>
        <p:nvSpPr>
          <p:cNvPr id="80898"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80899"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5" name="幻灯片图像占位符 1"/>
          <p:cNvSpPr>
            <a:spLocks noGrp="1" noRot="1" noChangeAspect="1" noTextEdit="1"/>
          </p:cNvSpPr>
          <p:nvPr>
            <p:ph type="sldImg"/>
          </p:nvPr>
        </p:nvSpPr>
        <p:spPr/>
      </p:sp>
      <p:sp>
        <p:nvSpPr>
          <p:cNvPr id="82946"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82947"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4993" name="幻灯片图像占位符 1"/>
          <p:cNvSpPr>
            <a:spLocks noGrp="1" noRot="1" noChangeAspect="1" noTextEdit="1"/>
          </p:cNvSpPr>
          <p:nvPr>
            <p:ph type="sldImg"/>
          </p:nvPr>
        </p:nvSpPr>
        <p:spPr/>
      </p:sp>
      <p:sp>
        <p:nvSpPr>
          <p:cNvPr id="84994"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84995"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1" name="幻灯片图像占位符 1"/>
          <p:cNvSpPr>
            <a:spLocks noGrp="1" noRot="1" noChangeAspect="1" noTextEdit="1"/>
          </p:cNvSpPr>
          <p:nvPr>
            <p:ph type="sldImg"/>
          </p:nvPr>
        </p:nvSpPr>
        <p:spPr/>
      </p:sp>
      <p:sp>
        <p:nvSpPr>
          <p:cNvPr id="87042"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87043"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9089" name="幻灯片图像占位符 1"/>
          <p:cNvSpPr>
            <a:spLocks noGrp="1" noRot="1" noChangeAspect="1" noTextEdit="1"/>
          </p:cNvSpPr>
          <p:nvPr>
            <p:ph type="sldImg"/>
          </p:nvPr>
        </p:nvSpPr>
        <p:spPr/>
      </p:sp>
      <p:sp>
        <p:nvSpPr>
          <p:cNvPr id="89090"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8909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2161" name="幻灯片图像占位符 1"/>
          <p:cNvSpPr>
            <a:spLocks noGrp="1" noRot="1" noChangeAspect="1" noTextEdit="1"/>
          </p:cNvSpPr>
          <p:nvPr>
            <p:ph type="sldImg"/>
          </p:nvPr>
        </p:nvSpPr>
        <p:spPr/>
      </p:sp>
      <p:sp>
        <p:nvSpPr>
          <p:cNvPr id="92162"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92163"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4209" name="幻灯片图像占位符 1"/>
          <p:cNvSpPr>
            <a:spLocks noGrp="1" noRot="1" noChangeAspect="1" noTextEdit="1"/>
          </p:cNvSpPr>
          <p:nvPr>
            <p:ph type="sldImg"/>
          </p:nvPr>
        </p:nvSpPr>
        <p:spPr/>
      </p:sp>
      <p:sp>
        <p:nvSpPr>
          <p:cNvPr id="94210"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9421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7" name="幻灯片图像占位符 1"/>
          <p:cNvSpPr>
            <a:spLocks noGrp="1" noRot="1" noChangeAspect="1" noTextEdit="1"/>
          </p:cNvSpPr>
          <p:nvPr>
            <p:ph type="sldImg"/>
          </p:nvPr>
        </p:nvSpPr>
        <p:spPr/>
      </p:sp>
      <p:sp>
        <p:nvSpPr>
          <p:cNvPr id="96258"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96259"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5" name="幻灯片图像占位符 1"/>
          <p:cNvSpPr>
            <a:spLocks noGrp="1" noRot="1" noChangeAspect="1" noTextEdit="1"/>
          </p:cNvSpPr>
          <p:nvPr>
            <p:ph type="sldImg"/>
          </p:nvPr>
        </p:nvSpPr>
        <p:spPr/>
      </p:sp>
      <p:sp>
        <p:nvSpPr>
          <p:cNvPr id="98306"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98307"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3" name="幻灯片图像占位符 1"/>
          <p:cNvSpPr>
            <a:spLocks noGrp="1" noRot="1" noChangeAspect="1" noTextEdit="1"/>
          </p:cNvSpPr>
          <p:nvPr>
            <p:ph type="sldImg"/>
          </p:nvPr>
        </p:nvSpPr>
        <p:spPr/>
      </p:sp>
      <p:sp>
        <p:nvSpPr>
          <p:cNvPr id="100354"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100355"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1" name="幻灯片图像占位符 1"/>
          <p:cNvSpPr>
            <a:spLocks noGrp="1" noRot="1" noChangeAspect="1" noTextEdit="1"/>
          </p:cNvSpPr>
          <p:nvPr>
            <p:ph type="sldImg"/>
          </p:nvPr>
        </p:nvSpPr>
        <p:spPr/>
      </p:sp>
      <p:sp>
        <p:nvSpPr>
          <p:cNvPr id="102402"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102403"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49" name="幻灯片图像占位符 1"/>
          <p:cNvSpPr>
            <a:spLocks noGrp="1" noRot="1" noChangeAspect="1" noTextEdit="1"/>
          </p:cNvSpPr>
          <p:nvPr>
            <p:ph type="sldImg"/>
          </p:nvPr>
        </p:nvSpPr>
        <p:spPr/>
      </p:sp>
      <p:sp>
        <p:nvSpPr>
          <p:cNvPr id="104450" name="备注占位符 2"/>
          <p:cNvSpPr>
            <a:spLocks noGrp="1"/>
          </p:cNvSpPr>
          <p:nvPr>
            <p:ph type="body"/>
          </p:nvPr>
        </p:nvSpPr>
        <p:spPr>
          <a:xfrm>
            <a:off x="2147482688" y="2147482688"/>
            <a:ext cx="0" cy="0"/>
          </a:xfrm>
          <a:prstGeom prst="rect">
            <a:avLst/>
          </a:prstGeom>
          <a:noFill/>
          <a:ln w="9525">
            <a:noFill/>
          </a:ln>
        </p:spPr>
        <p:txBody>
          <a:bodyPr anchor="t" anchorCtr="0"/>
          <a:p>
            <a:pPr lvl="0"/>
            <a:endParaRPr lang="zh-CN" altLang="en-US" dirty="0">
              <a:ea typeface="宋体" panose="02010600030101010101" pitchFamily="2" charset="-122"/>
            </a:endParaRPr>
          </a:p>
        </p:txBody>
      </p:sp>
      <p:sp>
        <p:nvSpPr>
          <p:cNvPr id="104451" name="灯片编号占位符 3"/>
          <p:cNvSpPr txBox="1">
            <a:spLocks noGrp="1"/>
          </p:cNvSpPr>
          <p:nvPr>
            <p:ph type="sldNum" sz="quarter"/>
          </p:nvPr>
        </p:nvSpPr>
        <p:spPr>
          <a:xfrm>
            <a:off x="3884613" y="8685213"/>
            <a:ext cx="2971800" cy="458787"/>
          </a:xfrm>
          <a:prstGeom prst="rect">
            <a:avLst/>
          </a:prstGeom>
          <a:noFill/>
          <a:ln w="9525">
            <a:noFill/>
          </a:ln>
        </p:spPr>
        <p:txBody>
          <a:bodyPr vert="horz" wrap="square" lIns="91440" tIns="45720" rIns="91440" bIns="45720" anchor="b" anchorCtr="0"/>
          <a:p>
            <a:pPr lvl="0" algn="r" eaLnBrk="1" hangingPunct="1"/>
            <a:fld id="{9A0DB2DC-4C9A-4742-B13C-FB6460FD3503}" type="slidenum">
              <a:rPr lang="zh-CN" altLang="en-US" sz="1800" dirty="0">
                <a:latin typeface="Arial" panose="020B0604020202020204" pitchFamily="34" charset="0"/>
                <a:ea typeface="宋体" panose="02010600030101010101" pitchFamily="2" charset="-122"/>
              </a:rPr>
            </a:fld>
            <a:endParaRPr lang="zh-CN" altLang="en-US" sz="1800" dirty="0">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tags" Target="../tags/tag4.xml"/><Relationship Id="rId7" Type="http://schemas.openxmlformats.org/officeDocument/2006/relationships/tags" Target="../tags/tag3.xml"/><Relationship Id="rId6" Type="http://schemas.openxmlformats.org/officeDocument/2006/relationships/image" Target="../media/image2.png"/><Relationship Id="rId5" Type="http://schemas.openxmlformats.org/officeDocument/2006/relationships/tags" Target="../tags/tag2.xml"/><Relationship Id="rId4" Type="http://schemas.openxmlformats.org/officeDocument/2006/relationships/image" Target="NULL" TargetMode="External"/><Relationship Id="rId3" Type="http://schemas.openxmlformats.org/officeDocument/2006/relationships/image" Target="../media/image1.png"/><Relationship Id="rId2" Type="http://schemas.openxmlformats.org/officeDocument/2006/relationships/tags" Target="../tags/tag1.xml"/><Relationship Id="rId10" Type="http://schemas.openxmlformats.org/officeDocument/2006/relationships/tags" Target="../tags/tag6.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pPr fontAlgn="base"/>
            <a:r>
              <a:rPr lang="zh-CN" altLang="en-US" strike="noStrike" noProof="1"/>
              <a:t>单击此处编辑母版标题样式</a:t>
            </a:r>
            <a:endParaRPr lang="zh-CN" altLang="en-US" strike="noStrike"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base"/>
            <a:r>
              <a:rPr lang="zh-CN" altLang="en-US" strike="noStrike" noProof="1"/>
              <a:t>单击此处编辑母版副标题样式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838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2200" y="1825625"/>
            <a:ext cx="5181600" cy="4351338"/>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1186774" y="2665379"/>
            <a:ext cx="4873574"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256938" y="2665379"/>
            <a:ext cx="4897576" cy="3524284"/>
          </a:xfrm>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
        <p:nvSpPr>
          <p:cNvPr id="8" name="矩形 7"/>
          <p:cNvSpPr/>
          <p:nvPr/>
        </p:nvSpPr>
        <p:spPr>
          <a:xfrm>
            <a:off x="9525" y="2027238"/>
            <a:ext cx="12142788" cy="2428875"/>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1">
              <a:ln>
                <a:noFill/>
              </a:ln>
              <a:solidFill>
                <a:schemeClr val="lt1"/>
              </a:solidFill>
              <a:effectLst/>
              <a:uLnTx/>
              <a:uFillTx/>
              <a:latin typeface="+mn-lt"/>
              <a:ea typeface="+mn-ea"/>
              <a:cs typeface="+mn-cs"/>
            </a:endParaRPr>
          </a:p>
        </p:txBody>
      </p:sp>
      <p:sp>
        <p:nvSpPr>
          <p:cNvPr id="9" name="日期占位符 1"/>
          <p:cNvSpPr>
            <a:spLocks noGrp="1"/>
          </p:cNvSpPr>
          <p:nvPr>
            <p:ph type="dt" sz="half" idx="2"/>
          </p:nvPr>
        </p:nvSpPr>
        <p:spPr>
          <a:xfrm>
            <a:off x="838200" y="6356350"/>
            <a:ext cx="2743200" cy="36512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FF7DC86-4756-4322-BD4B-BB162D21B176}"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页脚占位符 2"/>
          <p:cNvSpPr>
            <a:spLocks noGrp="1"/>
          </p:cNvSpPr>
          <p:nvPr>
            <p:ph type="ftr" sz="quarter" idx="3"/>
          </p:nvPr>
        </p:nvSpPr>
        <p:spPr>
          <a:xfrm>
            <a:off x="4038600" y="6356350"/>
            <a:ext cx="4114800" cy="365125"/>
          </a:xfrm>
          <a:prstGeom prst="rect">
            <a:avLst/>
          </a:prstGeom>
          <a:noFill/>
          <a:ln w="9525">
            <a:noFill/>
          </a:ln>
        </p:spPr>
        <p:txBody>
          <a:bodyPr vert="horz" anchor="ctr"/>
          <a:lstStyle>
            <a:lvl1pPr>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1" name="灯片编号占位符 3"/>
          <p:cNvSpPr>
            <a:spLocks noGrp="1"/>
          </p:cNvSpPr>
          <p:nvPr>
            <p:ph type="sldNum" sz="quarter" idx="4"/>
          </p:nvPr>
        </p:nvSpPr>
        <p:spPr>
          <a:xfrm>
            <a:off x="8610600" y="6356350"/>
            <a:ext cx="2743200" cy="36512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7CB4294-1862-4765-9236-A05D80B40800}"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5183188" y="457201"/>
            <a:ext cx="6172200" cy="540385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90000"/>
              </a:lnSpc>
              <a:spcBef>
                <a:spcPts val="1000"/>
              </a:spcBef>
              <a:spcAft>
                <a:spcPct val="0"/>
              </a:spcAft>
              <a:buClrTx/>
              <a:buSzTx/>
              <a:buFont typeface="Arial" panose="020B0604020202020204" pitchFamily="34" charset="0"/>
              <a:buNone/>
              <a:defRPr/>
            </a:pPr>
            <a:endParaRPr kumimoji="0" lang="zh-CN" altLang="en-US" sz="3200" b="0" i="0" u="none" strike="noStrike" kern="1200" cap="none" spc="0" normalizeH="0" baseline="0" noProof="1">
              <a:ln>
                <a:noFill/>
              </a:ln>
              <a:solidFill>
                <a:schemeClr val="tx1"/>
              </a:solidFill>
              <a:effectLst/>
              <a:uLnTx/>
              <a:uFillTx/>
              <a:latin typeface="+mn-lt"/>
              <a:ea typeface="+mn-ea"/>
              <a:cs typeface="+mn-cs"/>
              <a:sym typeface="Calibri" panose="020F0502020204030204" pitchFamily="34" charset="0"/>
            </a:endParaRPr>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838200" y="365125"/>
            <a:ext cx="7734300" cy="5811838"/>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0425F87-7524-47A8-B298-5639BD453180}"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C9FADCD-F4AE-4F7E-BCB6-4DE1C4C6E4F5}"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C09D4D0-EC27-41F3-AB3E-25607543C41B}"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F04EE90-74E9-444B-87F9-55C5294A220F}"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DDEFE4A-B506-4BE9-966E-96C01DD8E9F6}"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EFA9DD27-5632-4637-A178-3778F16CE402}"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D9C11B8-EF30-4837-B7CE-29C34A5CFC0F}"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01BC557-DBD4-407F-8EC7-666AA82AFF2F}"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C563A6DC-D402-42E1-B7AF-6B5E5AAB7C3F}"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97E23C0-69D2-4C9C-B03C-EAF4B4276B7C}"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85B9A7E-07DE-401B-B7DC-ECAC8F51526F}"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C970AAB-794A-450F-8F78-479ADB63CCF8}"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DA12C95-D483-4540-8159-F1A31A11876E}"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7F77C16-9AA9-43B7-A601-D390A8911380}"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118C5C7-AACC-4BE2-BF75-17BB6763A5C7}"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B78973E-6401-4747-BC49-1AC058296525}"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E76AB28-CFF5-446C-9E94-DF364D2DD407}"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1EBAEAD5-14DC-45EA-935C-8BDF095DCF7C}"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81173A0-129D-4963-B873-D9D56CBA0823}"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4AB3469-C1F7-469B-8ACE-2DA7B919E4A3}"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ACC4B6A-B2A7-4633-B170-8D9064DC8BF6}"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EAB9B25-8D38-4F2C-B609-8BC7D4991F9E}"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98B971-3962-4FA4-B8E8-B00805E956D8}"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34E1F1E-B4E1-45CD-B493-AF343F68E42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8BC3599B-AC92-4AEB-87C0-E8DA24A8A04B}"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D346597-2D84-45AB-8F27-F708E219FC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6BEBD54-73BE-400C-9587-D66B2952D791}"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22D898E-FC51-4644-BF2F-9EA612D1A84C}"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10B32EE5-D518-48FA-A9EF-16B79C64CC3A}"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1A6EFAD-C098-47E7-9902-F2C9947D528E}"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982F47A-9B43-4961-AE5E-C05B43BE223E}"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DBFAFAA-15C1-4CF8-905E-919A4F31829B}"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F1A6706-162F-4C74-A1E0-99F5E1AFA442}"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762F093-F31A-4E40-BB86-7EC66B75E90D}"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8AE8CBA5-1D66-4CE5-88C8-D63C28E46C8A}"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2C399D4-68DD-4CD4-BC64-BDE29B3A9D7E}"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D4D3181C-A9CB-4705-9873-D1FBBEEE6C92}"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1547515-5EE7-47DF-8189-EA67CE1C945B}"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775FF80-20C7-4C25-9215-A997F42E2981}"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E12752E4-FAD6-4AB5-B4F0-6ACC65BB091E}"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30EB63B-6206-47B6-A066-886AD17608D0}"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245E8AC-1B10-4652-AF0A-8B5D56F1C8F2}"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1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547DB3B-FECC-46F0-AE91-5B72A909E71C}"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8407EC7F-3CEA-4E20-8C79-B88078D2161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2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C6B90A5-8BFD-4603-A3E5-6E4F6B1F7754}"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3F4D304-FDBA-4B8D-BCB1-E892E7D04015}"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37394F2-7E47-4F24-A054-ED265440A503}"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C93215B-3FCC-4C49-86D8-BC24C97A893C}"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289B07C-C3D6-4D40-AE15-22AB097680DA}"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189D880-31FE-433F-B593-35BCE78098D8}"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5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AFF945F-5421-41CA-BEA1-75F255D3E370}"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60DFCE2-ED5B-4D7A-A5AF-7362C1C89CCC}"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6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5F06F10-A9AD-4CEB-B82D-8A030CB7C83B}"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CDC34D2-3EAE-46A0-BC5D-9D44A202B43A}"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7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6F2AA863-5BC2-457F-A382-534170533478}"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9FF9606-7B89-479F-88D2-60FC117BAF2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E5806-38EE-4DDE-B175-A88510058438}"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EC092376-6F2F-4B9E-B45A-44FDF309F0A0}"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9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9DB77E32-C6F7-48E5-8FC6-31FE7CD346DB}"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0195B943-C2B7-4C10-9981-73F84C73BAD8}"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0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E362A90-E247-497E-8FB7-2AA94981E840}"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321D4D17-96E4-4322-AA7E-2DE0041128C8}"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F905DF8-B73D-4FBA-A668-349BE5B2AEDE}"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E9AAAADC-7F9D-446A-BE17-D01A8B33509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2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6114809-E98D-4949-922D-AC3B26671252}"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0395677-2B27-40AD-9B34-CDF98A0E536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3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4702B1B6-9DD7-4E5F-ABF7-11797E5B0A68}"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848953-708F-4B24-917E-EA48D523AA1E}"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4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AEDACF3-4E99-4186-B69C-C9CE06D0345A}"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E66777A-F482-4037-9058-223E866DC923}"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5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69FD53E-7EEC-4E9B-9757-42DEE0C9495B}"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1717B3C3-B803-4D31-A2F8-18A389E7E742}"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6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2147C779-77F4-4643-BA4D-26CBA0D26D64}"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AB69FB0-A858-4F91-AD6A-2678FFBE33E4}"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7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C579979E-168D-4959-9AFC-5DDDD447B517}"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10213E9F-D122-437C-AE31-E4A8ABAF785C}"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8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31F299B3-78B3-4CDF-B7ED-DA24A1EFCF92}"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60579BE-01CE-45D5-B0CC-465CB2967D50}"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9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ED360EBA-C922-4DBC-9E80-9949EE15A8F3}"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FFAF31D8-8060-496C-A7E1-887AFDD5176B}"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0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0FBBF86-F813-4F3A-AAA6-4B3D3E307B0D}"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B750CFE-DC58-47A8-9295-7529C263C42A}"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1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F824639F-8812-465F-A936-C922B85D18F0}"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6E49233-5F18-44B0-BA16-15F0CBD28F23}"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2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0F1D813B-0D7D-4647-85A4-61D5B2D27086}"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93165290-747F-4887-B0BB-42E67060B0CF}"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3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AE9345DC-AC00-42F2-80B4-7CEE997A502A}"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224EA8D4-8483-4FEF-B38E-3019487C03AA}"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4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DD39DB52-38C5-4253-BE77-44B1A41FDE31}"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ADD926E4-4505-45EE-B642-C7CF960F31C5}"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5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88984A3-7EF6-4937-A9EE-121789FEF950}"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BE5FF2F-1B66-4128-B63A-E0FA34FE963F}"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6_自定义版式">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117600" y="486833"/>
            <a:ext cx="14020800" cy="1767417"/>
          </a:xfrm>
        </p:spPr>
        <p:txBody>
          <a:bodyPr/>
          <a:lstStyle/>
          <a:p>
            <a:pPr fontAlgn="base"/>
            <a:r>
              <a:rPr lang="zh-CN" altLang="en-US" strike="noStrike" noProof="1"/>
              <a:t>单击此处编辑母版标题样式</a:t>
            </a:r>
            <a:endParaRPr lang="zh-CN" altLang="en-US" strike="noStrike" noProof="1"/>
          </a:p>
        </p:txBody>
      </p:sp>
      <p:sp>
        <p:nvSpPr>
          <p:cNvPr id="8" name="日期占位符 2"/>
          <p:cNvSpPr>
            <a:spLocks noGrp="1"/>
          </p:cNvSpPr>
          <p:nvPr>
            <p:ph type="dt" sz="half" idx="2"/>
          </p:nvPr>
        </p:nvSpPr>
        <p:spPr>
          <a:xfrm>
            <a:off x="11176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8538AF80-F1D0-4C31-A801-CD21FD66DA9E}"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9" name="页脚占位符 3"/>
          <p:cNvSpPr>
            <a:spLocks noGrp="1"/>
          </p:cNvSpPr>
          <p:nvPr>
            <p:ph type="ftr" sz="quarter" idx="3"/>
          </p:nvPr>
        </p:nvSpPr>
        <p:spPr>
          <a:xfrm>
            <a:off x="5384800" y="8475663"/>
            <a:ext cx="5486400" cy="485775"/>
          </a:xfrm>
          <a:prstGeom prst="rect">
            <a:avLst/>
          </a:prstGeom>
          <a:noFill/>
          <a:ln w="9525">
            <a:noFill/>
          </a:ln>
        </p:spPr>
        <p:txBody>
          <a:bodyPr vert="horz" anchor="ctr"/>
          <a:lstStyle>
            <a:lvl1pPr>
              <a:defRPr noProof="1"/>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1">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 name="灯片编号占位符 4"/>
          <p:cNvSpPr>
            <a:spLocks noGrp="1"/>
          </p:cNvSpPr>
          <p:nvPr>
            <p:ph type="sldNum" sz="quarter" idx="4"/>
          </p:nvPr>
        </p:nvSpPr>
        <p:spPr>
          <a:xfrm>
            <a:off x="11480800" y="8475663"/>
            <a:ext cx="3657600" cy="485775"/>
          </a:xfrm>
          <a:prstGeom prst="rect">
            <a:avLst/>
          </a:prstGeom>
          <a:noFill/>
          <a:ln w="9525">
            <a:noFill/>
          </a:ln>
        </p:spPr>
        <p:txBody>
          <a:bodyPr vert="horz" wrap="square" lIns="91440" tIns="45720" rIns="91440" bIns="45720" numCol="1" anchor="ctr" anchorCtr="0" compatLnSpc="1"/>
          <a:lstStyle>
            <a:lvl1pPr>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FF2F98E-D0DA-4D94-B666-3F374EBD9A9E}"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cSld name="1_节标题">
    <p:bg>
      <p:bgPr>
        <a:solidFill>
          <a:schemeClr val="tx2"/>
        </a:solidFill>
        <a:effectLst/>
      </p:bgPr>
    </p:bg>
    <p:spTree>
      <p:nvGrpSpPr>
        <p:cNvPr id="1" name=""/>
        <p:cNvGrpSpPr/>
        <p:nvPr/>
      </p:nvGrpSpPr>
      <p:grpSpPr>
        <a:xfrm>
          <a:off x="0" y="0"/>
          <a:ext cx="0" cy="0"/>
          <a:chOff x="0" y="0"/>
          <a:chExt cx="0" cy="0"/>
        </a:xfrm>
      </p:grpSpPr>
      <p:pic>
        <p:nvPicPr>
          <p:cNvPr id="51203" name="图片 7" descr="C:\Users\1V994W2\PycharmProjects\PPT_Background_Generation\pic_temp\pic_half_left.png"/>
          <p:cNvPicPr>
            <a:picLocks noChangeAspect="1"/>
          </p:cNvPicPr>
          <p:nvPr userDrawn="1">
            <p:custDataLst>
              <p:tags r:id="rId2"/>
            </p:custDataLst>
          </p:nvPr>
        </p:nvPicPr>
        <p:blipFill>
          <a:blip r:embed="rId3" r:link="rId4"/>
          <a:stretch>
            <a:fillRect/>
          </a:stretch>
        </p:blipFill>
        <p:spPr>
          <a:xfrm>
            <a:off x="0" y="1397000"/>
            <a:ext cx="2462213" cy="4064000"/>
          </a:xfrm>
          <a:prstGeom prst="rect">
            <a:avLst/>
          </a:prstGeom>
          <a:noFill/>
          <a:ln w="9525">
            <a:noFill/>
          </a:ln>
        </p:spPr>
      </p:pic>
      <p:pic>
        <p:nvPicPr>
          <p:cNvPr id="51204" name="图片 8" descr="C:\Users\1V994W2\PycharmProjects\PPT_Background_Generation\pic_temp\pic_half_right.png"/>
          <p:cNvPicPr>
            <a:picLocks noChangeAspect="1"/>
          </p:cNvPicPr>
          <p:nvPr userDrawn="1">
            <p:custDataLst>
              <p:tags r:id="rId5"/>
            </p:custDataLst>
          </p:nvPr>
        </p:nvPicPr>
        <p:blipFill>
          <a:blip r:embed="rId6" r:link="rId4"/>
          <a:stretch>
            <a:fillRect/>
          </a:stretch>
        </p:blipFill>
        <p:spPr>
          <a:xfrm>
            <a:off x="9729788" y="1397000"/>
            <a:ext cx="2462212" cy="4064000"/>
          </a:xfrm>
          <a:prstGeom prst="rect">
            <a:avLst/>
          </a:prstGeom>
          <a:noFill/>
          <a:ln w="9525">
            <a:noFill/>
          </a:ln>
        </p:spPr>
      </p:pic>
      <p:sp>
        <p:nvSpPr>
          <p:cNvPr id="10" name="矩形 9"/>
          <p:cNvSpPr/>
          <p:nvPr>
            <p:custDataLst>
              <p:tags r:id="rId7"/>
            </p:custDataLst>
          </p:nvPr>
        </p:nvSpPr>
        <p:spPr>
          <a:xfrm>
            <a:off x="292100" y="303213"/>
            <a:ext cx="11607800" cy="6251575"/>
          </a:xfrm>
          <a:prstGeom prst="rect">
            <a:avLst/>
          </a:prstGeom>
          <a:solidFill>
            <a:schemeClr val="bg2"/>
          </a:solidFill>
          <a:ln w="1270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ctrTitle" idx="13"/>
          </p:nvPr>
        </p:nvSpPr>
        <p:spPr>
          <a:xfrm>
            <a:off x="3629979" y="2610168"/>
            <a:ext cx="4932045" cy="1637665"/>
          </a:xfrm>
        </p:spPr>
        <p:txBody>
          <a:bodyPr lIns="90170" tIns="46990" rIns="90170" bIns="46990" rtlCol="0">
            <a:normAutofit/>
          </a:bodyPr>
          <a:lstStyle>
            <a:lvl1pPr>
              <a:defRPr kumimoji="0" lang="zh-CN" altLang="en-US" sz="8000" b="0" i="0" spc="800" baseline="0">
                <a:ln>
                  <a:noFill/>
                </a:ln>
                <a:solidFill>
                  <a:schemeClr val="tx1">
                    <a:lumMod val="85000"/>
                    <a:lumOff val="15000"/>
                  </a:schemeClr>
                </a:solidFill>
                <a:effectLst/>
                <a:uLnTx/>
                <a:latin typeface="Arial" panose="020B0604020202020204" pitchFamily="34" charset="0"/>
                <a:ea typeface="汉仪旗黑-85S" pitchFamily="18" charset="-122"/>
              </a:defRPr>
            </a:lvl1pPr>
          </a:lstStyle>
          <a:p>
            <a:pPr lvl="0" fontAlgn="base"/>
            <a:r>
              <a:rPr lang="zh-CN" altLang="en-US" strike="noStrike" noProof="1"/>
              <a:t>单击此处编辑母版标题样式</a:t>
            </a:r>
            <a:endParaRPr lang="zh-CN" altLang="en-US" strike="noStrike" noProof="1" dirty="0"/>
          </a:p>
        </p:txBody>
      </p:sp>
      <p:sp>
        <p:nvSpPr>
          <p:cNvPr id="11" name="日期占位符 3"/>
          <p:cNvSpPr>
            <a:spLocks noGrp="1"/>
          </p:cNvSpPr>
          <p:nvPr>
            <p:ph type="dt" sz="half" idx="2"/>
            <p:custDataLst>
              <p:tags r:id="rId8"/>
            </p:custDataLst>
          </p:nvPr>
        </p:nvSpPr>
        <p:spPr>
          <a:xfrm>
            <a:off x="838200" y="6356350"/>
            <a:ext cx="2743200" cy="365125"/>
          </a:xfrm>
          <a:prstGeom prst="rect">
            <a:avLst/>
          </a:prstGeom>
          <a:noFill/>
          <a:ln w="9525">
            <a:noFill/>
          </a:ln>
        </p:spPr>
        <p:txBody>
          <a:bodyPr vert="horz" wrap="square" lIns="91440" tIns="45720" rIns="91440" bIns="45720" numCol="1" anchor="ctr" anchorCtr="0" compatLnSpc="1">
            <a:normAutofit/>
          </a:bodyPr>
          <a:lstStyle>
            <a:lvl1pPr>
              <a:defRPr>
                <a:latin typeface="Arial" panose="020B0604020202020204" pitchFamily="34" charset="0"/>
                <a:ea typeface="微软雅黑" panose="020B0503020204020204" pitchFamily="34"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760FBDFE-C587-4B4C-A407-44438C67B59E}" type="datetimeFigureOut">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微软雅黑" panose="020B0503020204020204"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微软雅黑" panose="020B0503020204020204" pitchFamily="34" charset="-122"/>
              <a:cs typeface="+mn-cs"/>
            </a:endParaRPr>
          </a:p>
        </p:txBody>
      </p:sp>
      <p:sp>
        <p:nvSpPr>
          <p:cNvPr id="12" name="页脚占位符 4"/>
          <p:cNvSpPr>
            <a:spLocks noGrp="1"/>
          </p:cNvSpPr>
          <p:nvPr>
            <p:ph type="ftr" sz="quarter" idx="3"/>
            <p:custDataLst>
              <p:tags r:id="rId9"/>
            </p:custDataLst>
          </p:nvPr>
        </p:nvSpPr>
        <p:spPr>
          <a:xfrm>
            <a:off x="4038600" y="6356350"/>
            <a:ext cx="4114800" cy="365125"/>
          </a:xfrm>
          <a:prstGeom prst="rect">
            <a:avLst/>
          </a:prstGeom>
          <a:noFill/>
          <a:ln w="9525">
            <a:noFill/>
          </a:ln>
        </p:spPr>
        <p:txBody>
          <a:bodyPr vert="horz" wrap="square" anchor="ctr">
            <a:normAutofit/>
          </a:bodyPr>
          <a:lstStyle>
            <a:lvl1pPr>
              <a:defRPr>
                <a:latin typeface="Arial" panose="020B0604020202020204" pitchFamily="34" charset="0"/>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微软雅黑" panose="020B0503020204020204" pitchFamily="34" charset="-122"/>
              <a:cs typeface="+mn-cs"/>
            </a:endParaRPr>
          </a:p>
        </p:txBody>
      </p:sp>
      <p:sp>
        <p:nvSpPr>
          <p:cNvPr id="13" name="灯片编号占位符 5"/>
          <p:cNvSpPr>
            <a:spLocks noGrp="1"/>
          </p:cNvSpPr>
          <p:nvPr>
            <p:ph type="sldNum" sz="quarter" idx="4"/>
            <p:custDataLst>
              <p:tags r:id="rId10"/>
            </p:custDataLst>
          </p:nvPr>
        </p:nvSpPr>
        <p:spPr>
          <a:xfrm>
            <a:off x="8610600" y="6356350"/>
            <a:ext cx="2743200" cy="365125"/>
          </a:xfrm>
          <a:prstGeom prst="rect">
            <a:avLst/>
          </a:prstGeom>
          <a:noFill/>
          <a:ln w="9525">
            <a:noFill/>
          </a:ln>
        </p:spPr>
        <p:txBody>
          <a:bodyPr vert="horz" wrap="square" lIns="91440" tIns="45720" rIns="91440" bIns="45720" numCol="1" anchor="ctr" anchorCtr="0" compatLnSpc="1">
            <a:normAutofit/>
          </a:bodyPr>
          <a:lstStyle>
            <a:lvl1pPr>
              <a:defRPr>
                <a:ea typeface="微软雅黑" panose="020B0503020204020204" pitchFamily="34"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BA05917C-5450-46DA-90E6-53E12BC1307F}"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微软雅黑" panose="020B0503020204020204" pitchFamily="34"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微软雅黑" panose="020B0503020204020204" pitchFamily="34" charset="-122"/>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0" Type="http://schemas.openxmlformats.org/officeDocument/2006/relationships/theme" Target="../theme/theme1.xml"/><Relationship Id="rId6" Type="http://schemas.openxmlformats.org/officeDocument/2006/relationships/slideLayout" Target="../slideLayouts/slideLayout6.xml"/><Relationship Id="rId59" Type="http://schemas.openxmlformats.org/officeDocument/2006/relationships/slideLayout" Target="../slideLayouts/slideLayout59.xml"/><Relationship Id="rId58" Type="http://schemas.openxmlformats.org/officeDocument/2006/relationships/slideLayout" Target="../slideLayouts/slideLayout58.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 Type="http://schemas.openxmlformats.org/officeDocument/2006/relationships/slideLayout" Target="../slideLayouts/slideLayout5.xml"/><Relationship Id="rId49" Type="http://schemas.openxmlformats.org/officeDocument/2006/relationships/slideLayout" Target="../slideLayouts/slideLayout4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0" Type="http://schemas.openxmlformats.org/officeDocument/2006/relationships/slideLayout" Target="../slideLayouts/slideLayout40.xml"/><Relationship Id="rId4" Type="http://schemas.openxmlformats.org/officeDocument/2006/relationships/slideLayout" Target="../slideLayouts/slideLayout4.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矩形 6"/>
          <p:cNvSpPr>
            <a:spLocks noChangeArrowheads="1"/>
          </p:cNvSpPr>
          <p:nvPr/>
        </p:nvSpPr>
        <p:spPr bwMode="auto">
          <a:xfrm>
            <a:off x="0" y="0"/>
            <a:ext cx="12192000" cy="6858000"/>
          </a:xfrm>
          <a:prstGeom prst="rect">
            <a:avLst/>
          </a:prstGeom>
          <a:solidFill>
            <a:srgbClr val="EEEEEE"/>
          </a:solidFill>
          <a:ln>
            <a:noFil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zh-CN"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sp>
        <p:nvSpPr>
          <p:cNvPr id="1027"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8"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9" name="日期占位符 3"/>
          <p:cNvSpPr>
            <a:spLocks noGrp="1"/>
          </p:cNvSpPr>
          <p:nvPr>
            <p:ph type="dt" sz="half" idx="2"/>
          </p:nvPr>
        </p:nvSpPr>
        <p:spPr>
          <a:xfrm>
            <a:off x="838200" y="6356350"/>
            <a:ext cx="2743200" cy="365125"/>
          </a:xfrm>
          <a:prstGeom prst="rect">
            <a:avLst/>
          </a:prstGeom>
          <a:noFill/>
          <a:ln w="9525">
            <a:noFill/>
          </a:ln>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898989"/>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EDF2A60-2277-48C7-9ED0-91E91AC68A59}" type="datetime1">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30" name="页脚占位符 4"/>
          <p:cNvSpPr>
            <a:spLocks noGrp="1"/>
          </p:cNvSpPr>
          <p:nvPr>
            <p:ph type="ftr" sz="quarter" idx="3"/>
          </p:nvPr>
        </p:nvSpPr>
        <p:spPr>
          <a:xfrm>
            <a:off x="4038600" y="6356350"/>
            <a:ext cx="4114800" cy="365125"/>
          </a:xfrm>
          <a:prstGeom prst="rect">
            <a:avLst/>
          </a:prstGeom>
          <a:noFill/>
          <a:ln w="9525">
            <a:noFill/>
          </a:ln>
        </p:spPr>
        <p:txBody>
          <a:bodyPr vert="horz" anchor="ctr"/>
          <a:lstStyle>
            <a:lvl1pPr algn="ctr" eaLnBrk="1" hangingPunct="1">
              <a:buFont typeface="Arial" panose="020B0604020202020204" pitchFamily="34" charset="0"/>
              <a:buNone/>
              <a:defRPr sz="1200">
                <a:solidFill>
                  <a:srgbClr val="898989"/>
                </a:solidFill>
                <a:ea typeface="宋体"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
        <p:nvSpPr>
          <p:cNvPr id="1031" name="灯片编号占位符 5"/>
          <p:cNvSpPr>
            <a:spLocks noGrp="1"/>
          </p:cNvSpPr>
          <p:nvPr>
            <p:ph type="sldNum" sz="quarter" idx="4"/>
          </p:nvPr>
        </p:nvSpPr>
        <p:spPr>
          <a:xfrm>
            <a:off x="8610600" y="6356350"/>
            <a:ext cx="2743200" cy="365125"/>
          </a:xfrm>
          <a:prstGeom prst="rect">
            <a:avLst/>
          </a:prstGeom>
          <a:noFill/>
          <a:ln w="9525">
            <a:noFill/>
          </a:ln>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77D1383E-9694-44F8-BE25-64B3EB50A2F7}" type="slidenum">
              <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rgbClr val="898989"/>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 id="2147483695" r:id="rId47"/>
    <p:sldLayoutId id="2147483696" r:id="rId48"/>
    <p:sldLayoutId id="2147483697" r:id="rId49"/>
    <p:sldLayoutId id="2147483698" r:id="rId50"/>
    <p:sldLayoutId id="2147483699" r:id="rId51"/>
    <p:sldLayoutId id="2147483700" r:id="rId52"/>
    <p:sldLayoutId id="2147483701" r:id="rId53"/>
    <p:sldLayoutId id="2147483702" r:id="rId54"/>
    <p:sldLayoutId id="2147483703" r:id="rId55"/>
    <p:sldLayoutId id="2147483704" r:id="rId56"/>
    <p:sldLayoutId id="2147483705" r:id="rId57"/>
    <p:sldLayoutId id="2147483706" r:id="rId58"/>
    <p:sldLayoutId id="2147483707" r:id="rId59"/>
  </p:sldLayoutIdLst>
  <p:hf sldNum="0" hdr="0" ftr="0" dt="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panose="020F05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panose="020F0502020204030204" pitchFamily="34" charset="0"/>
          <a:ea typeface="微软雅黑" panose="020B0503020204020204" pitchFamily="34" charset="-122"/>
          <a:sym typeface="Calibri"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lvl="1"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2pPr>
      <a:lvl3pPr marL="1143000" lvl="2"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3pPr>
      <a:lvl4pPr marL="1600200" lvl="3"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4pPr>
      <a:lvl5pPr marL="2057400" lvl="4"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5pPr>
      <a:lvl6pPr marL="2514600" lvl="5"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6pPr>
      <a:lvl7pPr marL="2971800" lvl="6"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7pPr>
      <a:lvl8pPr marL="3429000" lvl="7"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8pPr>
      <a:lvl9pPr marL="3886200" lvl="8" indent="-228600" algn="l" defTabSz="914400" eaLnBrk="1" fontAlgn="base"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微软雅黑" panose="020B0503020204020204" pitchFamily="34" charset="-122"/>
          <a:cs typeface="+mn-cs"/>
          <a:sym typeface="Calibri" panose="020F0502020204030204" pitchFamily="34" charset="0"/>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defRPr sz="1800" kern="1200" baseline="0">
          <a:solidFill>
            <a:schemeClr val="tx1"/>
          </a:solidFill>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90" Type="http://schemas.openxmlformats.org/officeDocument/2006/relationships/notesSlide" Target="../notesSlides/notesSlide1.xml"/><Relationship Id="rId9" Type="http://schemas.openxmlformats.org/officeDocument/2006/relationships/tags" Target="../tags/tag12.xml"/><Relationship Id="rId89" Type="http://schemas.openxmlformats.org/officeDocument/2006/relationships/slideLayout" Target="../slideLayouts/slideLayout7.xml"/><Relationship Id="rId88" Type="http://schemas.openxmlformats.org/officeDocument/2006/relationships/tags" Target="../tags/tag91.xml"/><Relationship Id="rId87" Type="http://schemas.openxmlformats.org/officeDocument/2006/relationships/tags" Target="../tags/tag90.xml"/><Relationship Id="rId86" Type="http://schemas.openxmlformats.org/officeDocument/2006/relationships/tags" Target="../tags/tag89.xml"/><Relationship Id="rId85" Type="http://schemas.openxmlformats.org/officeDocument/2006/relationships/tags" Target="../tags/tag88.xml"/><Relationship Id="rId84" Type="http://schemas.openxmlformats.org/officeDocument/2006/relationships/tags" Target="../tags/tag87.xml"/><Relationship Id="rId83" Type="http://schemas.openxmlformats.org/officeDocument/2006/relationships/tags" Target="../tags/tag86.xml"/><Relationship Id="rId82" Type="http://schemas.openxmlformats.org/officeDocument/2006/relationships/tags" Target="../tags/tag85.xml"/><Relationship Id="rId81" Type="http://schemas.openxmlformats.org/officeDocument/2006/relationships/tags" Target="../tags/tag84.xml"/><Relationship Id="rId80" Type="http://schemas.openxmlformats.org/officeDocument/2006/relationships/tags" Target="../tags/tag83.xml"/><Relationship Id="rId8" Type="http://schemas.openxmlformats.org/officeDocument/2006/relationships/tags" Target="../tags/tag11.xml"/><Relationship Id="rId79" Type="http://schemas.openxmlformats.org/officeDocument/2006/relationships/tags" Target="../tags/tag82.xml"/><Relationship Id="rId78" Type="http://schemas.openxmlformats.org/officeDocument/2006/relationships/tags" Target="../tags/tag81.xml"/><Relationship Id="rId77" Type="http://schemas.openxmlformats.org/officeDocument/2006/relationships/tags" Target="../tags/tag80.xml"/><Relationship Id="rId76" Type="http://schemas.openxmlformats.org/officeDocument/2006/relationships/tags" Target="../tags/tag79.xml"/><Relationship Id="rId75" Type="http://schemas.openxmlformats.org/officeDocument/2006/relationships/tags" Target="../tags/tag78.xml"/><Relationship Id="rId74" Type="http://schemas.openxmlformats.org/officeDocument/2006/relationships/tags" Target="../tags/tag77.xml"/><Relationship Id="rId73" Type="http://schemas.openxmlformats.org/officeDocument/2006/relationships/tags" Target="../tags/tag76.xml"/><Relationship Id="rId72" Type="http://schemas.openxmlformats.org/officeDocument/2006/relationships/tags" Target="../tags/tag75.xml"/><Relationship Id="rId71" Type="http://schemas.openxmlformats.org/officeDocument/2006/relationships/tags" Target="../tags/tag74.xml"/><Relationship Id="rId70" Type="http://schemas.openxmlformats.org/officeDocument/2006/relationships/tags" Target="../tags/tag73.xml"/><Relationship Id="rId7" Type="http://schemas.openxmlformats.org/officeDocument/2006/relationships/tags" Target="../tags/tag10.xml"/><Relationship Id="rId69" Type="http://schemas.openxmlformats.org/officeDocument/2006/relationships/tags" Target="../tags/tag72.xml"/><Relationship Id="rId68" Type="http://schemas.openxmlformats.org/officeDocument/2006/relationships/tags" Target="../tags/tag71.xml"/><Relationship Id="rId67" Type="http://schemas.openxmlformats.org/officeDocument/2006/relationships/tags" Target="../tags/tag70.xml"/><Relationship Id="rId66" Type="http://schemas.openxmlformats.org/officeDocument/2006/relationships/tags" Target="../tags/tag69.xml"/><Relationship Id="rId65" Type="http://schemas.openxmlformats.org/officeDocument/2006/relationships/tags" Target="../tags/tag68.xml"/><Relationship Id="rId64" Type="http://schemas.openxmlformats.org/officeDocument/2006/relationships/tags" Target="../tags/tag67.xml"/><Relationship Id="rId63" Type="http://schemas.openxmlformats.org/officeDocument/2006/relationships/tags" Target="../tags/tag66.xml"/><Relationship Id="rId62" Type="http://schemas.openxmlformats.org/officeDocument/2006/relationships/tags" Target="../tags/tag65.xml"/><Relationship Id="rId61" Type="http://schemas.openxmlformats.org/officeDocument/2006/relationships/tags" Target="../tags/tag64.xml"/><Relationship Id="rId60" Type="http://schemas.openxmlformats.org/officeDocument/2006/relationships/tags" Target="../tags/tag63.xml"/><Relationship Id="rId6" Type="http://schemas.openxmlformats.org/officeDocument/2006/relationships/tags" Target="../tags/tag9.xml"/><Relationship Id="rId59" Type="http://schemas.openxmlformats.org/officeDocument/2006/relationships/tags" Target="../tags/tag62.xml"/><Relationship Id="rId58" Type="http://schemas.openxmlformats.org/officeDocument/2006/relationships/tags" Target="../tags/tag61.xml"/><Relationship Id="rId57" Type="http://schemas.openxmlformats.org/officeDocument/2006/relationships/tags" Target="../tags/tag60.xml"/><Relationship Id="rId56" Type="http://schemas.openxmlformats.org/officeDocument/2006/relationships/tags" Target="../tags/tag59.xml"/><Relationship Id="rId55" Type="http://schemas.openxmlformats.org/officeDocument/2006/relationships/tags" Target="../tags/tag58.xml"/><Relationship Id="rId54" Type="http://schemas.openxmlformats.org/officeDocument/2006/relationships/tags" Target="../tags/tag57.xml"/><Relationship Id="rId53" Type="http://schemas.openxmlformats.org/officeDocument/2006/relationships/tags" Target="../tags/tag56.xml"/><Relationship Id="rId52" Type="http://schemas.openxmlformats.org/officeDocument/2006/relationships/tags" Target="../tags/tag55.xml"/><Relationship Id="rId51" Type="http://schemas.openxmlformats.org/officeDocument/2006/relationships/tags" Target="../tags/tag54.xml"/><Relationship Id="rId50" Type="http://schemas.openxmlformats.org/officeDocument/2006/relationships/tags" Target="../tags/tag53.xml"/><Relationship Id="rId5" Type="http://schemas.openxmlformats.org/officeDocument/2006/relationships/image" Target="../media/image6.png"/><Relationship Id="rId49" Type="http://schemas.openxmlformats.org/officeDocument/2006/relationships/tags" Target="../tags/tag52.xml"/><Relationship Id="rId48" Type="http://schemas.openxmlformats.org/officeDocument/2006/relationships/tags" Target="../tags/tag51.xml"/><Relationship Id="rId47" Type="http://schemas.openxmlformats.org/officeDocument/2006/relationships/tags" Target="../tags/tag50.xml"/><Relationship Id="rId46" Type="http://schemas.openxmlformats.org/officeDocument/2006/relationships/tags" Target="../tags/tag49.xml"/><Relationship Id="rId45" Type="http://schemas.openxmlformats.org/officeDocument/2006/relationships/tags" Target="../tags/tag48.xml"/><Relationship Id="rId44" Type="http://schemas.openxmlformats.org/officeDocument/2006/relationships/tags" Target="../tags/tag47.xml"/><Relationship Id="rId43" Type="http://schemas.openxmlformats.org/officeDocument/2006/relationships/tags" Target="../tags/tag46.xml"/><Relationship Id="rId42" Type="http://schemas.openxmlformats.org/officeDocument/2006/relationships/tags" Target="../tags/tag45.xml"/><Relationship Id="rId41" Type="http://schemas.openxmlformats.org/officeDocument/2006/relationships/tags" Target="../tags/tag44.xml"/><Relationship Id="rId40" Type="http://schemas.openxmlformats.org/officeDocument/2006/relationships/tags" Target="../tags/tag43.xml"/><Relationship Id="rId4" Type="http://schemas.openxmlformats.org/officeDocument/2006/relationships/tags" Target="../tags/tag8.xml"/><Relationship Id="rId39" Type="http://schemas.openxmlformats.org/officeDocument/2006/relationships/tags" Target="../tags/tag42.xml"/><Relationship Id="rId38" Type="http://schemas.openxmlformats.org/officeDocument/2006/relationships/tags" Target="../tags/tag41.xml"/><Relationship Id="rId37" Type="http://schemas.openxmlformats.org/officeDocument/2006/relationships/tags" Target="../tags/tag40.xml"/><Relationship Id="rId36" Type="http://schemas.openxmlformats.org/officeDocument/2006/relationships/tags" Target="../tags/tag39.xml"/><Relationship Id="rId35" Type="http://schemas.openxmlformats.org/officeDocument/2006/relationships/tags" Target="../tags/tag38.xml"/><Relationship Id="rId34" Type="http://schemas.openxmlformats.org/officeDocument/2006/relationships/tags" Target="../tags/tag37.xml"/><Relationship Id="rId33" Type="http://schemas.openxmlformats.org/officeDocument/2006/relationships/tags" Target="../tags/tag36.xml"/><Relationship Id="rId32" Type="http://schemas.openxmlformats.org/officeDocument/2006/relationships/tags" Target="../tags/tag35.xml"/><Relationship Id="rId31" Type="http://schemas.openxmlformats.org/officeDocument/2006/relationships/tags" Target="../tags/tag34.xml"/><Relationship Id="rId30" Type="http://schemas.openxmlformats.org/officeDocument/2006/relationships/tags" Target="../tags/tag33.xml"/><Relationship Id="rId3" Type="http://schemas.openxmlformats.org/officeDocument/2006/relationships/image" Target="NULL" TargetMode="External"/><Relationship Id="rId29" Type="http://schemas.openxmlformats.org/officeDocument/2006/relationships/tags" Target="../tags/tag32.xml"/><Relationship Id="rId28" Type="http://schemas.openxmlformats.org/officeDocument/2006/relationships/tags" Target="../tags/tag31.xml"/><Relationship Id="rId27" Type="http://schemas.openxmlformats.org/officeDocument/2006/relationships/tags" Target="../tags/tag30.xml"/><Relationship Id="rId26" Type="http://schemas.openxmlformats.org/officeDocument/2006/relationships/tags" Target="../tags/tag29.xml"/><Relationship Id="rId25" Type="http://schemas.openxmlformats.org/officeDocument/2006/relationships/tags" Target="../tags/tag28.xml"/><Relationship Id="rId24" Type="http://schemas.openxmlformats.org/officeDocument/2006/relationships/tags" Target="../tags/tag27.xml"/><Relationship Id="rId23" Type="http://schemas.openxmlformats.org/officeDocument/2006/relationships/tags" Target="../tags/tag26.xml"/><Relationship Id="rId22" Type="http://schemas.openxmlformats.org/officeDocument/2006/relationships/tags" Target="../tags/tag25.xml"/><Relationship Id="rId21" Type="http://schemas.openxmlformats.org/officeDocument/2006/relationships/tags" Target="../tags/tag24.xml"/><Relationship Id="rId20" Type="http://schemas.openxmlformats.org/officeDocument/2006/relationships/tags" Target="../tags/tag23.xml"/><Relationship Id="rId2" Type="http://schemas.openxmlformats.org/officeDocument/2006/relationships/image" Target="../media/image5.png"/><Relationship Id="rId19" Type="http://schemas.openxmlformats.org/officeDocument/2006/relationships/tags" Target="../tags/tag22.xml"/><Relationship Id="rId18" Type="http://schemas.openxmlformats.org/officeDocument/2006/relationships/tags" Target="../tags/tag21.xml"/><Relationship Id="rId17" Type="http://schemas.openxmlformats.org/officeDocument/2006/relationships/tags" Target="../tags/tag20.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9" Type="http://schemas.openxmlformats.org/officeDocument/2006/relationships/tags" Target="../tags/tag97.xml"/><Relationship Id="rId8" Type="http://schemas.openxmlformats.org/officeDocument/2006/relationships/tags" Target="../tags/tag96.xml"/><Relationship Id="rId7" Type="http://schemas.openxmlformats.org/officeDocument/2006/relationships/tags" Target="../tags/tag95.xml"/><Relationship Id="rId6" Type="http://schemas.openxmlformats.org/officeDocument/2006/relationships/tags" Target="../tags/tag94.xml"/><Relationship Id="rId5" Type="http://schemas.openxmlformats.org/officeDocument/2006/relationships/image" Target="../media/image6.png"/><Relationship Id="rId4" Type="http://schemas.openxmlformats.org/officeDocument/2006/relationships/tags" Target="../tags/tag93.xml"/><Relationship Id="rId32" Type="http://schemas.openxmlformats.org/officeDocument/2006/relationships/notesSlide" Target="../notesSlides/notesSlide2.xml"/><Relationship Id="rId31" Type="http://schemas.openxmlformats.org/officeDocument/2006/relationships/slideLayout" Target="../slideLayouts/slideLayout7.xml"/><Relationship Id="rId30" Type="http://schemas.openxmlformats.org/officeDocument/2006/relationships/tags" Target="../tags/tag118.xml"/><Relationship Id="rId3" Type="http://schemas.openxmlformats.org/officeDocument/2006/relationships/image" Target="NULL" TargetMode="External"/><Relationship Id="rId29" Type="http://schemas.openxmlformats.org/officeDocument/2006/relationships/tags" Target="../tags/tag117.xml"/><Relationship Id="rId28" Type="http://schemas.openxmlformats.org/officeDocument/2006/relationships/tags" Target="../tags/tag116.xml"/><Relationship Id="rId27" Type="http://schemas.openxmlformats.org/officeDocument/2006/relationships/tags" Target="../tags/tag115.xml"/><Relationship Id="rId26" Type="http://schemas.openxmlformats.org/officeDocument/2006/relationships/tags" Target="../tags/tag114.xml"/><Relationship Id="rId25" Type="http://schemas.openxmlformats.org/officeDocument/2006/relationships/tags" Target="../tags/tag113.xml"/><Relationship Id="rId24" Type="http://schemas.openxmlformats.org/officeDocument/2006/relationships/tags" Target="../tags/tag112.xml"/><Relationship Id="rId23" Type="http://schemas.openxmlformats.org/officeDocument/2006/relationships/tags" Target="../tags/tag111.xml"/><Relationship Id="rId22" Type="http://schemas.openxmlformats.org/officeDocument/2006/relationships/tags" Target="../tags/tag110.xml"/><Relationship Id="rId21" Type="http://schemas.openxmlformats.org/officeDocument/2006/relationships/tags" Target="../tags/tag109.xml"/><Relationship Id="rId20" Type="http://schemas.openxmlformats.org/officeDocument/2006/relationships/tags" Target="../tags/tag108.xml"/><Relationship Id="rId2" Type="http://schemas.openxmlformats.org/officeDocument/2006/relationships/image" Target="../media/image5.png"/><Relationship Id="rId19" Type="http://schemas.openxmlformats.org/officeDocument/2006/relationships/tags" Target="../tags/tag107.xml"/><Relationship Id="rId18" Type="http://schemas.openxmlformats.org/officeDocument/2006/relationships/tags" Target="../tags/tag106.xml"/><Relationship Id="rId17" Type="http://schemas.openxmlformats.org/officeDocument/2006/relationships/tags" Target="../tags/tag105.xml"/><Relationship Id="rId16" Type="http://schemas.openxmlformats.org/officeDocument/2006/relationships/tags" Target="../tags/tag104.xml"/><Relationship Id="rId15" Type="http://schemas.openxmlformats.org/officeDocument/2006/relationships/tags" Target="../tags/tag103.xml"/><Relationship Id="rId14" Type="http://schemas.openxmlformats.org/officeDocument/2006/relationships/tags" Target="../tags/tag102.xml"/><Relationship Id="rId13" Type="http://schemas.openxmlformats.org/officeDocument/2006/relationships/tags" Target="../tags/tag101.xml"/><Relationship Id="rId12" Type="http://schemas.openxmlformats.org/officeDocument/2006/relationships/tags" Target="../tags/tag100.xml"/><Relationship Id="rId11" Type="http://schemas.openxmlformats.org/officeDocument/2006/relationships/tags" Target="../tags/tag99.xml"/><Relationship Id="rId10" Type="http://schemas.openxmlformats.org/officeDocument/2006/relationships/tags" Target="../tags/tag98.xml"/><Relationship Id="rId1" Type="http://schemas.openxmlformats.org/officeDocument/2006/relationships/tags" Target="../tags/tag92.xml"/></Relationships>
</file>

<file path=ppt/slides/_rels/slide5.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2" Type="http://schemas.openxmlformats.org/officeDocument/2006/relationships/notesSlide" Target="../notesSlides/notesSlide3.xml"/><Relationship Id="rId11" Type="http://schemas.openxmlformats.org/officeDocument/2006/relationships/slideLayout" Target="../slideLayouts/slideLayout6.xml"/><Relationship Id="rId10" Type="http://schemas.openxmlformats.org/officeDocument/2006/relationships/tags" Target="../tags/tag128.xml"/><Relationship Id="rId1" Type="http://schemas.openxmlformats.org/officeDocument/2006/relationships/tags" Target="../tags/tag119.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59.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8.xml.rels><?xml version="1.0" encoding="UTF-8" standalone="yes"?>
<Relationships xmlns="http://schemas.openxmlformats.org/package/2006/relationships"><Relationship Id="rId9" Type="http://schemas.openxmlformats.org/officeDocument/2006/relationships/tags" Target="../tags/tag135.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tags" Target="../tags/tag134.xml"/><Relationship Id="rId5" Type="http://schemas.openxmlformats.org/officeDocument/2006/relationships/image" Target="../media/image6.png"/><Relationship Id="rId4" Type="http://schemas.openxmlformats.org/officeDocument/2006/relationships/tags" Target="../tags/tag133.xml"/><Relationship Id="rId3" Type="http://schemas.openxmlformats.org/officeDocument/2006/relationships/image" Target="NULL" TargetMode="External"/><Relationship Id="rId2" Type="http://schemas.openxmlformats.org/officeDocument/2006/relationships/image" Target="../media/image5.png"/><Relationship Id="rId13" Type="http://schemas.openxmlformats.org/officeDocument/2006/relationships/notesSlide" Target="../notesSlides/notesSlide4.xml"/><Relationship Id="rId12" Type="http://schemas.openxmlformats.org/officeDocument/2006/relationships/slideLayout" Target="../slideLayouts/slideLayout7.xml"/><Relationship Id="rId11" Type="http://schemas.openxmlformats.org/officeDocument/2006/relationships/tags" Target="../tags/tag137.xml"/><Relationship Id="rId10" Type="http://schemas.openxmlformats.org/officeDocument/2006/relationships/tags" Target="../tags/tag136.xml"/><Relationship Id="rId1" Type="http://schemas.openxmlformats.org/officeDocument/2006/relationships/tags" Target="../tags/tag132.xml"/></Relationships>
</file>

<file path=ppt/slides/_rels/slide9.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image" Target="../media/image6.png"/><Relationship Id="rId4" Type="http://schemas.openxmlformats.org/officeDocument/2006/relationships/tags" Target="../tags/tag139.xml"/><Relationship Id="rId3" Type="http://schemas.openxmlformats.org/officeDocument/2006/relationships/image" Target="NULL" TargetMode="External"/><Relationship Id="rId22" Type="http://schemas.openxmlformats.org/officeDocument/2006/relationships/notesSlide" Target="../notesSlides/notesSlide5.xml"/><Relationship Id="rId21" Type="http://schemas.openxmlformats.org/officeDocument/2006/relationships/slideLayout" Target="../slideLayouts/slideLayout7.xml"/><Relationship Id="rId20" Type="http://schemas.openxmlformats.org/officeDocument/2006/relationships/tags" Target="../tags/tag153.xml"/><Relationship Id="rId2" Type="http://schemas.openxmlformats.org/officeDocument/2006/relationships/image" Target="../media/image5.png"/><Relationship Id="rId19" Type="http://schemas.openxmlformats.org/officeDocument/2006/relationships/tags" Target="../tags/tag152.xml"/><Relationship Id="rId18" Type="http://schemas.openxmlformats.org/officeDocument/2006/relationships/image" Target="../media/image9.jpeg"/><Relationship Id="rId17" Type="http://schemas.openxmlformats.org/officeDocument/2006/relationships/tags" Target="../tags/tag151.xml"/><Relationship Id="rId16" Type="http://schemas.openxmlformats.org/officeDocument/2006/relationships/tags" Target="../tags/tag150.xml"/><Relationship Id="rId15" Type="http://schemas.openxmlformats.org/officeDocument/2006/relationships/tags" Target="../tags/tag149.xml"/><Relationship Id="rId14" Type="http://schemas.openxmlformats.org/officeDocument/2006/relationships/tags" Target="../tags/tag148.xml"/><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8.xml"/></Relationships>
</file>

<file path=ppt/slides/_rels/slide10.xml.rels><?xml version="1.0" encoding="UTF-8" standalone="yes"?>
<Relationships xmlns="http://schemas.openxmlformats.org/package/2006/relationships"><Relationship Id="rId9" Type="http://schemas.openxmlformats.org/officeDocument/2006/relationships/tags" Target="../tags/tag159.xml"/><Relationship Id="rId8" Type="http://schemas.openxmlformats.org/officeDocument/2006/relationships/tags" Target="../tags/tag158.xml"/><Relationship Id="rId7" Type="http://schemas.openxmlformats.org/officeDocument/2006/relationships/tags" Target="../tags/tag157.xml"/><Relationship Id="rId6" Type="http://schemas.openxmlformats.org/officeDocument/2006/relationships/tags" Target="../tags/tag156.xml"/><Relationship Id="rId5" Type="http://schemas.openxmlformats.org/officeDocument/2006/relationships/image" Target="../media/image6.png"/><Relationship Id="rId4" Type="http://schemas.openxmlformats.org/officeDocument/2006/relationships/tags" Target="../tags/tag155.xml"/><Relationship Id="rId3" Type="http://schemas.openxmlformats.org/officeDocument/2006/relationships/image" Target="NULL" TargetMode="External"/><Relationship Id="rId25" Type="http://schemas.openxmlformats.org/officeDocument/2006/relationships/notesSlide" Target="../notesSlides/notesSlide6.xml"/><Relationship Id="rId24" Type="http://schemas.openxmlformats.org/officeDocument/2006/relationships/slideLayout" Target="../slideLayouts/slideLayout7.xml"/><Relationship Id="rId23" Type="http://schemas.openxmlformats.org/officeDocument/2006/relationships/tags" Target="../tags/tag172.xml"/><Relationship Id="rId22" Type="http://schemas.openxmlformats.org/officeDocument/2006/relationships/image" Target="../media/image10.png"/><Relationship Id="rId21" Type="http://schemas.openxmlformats.org/officeDocument/2006/relationships/tags" Target="../tags/tag171.xml"/><Relationship Id="rId20" Type="http://schemas.openxmlformats.org/officeDocument/2006/relationships/tags" Target="../tags/tag170.xml"/><Relationship Id="rId2" Type="http://schemas.openxmlformats.org/officeDocument/2006/relationships/image" Target="../media/image5.png"/><Relationship Id="rId19" Type="http://schemas.openxmlformats.org/officeDocument/2006/relationships/tags" Target="../tags/tag169.xml"/><Relationship Id="rId18" Type="http://schemas.openxmlformats.org/officeDocument/2006/relationships/tags" Target="../tags/tag168.xml"/><Relationship Id="rId17" Type="http://schemas.openxmlformats.org/officeDocument/2006/relationships/tags" Target="../tags/tag167.xml"/><Relationship Id="rId16" Type="http://schemas.openxmlformats.org/officeDocument/2006/relationships/tags" Target="../tags/tag166.xml"/><Relationship Id="rId15" Type="http://schemas.openxmlformats.org/officeDocument/2006/relationships/tags" Target="../tags/tag165.xml"/><Relationship Id="rId14" Type="http://schemas.openxmlformats.org/officeDocument/2006/relationships/tags" Target="../tags/tag164.xml"/><Relationship Id="rId13" Type="http://schemas.openxmlformats.org/officeDocument/2006/relationships/tags" Target="../tags/tag163.xml"/><Relationship Id="rId12" Type="http://schemas.openxmlformats.org/officeDocument/2006/relationships/tags" Target="../tags/tag162.xml"/><Relationship Id="rId11" Type="http://schemas.openxmlformats.org/officeDocument/2006/relationships/tags" Target="../tags/tag161.xml"/><Relationship Id="rId10" Type="http://schemas.openxmlformats.org/officeDocument/2006/relationships/tags" Target="../tags/tag160.xml"/><Relationship Id="rId1" Type="http://schemas.openxmlformats.org/officeDocument/2006/relationships/tags" Target="../tags/tag154.xml"/></Relationships>
</file>

<file path=ppt/slides/_rels/slide11.xml.rels><?xml version="1.0" encoding="UTF-8" standalone="yes"?>
<Relationships xmlns="http://schemas.openxmlformats.org/package/2006/relationships"><Relationship Id="rId9" Type="http://schemas.openxmlformats.org/officeDocument/2006/relationships/tags" Target="../tags/tag178.xml"/><Relationship Id="rId8" Type="http://schemas.openxmlformats.org/officeDocument/2006/relationships/tags" Target="../tags/tag177.xml"/><Relationship Id="rId7" Type="http://schemas.openxmlformats.org/officeDocument/2006/relationships/tags" Target="../tags/tag176.xml"/><Relationship Id="rId6" Type="http://schemas.openxmlformats.org/officeDocument/2006/relationships/tags" Target="../tags/tag175.xml"/><Relationship Id="rId5" Type="http://schemas.openxmlformats.org/officeDocument/2006/relationships/image" Target="../media/image6.png"/><Relationship Id="rId4" Type="http://schemas.openxmlformats.org/officeDocument/2006/relationships/tags" Target="../tags/tag174.xml"/><Relationship Id="rId3" Type="http://schemas.openxmlformats.org/officeDocument/2006/relationships/image" Target="NULL" TargetMode="External"/><Relationship Id="rId2" Type="http://schemas.openxmlformats.org/officeDocument/2006/relationships/image" Target="../media/image5.png"/><Relationship Id="rId15" Type="http://schemas.openxmlformats.org/officeDocument/2006/relationships/notesSlide" Target="../notesSlides/notesSlide7.xml"/><Relationship Id="rId14" Type="http://schemas.openxmlformats.org/officeDocument/2006/relationships/slideLayout" Target="../slideLayouts/slideLayout7.xml"/><Relationship Id="rId13" Type="http://schemas.openxmlformats.org/officeDocument/2006/relationships/tags" Target="../tags/tag182.xml"/><Relationship Id="rId12" Type="http://schemas.openxmlformats.org/officeDocument/2006/relationships/tags" Target="../tags/tag181.xml"/><Relationship Id="rId11" Type="http://schemas.openxmlformats.org/officeDocument/2006/relationships/tags" Target="../tags/tag180.xml"/><Relationship Id="rId10" Type="http://schemas.openxmlformats.org/officeDocument/2006/relationships/tags" Target="../tags/tag179.xml"/><Relationship Id="rId1" Type="http://schemas.openxmlformats.org/officeDocument/2006/relationships/tags" Target="../tags/tag173.xml"/></Relationships>
</file>

<file path=ppt/slides/_rels/slide12.xml.rels><?xml version="1.0" encoding="UTF-8" standalone="yes"?>
<Relationships xmlns="http://schemas.openxmlformats.org/package/2006/relationships"><Relationship Id="rId99" Type="http://schemas.openxmlformats.org/officeDocument/2006/relationships/tags" Target="../tags/tag278.xml"/><Relationship Id="rId98" Type="http://schemas.openxmlformats.org/officeDocument/2006/relationships/tags" Target="../tags/tag277.xml"/><Relationship Id="rId97" Type="http://schemas.openxmlformats.org/officeDocument/2006/relationships/tags" Target="../tags/tag276.xml"/><Relationship Id="rId96" Type="http://schemas.openxmlformats.org/officeDocument/2006/relationships/tags" Target="../tags/tag275.xml"/><Relationship Id="rId95" Type="http://schemas.openxmlformats.org/officeDocument/2006/relationships/tags" Target="../tags/tag274.xml"/><Relationship Id="rId94" Type="http://schemas.openxmlformats.org/officeDocument/2006/relationships/tags" Target="../tags/tag273.xml"/><Relationship Id="rId93" Type="http://schemas.openxmlformats.org/officeDocument/2006/relationships/tags" Target="../tags/tag272.xml"/><Relationship Id="rId92" Type="http://schemas.openxmlformats.org/officeDocument/2006/relationships/tags" Target="../tags/tag271.xml"/><Relationship Id="rId91" Type="http://schemas.openxmlformats.org/officeDocument/2006/relationships/tags" Target="../tags/tag270.xml"/><Relationship Id="rId90" Type="http://schemas.openxmlformats.org/officeDocument/2006/relationships/tags" Target="../tags/tag269.xml"/><Relationship Id="rId9" Type="http://schemas.openxmlformats.org/officeDocument/2006/relationships/tags" Target="../tags/tag188.xml"/><Relationship Id="rId89" Type="http://schemas.openxmlformats.org/officeDocument/2006/relationships/tags" Target="../tags/tag268.xml"/><Relationship Id="rId88" Type="http://schemas.openxmlformats.org/officeDocument/2006/relationships/tags" Target="../tags/tag267.xml"/><Relationship Id="rId87" Type="http://schemas.openxmlformats.org/officeDocument/2006/relationships/tags" Target="../tags/tag266.xml"/><Relationship Id="rId86" Type="http://schemas.openxmlformats.org/officeDocument/2006/relationships/tags" Target="../tags/tag265.xml"/><Relationship Id="rId85" Type="http://schemas.openxmlformats.org/officeDocument/2006/relationships/tags" Target="../tags/tag264.xml"/><Relationship Id="rId84" Type="http://schemas.openxmlformats.org/officeDocument/2006/relationships/tags" Target="../tags/tag263.xml"/><Relationship Id="rId83" Type="http://schemas.openxmlformats.org/officeDocument/2006/relationships/tags" Target="../tags/tag262.xml"/><Relationship Id="rId82" Type="http://schemas.openxmlformats.org/officeDocument/2006/relationships/tags" Target="../tags/tag261.xml"/><Relationship Id="rId81" Type="http://schemas.openxmlformats.org/officeDocument/2006/relationships/tags" Target="../tags/tag260.xml"/><Relationship Id="rId80" Type="http://schemas.openxmlformats.org/officeDocument/2006/relationships/tags" Target="../tags/tag259.xml"/><Relationship Id="rId8" Type="http://schemas.openxmlformats.org/officeDocument/2006/relationships/tags" Target="../tags/tag187.xml"/><Relationship Id="rId79" Type="http://schemas.openxmlformats.org/officeDocument/2006/relationships/tags" Target="../tags/tag258.xml"/><Relationship Id="rId78" Type="http://schemas.openxmlformats.org/officeDocument/2006/relationships/tags" Target="../tags/tag257.xml"/><Relationship Id="rId77" Type="http://schemas.openxmlformats.org/officeDocument/2006/relationships/tags" Target="../tags/tag256.xml"/><Relationship Id="rId76" Type="http://schemas.openxmlformats.org/officeDocument/2006/relationships/tags" Target="../tags/tag255.xml"/><Relationship Id="rId75" Type="http://schemas.openxmlformats.org/officeDocument/2006/relationships/tags" Target="../tags/tag254.xml"/><Relationship Id="rId74" Type="http://schemas.openxmlformats.org/officeDocument/2006/relationships/tags" Target="../tags/tag253.xml"/><Relationship Id="rId73" Type="http://schemas.openxmlformats.org/officeDocument/2006/relationships/tags" Target="../tags/tag252.xml"/><Relationship Id="rId72" Type="http://schemas.openxmlformats.org/officeDocument/2006/relationships/tags" Target="../tags/tag251.xml"/><Relationship Id="rId71" Type="http://schemas.openxmlformats.org/officeDocument/2006/relationships/tags" Target="../tags/tag250.xml"/><Relationship Id="rId70" Type="http://schemas.openxmlformats.org/officeDocument/2006/relationships/tags" Target="../tags/tag249.xml"/><Relationship Id="rId7" Type="http://schemas.openxmlformats.org/officeDocument/2006/relationships/tags" Target="../tags/tag186.xml"/><Relationship Id="rId69" Type="http://schemas.openxmlformats.org/officeDocument/2006/relationships/tags" Target="../tags/tag248.xml"/><Relationship Id="rId68" Type="http://schemas.openxmlformats.org/officeDocument/2006/relationships/tags" Target="../tags/tag247.xml"/><Relationship Id="rId67" Type="http://schemas.openxmlformats.org/officeDocument/2006/relationships/tags" Target="../tags/tag246.xml"/><Relationship Id="rId66" Type="http://schemas.openxmlformats.org/officeDocument/2006/relationships/tags" Target="../tags/tag245.xml"/><Relationship Id="rId65" Type="http://schemas.openxmlformats.org/officeDocument/2006/relationships/tags" Target="../tags/tag244.xml"/><Relationship Id="rId64" Type="http://schemas.openxmlformats.org/officeDocument/2006/relationships/tags" Target="../tags/tag243.xml"/><Relationship Id="rId63" Type="http://schemas.openxmlformats.org/officeDocument/2006/relationships/tags" Target="../tags/tag242.xml"/><Relationship Id="rId62" Type="http://schemas.openxmlformats.org/officeDocument/2006/relationships/tags" Target="../tags/tag241.xml"/><Relationship Id="rId61" Type="http://schemas.openxmlformats.org/officeDocument/2006/relationships/tags" Target="../tags/tag240.xml"/><Relationship Id="rId60" Type="http://schemas.openxmlformats.org/officeDocument/2006/relationships/tags" Target="../tags/tag239.xml"/><Relationship Id="rId6" Type="http://schemas.openxmlformats.org/officeDocument/2006/relationships/tags" Target="../tags/tag185.xml"/><Relationship Id="rId59" Type="http://schemas.openxmlformats.org/officeDocument/2006/relationships/tags" Target="../tags/tag238.xml"/><Relationship Id="rId58" Type="http://schemas.openxmlformats.org/officeDocument/2006/relationships/tags" Target="../tags/tag237.xml"/><Relationship Id="rId57" Type="http://schemas.openxmlformats.org/officeDocument/2006/relationships/tags" Target="../tags/tag236.xml"/><Relationship Id="rId56" Type="http://schemas.openxmlformats.org/officeDocument/2006/relationships/tags" Target="../tags/tag235.xml"/><Relationship Id="rId55" Type="http://schemas.openxmlformats.org/officeDocument/2006/relationships/tags" Target="../tags/tag234.xml"/><Relationship Id="rId54" Type="http://schemas.openxmlformats.org/officeDocument/2006/relationships/tags" Target="../tags/tag233.xml"/><Relationship Id="rId53" Type="http://schemas.openxmlformats.org/officeDocument/2006/relationships/tags" Target="../tags/tag232.xml"/><Relationship Id="rId52" Type="http://schemas.openxmlformats.org/officeDocument/2006/relationships/tags" Target="../tags/tag231.xml"/><Relationship Id="rId51" Type="http://schemas.openxmlformats.org/officeDocument/2006/relationships/tags" Target="../tags/tag230.xml"/><Relationship Id="rId50" Type="http://schemas.openxmlformats.org/officeDocument/2006/relationships/tags" Target="../tags/tag229.xml"/><Relationship Id="rId5" Type="http://schemas.openxmlformats.org/officeDocument/2006/relationships/image" Target="../media/image6.png"/><Relationship Id="rId49" Type="http://schemas.openxmlformats.org/officeDocument/2006/relationships/tags" Target="../tags/tag228.xml"/><Relationship Id="rId48" Type="http://schemas.openxmlformats.org/officeDocument/2006/relationships/tags" Target="../tags/tag227.xml"/><Relationship Id="rId47" Type="http://schemas.openxmlformats.org/officeDocument/2006/relationships/tags" Target="../tags/tag226.xml"/><Relationship Id="rId46" Type="http://schemas.openxmlformats.org/officeDocument/2006/relationships/tags" Target="../tags/tag225.xml"/><Relationship Id="rId45" Type="http://schemas.openxmlformats.org/officeDocument/2006/relationships/tags" Target="../tags/tag224.xml"/><Relationship Id="rId44" Type="http://schemas.openxmlformats.org/officeDocument/2006/relationships/tags" Target="../tags/tag223.xml"/><Relationship Id="rId43" Type="http://schemas.openxmlformats.org/officeDocument/2006/relationships/tags" Target="../tags/tag222.xml"/><Relationship Id="rId42" Type="http://schemas.openxmlformats.org/officeDocument/2006/relationships/tags" Target="../tags/tag221.xml"/><Relationship Id="rId412" Type="http://schemas.openxmlformats.org/officeDocument/2006/relationships/notesSlide" Target="../notesSlides/notesSlide8.xml"/><Relationship Id="rId411" Type="http://schemas.openxmlformats.org/officeDocument/2006/relationships/slideLayout" Target="../slideLayouts/slideLayout7.xml"/><Relationship Id="rId410" Type="http://schemas.openxmlformats.org/officeDocument/2006/relationships/tags" Target="../tags/tag589.xml"/><Relationship Id="rId41" Type="http://schemas.openxmlformats.org/officeDocument/2006/relationships/tags" Target="../tags/tag220.xml"/><Relationship Id="rId409" Type="http://schemas.openxmlformats.org/officeDocument/2006/relationships/tags" Target="../tags/tag588.xml"/><Relationship Id="rId408" Type="http://schemas.openxmlformats.org/officeDocument/2006/relationships/tags" Target="../tags/tag587.xml"/><Relationship Id="rId407" Type="http://schemas.openxmlformats.org/officeDocument/2006/relationships/tags" Target="../tags/tag586.xml"/><Relationship Id="rId406" Type="http://schemas.openxmlformats.org/officeDocument/2006/relationships/tags" Target="../tags/tag585.xml"/><Relationship Id="rId405" Type="http://schemas.openxmlformats.org/officeDocument/2006/relationships/tags" Target="../tags/tag584.xml"/><Relationship Id="rId404" Type="http://schemas.openxmlformats.org/officeDocument/2006/relationships/tags" Target="../tags/tag583.xml"/><Relationship Id="rId403" Type="http://schemas.openxmlformats.org/officeDocument/2006/relationships/tags" Target="../tags/tag582.xml"/><Relationship Id="rId402" Type="http://schemas.openxmlformats.org/officeDocument/2006/relationships/tags" Target="../tags/tag581.xml"/><Relationship Id="rId401" Type="http://schemas.openxmlformats.org/officeDocument/2006/relationships/tags" Target="../tags/tag580.xml"/><Relationship Id="rId400" Type="http://schemas.openxmlformats.org/officeDocument/2006/relationships/tags" Target="../tags/tag579.xml"/><Relationship Id="rId40" Type="http://schemas.openxmlformats.org/officeDocument/2006/relationships/tags" Target="../tags/tag219.xml"/><Relationship Id="rId4" Type="http://schemas.openxmlformats.org/officeDocument/2006/relationships/tags" Target="../tags/tag184.xml"/><Relationship Id="rId399" Type="http://schemas.openxmlformats.org/officeDocument/2006/relationships/tags" Target="../tags/tag578.xml"/><Relationship Id="rId398" Type="http://schemas.openxmlformats.org/officeDocument/2006/relationships/tags" Target="../tags/tag577.xml"/><Relationship Id="rId397" Type="http://schemas.openxmlformats.org/officeDocument/2006/relationships/tags" Target="../tags/tag576.xml"/><Relationship Id="rId396" Type="http://schemas.openxmlformats.org/officeDocument/2006/relationships/tags" Target="../tags/tag575.xml"/><Relationship Id="rId395" Type="http://schemas.openxmlformats.org/officeDocument/2006/relationships/tags" Target="../tags/tag574.xml"/><Relationship Id="rId394" Type="http://schemas.openxmlformats.org/officeDocument/2006/relationships/tags" Target="../tags/tag573.xml"/><Relationship Id="rId393" Type="http://schemas.openxmlformats.org/officeDocument/2006/relationships/tags" Target="../tags/tag572.xml"/><Relationship Id="rId392" Type="http://schemas.openxmlformats.org/officeDocument/2006/relationships/tags" Target="../tags/tag571.xml"/><Relationship Id="rId391" Type="http://schemas.openxmlformats.org/officeDocument/2006/relationships/tags" Target="../tags/tag570.xml"/><Relationship Id="rId390" Type="http://schemas.openxmlformats.org/officeDocument/2006/relationships/tags" Target="../tags/tag569.xml"/><Relationship Id="rId39" Type="http://schemas.openxmlformats.org/officeDocument/2006/relationships/tags" Target="../tags/tag218.xml"/><Relationship Id="rId389" Type="http://schemas.openxmlformats.org/officeDocument/2006/relationships/tags" Target="../tags/tag568.xml"/><Relationship Id="rId388" Type="http://schemas.openxmlformats.org/officeDocument/2006/relationships/tags" Target="../tags/tag567.xml"/><Relationship Id="rId387" Type="http://schemas.openxmlformats.org/officeDocument/2006/relationships/tags" Target="../tags/tag566.xml"/><Relationship Id="rId386" Type="http://schemas.openxmlformats.org/officeDocument/2006/relationships/tags" Target="../tags/tag565.xml"/><Relationship Id="rId385" Type="http://schemas.openxmlformats.org/officeDocument/2006/relationships/tags" Target="../tags/tag564.xml"/><Relationship Id="rId384" Type="http://schemas.openxmlformats.org/officeDocument/2006/relationships/tags" Target="../tags/tag563.xml"/><Relationship Id="rId383" Type="http://schemas.openxmlformats.org/officeDocument/2006/relationships/tags" Target="../tags/tag562.xml"/><Relationship Id="rId382" Type="http://schemas.openxmlformats.org/officeDocument/2006/relationships/tags" Target="../tags/tag561.xml"/><Relationship Id="rId381" Type="http://schemas.openxmlformats.org/officeDocument/2006/relationships/tags" Target="../tags/tag560.xml"/><Relationship Id="rId380" Type="http://schemas.openxmlformats.org/officeDocument/2006/relationships/tags" Target="../tags/tag559.xml"/><Relationship Id="rId38" Type="http://schemas.openxmlformats.org/officeDocument/2006/relationships/tags" Target="../tags/tag217.xml"/><Relationship Id="rId379" Type="http://schemas.openxmlformats.org/officeDocument/2006/relationships/tags" Target="../tags/tag558.xml"/><Relationship Id="rId378" Type="http://schemas.openxmlformats.org/officeDocument/2006/relationships/tags" Target="../tags/tag557.xml"/><Relationship Id="rId377" Type="http://schemas.openxmlformats.org/officeDocument/2006/relationships/tags" Target="../tags/tag556.xml"/><Relationship Id="rId376" Type="http://schemas.openxmlformats.org/officeDocument/2006/relationships/tags" Target="../tags/tag555.xml"/><Relationship Id="rId375" Type="http://schemas.openxmlformats.org/officeDocument/2006/relationships/tags" Target="../tags/tag554.xml"/><Relationship Id="rId374" Type="http://schemas.openxmlformats.org/officeDocument/2006/relationships/tags" Target="../tags/tag553.xml"/><Relationship Id="rId373" Type="http://schemas.openxmlformats.org/officeDocument/2006/relationships/tags" Target="../tags/tag552.xml"/><Relationship Id="rId372" Type="http://schemas.openxmlformats.org/officeDocument/2006/relationships/tags" Target="../tags/tag551.xml"/><Relationship Id="rId371" Type="http://schemas.openxmlformats.org/officeDocument/2006/relationships/tags" Target="../tags/tag550.xml"/><Relationship Id="rId370" Type="http://schemas.openxmlformats.org/officeDocument/2006/relationships/tags" Target="../tags/tag549.xml"/><Relationship Id="rId37" Type="http://schemas.openxmlformats.org/officeDocument/2006/relationships/tags" Target="../tags/tag216.xml"/><Relationship Id="rId369" Type="http://schemas.openxmlformats.org/officeDocument/2006/relationships/tags" Target="../tags/tag548.xml"/><Relationship Id="rId368" Type="http://schemas.openxmlformats.org/officeDocument/2006/relationships/tags" Target="../tags/tag547.xml"/><Relationship Id="rId367" Type="http://schemas.openxmlformats.org/officeDocument/2006/relationships/tags" Target="../tags/tag546.xml"/><Relationship Id="rId366" Type="http://schemas.openxmlformats.org/officeDocument/2006/relationships/tags" Target="../tags/tag545.xml"/><Relationship Id="rId365" Type="http://schemas.openxmlformats.org/officeDocument/2006/relationships/tags" Target="../tags/tag544.xml"/><Relationship Id="rId364" Type="http://schemas.openxmlformats.org/officeDocument/2006/relationships/tags" Target="../tags/tag543.xml"/><Relationship Id="rId363" Type="http://schemas.openxmlformats.org/officeDocument/2006/relationships/tags" Target="../tags/tag542.xml"/><Relationship Id="rId362" Type="http://schemas.openxmlformats.org/officeDocument/2006/relationships/tags" Target="../tags/tag541.xml"/><Relationship Id="rId361" Type="http://schemas.openxmlformats.org/officeDocument/2006/relationships/tags" Target="../tags/tag540.xml"/><Relationship Id="rId360" Type="http://schemas.openxmlformats.org/officeDocument/2006/relationships/tags" Target="../tags/tag539.xml"/><Relationship Id="rId36" Type="http://schemas.openxmlformats.org/officeDocument/2006/relationships/tags" Target="../tags/tag215.xml"/><Relationship Id="rId359" Type="http://schemas.openxmlformats.org/officeDocument/2006/relationships/tags" Target="../tags/tag538.xml"/><Relationship Id="rId358" Type="http://schemas.openxmlformats.org/officeDocument/2006/relationships/tags" Target="../tags/tag537.xml"/><Relationship Id="rId357" Type="http://schemas.openxmlformats.org/officeDocument/2006/relationships/tags" Target="../tags/tag536.xml"/><Relationship Id="rId356" Type="http://schemas.openxmlformats.org/officeDocument/2006/relationships/tags" Target="../tags/tag535.xml"/><Relationship Id="rId355" Type="http://schemas.openxmlformats.org/officeDocument/2006/relationships/tags" Target="../tags/tag534.xml"/><Relationship Id="rId354" Type="http://schemas.openxmlformats.org/officeDocument/2006/relationships/tags" Target="../tags/tag533.xml"/><Relationship Id="rId353" Type="http://schemas.openxmlformats.org/officeDocument/2006/relationships/tags" Target="../tags/tag532.xml"/><Relationship Id="rId352" Type="http://schemas.openxmlformats.org/officeDocument/2006/relationships/tags" Target="../tags/tag531.xml"/><Relationship Id="rId351" Type="http://schemas.openxmlformats.org/officeDocument/2006/relationships/tags" Target="../tags/tag530.xml"/><Relationship Id="rId350" Type="http://schemas.openxmlformats.org/officeDocument/2006/relationships/tags" Target="../tags/tag529.xml"/><Relationship Id="rId35" Type="http://schemas.openxmlformats.org/officeDocument/2006/relationships/tags" Target="../tags/tag214.xml"/><Relationship Id="rId349" Type="http://schemas.openxmlformats.org/officeDocument/2006/relationships/tags" Target="../tags/tag528.xml"/><Relationship Id="rId348" Type="http://schemas.openxmlformats.org/officeDocument/2006/relationships/tags" Target="../tags/tag527.xml"/><Relationship Id="rId347" Type="http://schemas.openxmlformats.org/officeDocument/2006/relationships/tags" Target="../tags/tag526.xml"/><Relationship Id="rId346" Type="http://schemas.openxmlformats.org/officeDocument/2006/relationships/tags" Target="../tags/tag525.xml"/><Relationship Id="rId345" Type="http://schemas.openxmlformats.org/officeDocument/2006/relationships/tags" Target="../tags/tag524.xml"/><Relationship Id="rId344" Type="http://schemas.openxmlformats.org/officeDocument/2006/relationships/tags" Target="../tags/tag523.xml"/><Relationship Id="rId343" Type="http://schemas.openxmlformats.org/officeDocument/2006/relationships/tags" Target="../tags/tag522.xml"/><Relationship Id="rId342" Type="http://schemas.openxmlformats.org/officeDocument/2006/relationships/tags" Target="../tags/tag521.xml"/><Relationship Id="rId341" Type="http://schemas.openxmlformats.org/officeDocument/2006/relationships/tags" Target="../tags/tag520.xml"/><Relationship Id="rId340" Type="http://schemas.openxmlformats.org/officeDocument/2006/relationships/tags" Target="../tags/tag519.xml"/><Relationship Id="rId34" Type="http://schemas.openxmlformats.org/officeDocument/2006/relationships/tags" Target="../tags/tag213.xml"/><Relationship Id="rId339" Type="http://schemas.openxmlformats.org/officeDocument/2006/relationships/tags" Target="../tags/tag518.xml"/><Relationship Id="rId338" Type="http://schemas.openxmlformats.org/officeDocument/2006/relationships/tags" Target="../tags/tag517.xml"/><Relationship Id="rId337" Type="http://schemas.openxmlformats.org/officeDocument/2006/relationships/tags" Target="../tags/tag516.xml"/><Relationship Id="rId336" Type="http://schemas.openxmlformats.org/officeDocument/2006/relationships/tags" Target="../tags/tag515.xml"/><Relationship Id="rId335" Type="http://schemas.openxmlformats.org/officeDocument/2006/relationships/tags" Target="../tags/tag514.xml"/><Relationship Id="rId334" Type="http://schemas.openxmlformats.org/officeDocument/2006/relationships/tags" Target="../tags/tag513.xml"/><Relationship Id="rId333" Type="http://schemas.openxmlformats.org/officeDocument/2006/relationships/tags" Target="../tags/tag512.xml"/><Relationship Id="rId332" Type="http://schemas.openxmlformats.org/officeDocument/2006/relationships/tags" Target="../tags/tag511.xml"/><Relationship Id="rId331" Type="http://schemas.openxmlformats.org/officeDocument/2006/relationships/tags" Target="../tags/tag510.xml"/><Relationship Id="rId330" Type="http://schemas.openxmlformats.org/officeDocument/2006/relationships/tags" Target="../tags/tag509.xml"/><Relationship Id="rId33" Type="http://schemas.openxmlformats.org/officeDocument/2006/relationships/tags" Target="../tags/tag212.xml"/><Relationship Id="rId329" Type="http://schemas.openxmlformats.org/officeDocument/2006/relationships/tags" Target="../tags/tag508.xml"/><Relationship Id="rId328" Type="http://schemas.openxmlformats.org/officeDocument/2006/relationships/tags" Target="../tags/tag507.xml"/><Relationship Id="rId327" Type="http://schemas.openxmlformats.org/officeDocument/2006/relationships/tags" Target="../tags/tag506.xml"/><Relationship Id="rId326" Type="http://schemas.openxmlformats.org/officeDocument/2006/relationships/tags" Target="../tags/tag505.xml"/><Relationship Id="rId325" Type="http://schemas.openxmlformats.org/officeDocument/2006/relationships/tags" Target="../tags/tag504.xml"/><Relationship Id="rId324" Type="http://schemas.openxmlformats.org/officeDocument/2006/relationships/tags" Target="../tags/tag503.xml"/><Relationship Id="rId323" Type="http://schemas.openxmlformats.org/officeDocument/2006/relationships/tags" Target="../tags/tag502.xml"/><Relationship Id="rId322" Type="http://schemas.openxmlformats.org/officeDocument/2006/relationships/tags" Target="../tags/tag501.xml"/><Relationship Id="rId321" Type="http://schemas.openxmlformats.org/officeDocument/2006/relationships/tags" Target="../tags/tag500.xml"/><Relationship Id="rId320" Type="http://schemas.openxmlformats.org/officeDocument/2006/relationships/tags" Target="../tags/tag499.xml"/><Relationship Id="rId32" Type="http://schemas.openxmlformats.org/officeDocument/2006/relationships/tags" Target="../tags/tag211.xml"/><Relationship Id="rId319" Type="http://schemas.openxmlformats.org/officeDocument/2006/relationships/tags" Target="../tags/tag498.xml"/><Relationship Id="rId318" Type="http://schemas.openxmlformats.org/officeDocument/2006/relationships/tags" Target="../tags/tag497.xml"/><Relationship Id="rId317" Type="http://schemas.openxmlformats.org/officeDocument/2006/relationships/tags" Target="../tags/tag496.xml"/><Relationship Id="rId316" Type="http://schemas.openxmlformats.org/officeDocument/2006/relationships/tags" Target="../tags/tag495.xml"/><Relationship Id="rId315" Type="http://schemas.openxmlformats.org/officeDocument/2006/relationships/tags" Target="../tags/tag494.xml"/><Relationship Id="rId314" Type="http://schemas.openxmlformats.org/officeDocument/2006/relationships/tags" Target="../tags/tag493.xml"/><Relationship Id="rId313" Type="http://schemas.openxmlformats.org/officeDocument/2006/relationships/tags" Target="../tags/tag492.xml"/><Relationship Id="rId312" Type="http://schemas.openxmlformats.org/officeDocument/2006/relationships/tags" Target="../tags/tag491.xml"/><Relationship Id="rId311" Type="http://schemas.openxmlformats.org/officeDocument/2006/relationships/tags" Target="../tags/tag490.xml"/><Relationship Id="rId310" Type="http://schemas.openxmlformats.org/officeDocument/2006/relationships/tags" Target="../tags/tag489.xml"/><Relationship Id="rId31" Type="http://schemas.openxmlformats.org/officeDocument/2006/relationships/tags" Target="../tags/tag210.xml"/><Relationship Id="rId309" Type="http://schemas.openxmlformats.org/officeDocument/2006/relationships/tags" Target="../tags/tag488.xml"/><Relationship Id="rId308" Type="http://schemas.openxmlformats.org/officeDocument/2006/relationships/tags" Target="../tags/tag487.xml"/><Relationship Id="rId307" Type="http://schemas.openxmlformats.org/officeDocument/2006/relationships/tags" Target="../tags/tag486.xml"/><Relationship Id="rId306" Type="http://schemas.openxmlformats.org/officeDocument/2006/relationships/tags" Target="../tags/tag485.xml"/><Relationship Id="rId305" Type="http://schemas.openxmlformats.org/officeDocument/2006/relationships/tags" Target="../tags/tag484.xml"/><Relationship Id="rId304" Type="http://schemas.openxmlformats.org/officeDocument/2006/relationships/tags" Target="../tags/tag483.xml"/><Relationship Id="rId303" Type="http://schemas.openxmlformats.org/officeDocument/2006/relationships/tags" Target="../tags/tag482.xml"/><Relationship Id="rId302" Type="http://schemas.openxmlformats.org/officeDocument/2006/relationships/tags" Target="../tags/tag481.xml"/><Relationship Id="rId301" Type="http://schemas.openxmlformats.org/officeDocument/2006/relationships/tags" Target="../tags/tag480.xml"/><Relationship Id="rId300" Type="http://schemas.openxmlformats.org/officeDocument/2006/relationships/tags" Target="../tags/tag479.xml"/><Relationship Id="rId30" Type="http://schemas.openxmlformats.org/officeDocument/2006/relationships/tags" Target="../tags/tag209.xml"/><Relationship Id="rId3" Type="http://schemas.openxmlformats.org/officeDocument/2006/relationships/image" Target="NULL" TargetMode="External"/><Relationship Id="rId299" Type="http://schemas.openxmlformats.org/officeDocument/2006/relationships/tags" Target="../tags/tag478.xml"/><Relationship Id="rId298" Type="http://schemas.openxmlformats.org/officeDocument/2006/relationships/tags" Target="../tags/tag477.xml"/><Relationship Id="rId297" Type="http://schemas.openxmlformats.org/officeDocument/2006/relationships/tags" Target="../tags/tag476.xml"/><Relationship Id="rId296" Type="http://schemas.openxmlformats.org/officeDocument/2006/relationships/tags" Target="../tags/tag475.xml"/><Relationship Id="rId295" Type="http://schemas.openxmlformats.org/officeDocument/2006/relationships/tags" Target="../tags/tag474.xml"/><Relationship Id="rId294" Type="http://schemas.openxmlformats.org/officeDocument/2006/relationships/tags" Target="../tags/tag473.xml"/><Relationship Id="rId293" Type="http://schemas.openxmlformats.org/officeDocument/2006/relationships/tags" Target="../tags/tag472.xml"/><Relationship Id="rId292" Type="http://schemas.openxmlformats.org/officeDocument/2006/relationships/tags" Target="../tags/tag471.xml"/><Relationship Id="rId291" Type="http://schemas.openxmlformats.org/officeDocument/2006/relationships/tags" Target="../tags/tag470.xml"/><Relationship Id="rId290" Type="http://schemas.openxmlformats.org/officeDocument/2006/relationships/tags" Target="../tags/tag469.xml"/><Relationship Id="rId29" Type="http://schemas.openxmlformats.org/officeDocument/2006/relationships/tags" Target="../tags/tag208.xml"/><Relationship Id="rId289" Type="http://schemas.openxmlformats.org/officeDocument/2006/relationships/tags" Target="../tags/tag468.xml"/><Relationship Id="rId288" Type="http://schemas.openxmlformats.org/officeDocument/2006/relationships/tags" Target="../tags/tag467.xml"/><Relationship Id="rId287" Type="http://schemas.openxmlformats.org/officeDocument/2006/relationships/tags" Target="../tags/tag466.xml"/><Relationship Id="rId286" Type="http://schemas.openxmlformats.org/officeDocument/2006/relationships/tags" Target="../tags/tag465.xml"/><Relationship Id="rId285" Type="http://schemas.openxmlformats.org/officeDocument/2006/relationships/tags" Target="../tags/tag464.xml"/><Relationship Id="rId284" Type="http://schemas.openxmlformats.org/officeDocument/2006/relationships/tags" Target="../tags/tag463.xml"/><Relationship Id="rId283" Type="http://schemas.openxmlformats.org/officeDocument/2006/relationships/tags" Target="../tags/tag462.xml"/><Relationship Id="rId282" Type="http://schemas.openxmlformats.org/officeDocument/2006/relationships/tags" Target="../tags/tag461.xml"/><Relationship Id="rId281" Type="http://schemas.openxmlformats.org/officeDocument/2006/relationships/tags" Target="../tags/tag460.xml"/><Relationship Id="rId280" Type="http://schemas.openxmlformats.org/officeDocument/2006/relationships/tags" Target="../tags/tag459.xml"/><Relationship Id="rId28" Type="http://schemas.openxmlformats.org/officeDocument/2006/relationships/tags" Target="../tags/tag207.xml"/><Relationship Id="rId279" Type="http://schemas.openxmlformats.org/officeDocument/2006/relationships/tags" Target="../tags/tag458.xml"/><Relationship Id="rId278" Type="http://schemas.openxmlformats.org/officeDocument/2006/relationships/tags" Target="../tags/tag457.xml"/><Relationship Id="rId277" Type="http://schemas.openxmlformats.org/officeDocument/2006/relationships/tags" Target="../tags/tag456.xml"/><Relationship Id="rId276" Type="http://schemas.openxmlformats.org/officeDocument/2006/relationships/tags" Target="../tags/tag455.xml"/><Relationship Id="rId275" Type="http://schemas.openxmlformats.org/officeDocument/2006/relationships/tags" Target="../tags/tag454.xml"/><Relationship Id="rId274" Type="http://schemas.openxmlformats.org/officeDocument/2006/relationships/tags" Target="../tags/tag453.xml"/><Relationship Id="rId273" Type="http://schemas.openxmlformats.org/officeDocument/2006/relationships/tags" Target="../tags/tag452.xml"/><Relationship Id="rId272" Type="http://schemas.openxmlformats.org/officeDocument/2006/relationships/tags" Target="../tags/tag451.xml"/><Relationship Id="rId271" Type="http://schemas.openxmlformats.org/officeDocument/2006/relationships/tags" Target="../tags/tag450.xml"/><Relationship Id="rId270" Type="http://schemas.openxmlformats.org/officeDocument/2006/relationships/tags" Target="../tags/tag449.xml"/><Relationship Id="rId27" Type="http://schemas.openxmlformats.org/officeDocument/2006/relationships/tags" Target="../tags/tag206.xml"/><Relationship Id="rId269" Type="http://schemas.openxmlformats.org/officeDocument/2006/relationships/tags" Target="../tags/tag448.xml"/><Relationship Id="rId268" Type="http://schemas.openxmlformats.org/officeDocument/2006/relationships/tags" Target="../tags/tag447.xml"/><Relationship Id="rId267" Type="http://schemas.openxmlformats.org/officeDocument/2006/relationships/tags" Target="../tags/tag446.xml"/><Relationship Id="rId266" Type="http://schemas.openxmlformats.org/officeDocument/2006/relationships/tags" Target="../tags/tag445.xml"/><Relationship Id="rId265" Type="http://schemas.openxmlformats.org/officeDocument/2006/relationships/tags" Target="../tags/tag444.xml"/><Relationship Id="rId264" Type="http://schemas.openxmlformats.org/officeDocument/2006/relationships/tags" Target="../tags/tag443.xml"/><Relationship Id="rId263" Type="http://schemas.openxmlformats.org/officeDocument/2006/relationships/tags" Target="../tags/tag442.xml"/><Relationship Id="rId262" Type="http://schemas.openxmlformats.org/officeDocument/2006/relationships/tags" Target="../tags/tag441.xml"/><Relationship Id="rId261" Type="http://schemas.openxmlformats.org/officeDocument/2006/relationships/tags" Target="../tags/tag440.xml"/><Relationship Id="rId260" Type="http://schemas.openxmlformats.org/officeDocument/2006/relationships/tags" Target="../tags/tag439.xml"/><Relationship Id="rId26" Type="http://schemas.openxmlformats.org/officeDocument/2006/relationships/tags" Target="../tags/tag205.xml"/><Relationship Id="rId259" Type="http://schemas.openxmlformats.org/officeDocument/2006/relationships/tags" Target="../tags/tag438.xml"/><Relationship Id="rId258" Type="http://schemas.openxmlformats.org/officeDocument/2006/relationships/tags" Target="../tags/tag437.xml"/><Relationship Id="rId257" Type="http://schemas.openxmlformats.org/officeDocument/2006/relationships/tags" Target="../tags/tag436.xml"/><Relationship Id="rId256" Type="http://schemas.openxmlformats.org/officeDocument/2006/relationships/tags" Target="../tags/tag435.xml"/><Relationship Id="rId255" Type="http://schemas.openxmlformats.org/officeDocument/2006/relationships/tags" Target="../tags/tag434.xml"/><Relationship Id="rId254" Type="http://schemas.openxmlformats.org/officeDocument/2006/relationships/tags" Target="../tags/tag433.xml"/><Relationship Id="rId253" Type="http://schemas.openxmlformats.org/officeDocument/2006/relationships/tags" Target="../tags/tag432.xml"/><Relationship Id="rId252" Type="http://schemas.openxmlformats.org/officeDocument/2006/relationships/tags" Target="../tags/tag431.xml"/><Relationship Id="rId251" Type="http://schemas.openxmlformats.org/officeDocument/2006/relationships/tags" Target="../tags/tag430.xml"/><Relationship Id="rId250" Type="http://schemas.openxmlformats.org/officeDocument/2006/relationships/tags" Target="../tags/tag429.xml"/><Relationship Id="rId25" Type="http://schemas.openxmlformats.org/officeDocument/2006/relationships/tags" Target="../tags/tag204.xml"/><Relationship Id="rId249" Type="http://schemas.openxmlformats.org/officeDocument/2006/relationships/tags" Target="../tags/tag428.xml"/><Relationship Id="rId248" Type="http://schemas.openxmlformats.org/officeDocument/2006/relationships/tags" Target="../tags/tag427.xml"/><Relationship Id="rId247" Type="http://schemas.openxmlformats.org/officeDocument/2006/relationships/tags" Target="../tags/tag426.xml"/><Relationship Id="rId246" Type="http://schemas.openxmlformats.org/officeDocument/2006/relationships/tags" Target="../tags/tag425.xml"/><Relationship Id="rId245" Type="http://schemas.openxmlformats.org/officeDocument/2006/relationships/tags" Target="../tags/tag424.xml"/><Relationship Id="rId244" Type="http://schemas.openxmlformats.org/officeDocument/2006/relationships/tags" Target="../tags/tag423.xml"/><Relationship Id="rId243" Type="http://schemas.openxmlformats.org/officeDocument/2006/relationships/tags" Target="../tags/tag422.xml"/><Relationship Id="rId242" Type="http://schemas.openxmlformats.org/officeDocument/2006/relationships/tags" Target="../tags/tag421.xml"/><Relationship Id="rId241" Type="http://schemas.openxmlformats.org/officeDocument/2006/relationships/tags" Target="../tags/tag420.xml"/><Relationship Id="rId240" Type="http://schemas.openxmlformats.org/officeDocument/2006/relationships/tags" Target="../tags/tag419.xml"/><Relationship Id="rId24" Type="http://schemas.openxmlformats.org/officeDocument/2006/relationships/tags" Target="../tags/tag203.xml"/><Relationship Id="rId239" Type="http://schemas.openxmlformats.org/officeDocument/2006/relationships/tags" Target="../tags/tag418.xml"/><Relationship Id="rId238" Type="http://schemas.openxmlformats.org/officeDocument/2006/relationships/tags" Target="../tags/tag417.xml"/><Relationship Id="rId237" Type="http://schemas.openxmlformats.org/officeDocument/2006/relationships/tags" Target="../tags/tag416.xml"/><Relationship Id="rId236" Type="http://schemas.openxmlformats.org/officeDocument/2006/relationships/tags" Target="../tags/tag415.xml"/><Relationship Id="rId235" Type="http://schemas.openxmlformats.org/officeDocument/2006/relationships/tags" Target="../tags/tag414.xml"/><Relationship Id="rId234" Type="http://schemas.openxmlformats.org/officeDocument/2006/relationships/tags" Target="../tags/tag413.xml"/><Relationship Id="rId233" Type="http://schemas.openxmlformats.org/officeDocument/2006/relationships/tags" Target="../tags/tag412.xml"/><Relationship Id="rId232" Type="http://schemas.openxmlformats.org/officeDocument/2006/relationships/tags" Target="../tags/tag411.xml"/><Relationship Id="rId231" Type="http://schemas.openxmlformats.org/officeDocument/2006/relationships/tags" Target="../tags/tag410.xml"/><Relationship Id="rId230" Type="http://schemas.openxmlformats.org/officeDocument/2006/relationships/tags" Target="../tags/tag409.xml"/><Relationship Id="rId23" Type="http://schemas.openxmlformats.org/officeDocument/2006/relationships/tags" Target="../tags/tag202.xml"/><Relationship Id="rId229" Type="http://schemas.openxmlformats.org/officeDocument/2006/relationships/tags" Target="../tags/tag408.xml"/><Relationship Id="rId228" Type="http://schemas.openxmlformats.org/officeDocument/2006/relationships/tags" Target="../tags/tag407.xml"/><Relationship Id="rId227" Type="http://schemas.openxmlformats.org/officeDocument/2006/relationships/tags" Target="../tags/tag406.xml"/><Relationship Id="rId226" Type="http://schemas.openxmlformats.org/officeDocument/2006/relationships/tags" Target="../tags/tag405.xml"/><Relationship Id="rId225" Type="http://schemas.openxmlformats.org/officeDocument/2006/relationships/tags" Target="../tags/tag404.xml"/><Relationship Id="rId224" Type="http://schemas.openxmlformats.org/officeDocument/2006/relationships/tags" Target="../tags/tag403.xml"/><Relationship Id="rId223" Type="http://schemas.openxmlformats.org/officeDocument/2006/relationships/tags" Target="../tags/tag402.xml"/><Relationship Id="rId222" Type="http://schemas.openxmlformats.org/officeDocument/2006/relationships/tags" Target="../tags/tag401.xml"/><Relationship Id="rId221" Type="http://schemas.openxmlformats.org/officeDocument/2006/relationships/tags" Target="../tags/tag400.xml"/><Relationship Id="rId220" Type="http://schemas.openxmlformats.org/officeDocument/2006/relationships/tags" Target="../tags/tag399.xml"/><Relationship Id="rId22" Type="http://schemas.openxmlformats.org/officeDocument/2006/relationships/tags" Target="../tags/tag201.xml"/><Relationship Id="rId219" Type="http://schemas.openxmlformats.org/officeDocument/2006/relationships/tags" Target="../tags/tag398.xml"/><Relationship Id="rId218" Type="http://schemas.openxmlformats.org/officeDocument/2006/relationships/tags" Target="../tags/tag397.xml"/><Relationship Id="rId217" Type="http://schemas.openxmlformats.org/officeDocument/2006/relationships/tags" Target="../tags/tag396.xml"/><Relationship Id="rId216" Type="http://schemas.openxmlformats.org/officeDocument/2006/relationships/tags" Target="../tags/tag395.xml"/><Relationship Id="rId215" Type="http://schemas.openxmlformats.org/officeDocument/2006/relationships/tags" Target="../tags/tag394.xml"/><Relationship Id="rId214" Type="http://schemas.openxmlformats.org/officeDocument/2006/relationships/tags" Target="../tags/tag393.xml"/><Relationship Id="rId213" Type="http://schemas.openxmlformats.org/officeDocument/2006/relationships/tags" Target="../tags/tag392.xml"/><Relationship Id="rId212" Type="http://schemas.openxmlformats.org/officeDocument/2006/relationships/tags" Target="../tags/tag391.xml"/><Relationship Id="rId211" Type="http://schemas.openxmlformats.org/officeDocument/2006/relationships/tags" Target="../tags/tag390.xml"/><Relationship Id="rId210" Type="http://schemas.openxmlformats.org/officeDocument/2006/relationships/tags" Target="../tags/tag389.xml"/><Relationship Id="rId21" Type="http://schemas.openxmlformats.org/officeDocument/2006/relationships/tags" Target="../tags/tag200.xml"/><Relationship Id="rId209" Type="http://schemas.openxmlformats.org/officeDocument/2006/relationships/tags" Target="../tags/tag388.xml"/><Relationship Id="rId208" Type="http://schemas.openxmlformats.org/officeDocument/2006/relationships/tags" Target="../tags/tag387.xml"/><Relationship Id="rId207" Type="http://schemas.openxmlformats.org/officeDocument/2006/relationships/tags" Target="../tags/tag386.xml"/><Relationship Id="rId206" Type="http://schemas.openxmlformats.org/officeDocument/2006/relationships/tags" Target="../tags/tag385.xml"/><Relationship Id="rId205" Type="http://schemas.openxmlformats.org/officeDocument/2006/relationships/tags" Target="../tags/tag384.xml"/><Relationship Id="rId204" Type="http://schemas.openxmlformats.org/officeDocument/2006/relationships/tags" Target="../tags/tag383.xml"/><Relationship Id="rId203" Type="http://schemas.openxmlformats.org/officeDocument/2006/relationships/tags" Target="../tags/tag382.xml"/><Relationship Id="rId202" Type="http://schemas.openxmlformats.org/officeDocument/2006/relationships/tags" Target="../tags/tag381.xml"/><Relationship Id="rId201" Type="http://schemas.openxmlformats.org/officeDocument/2006/relationships/tags" Target="../tags/tag380.xml"/><Relationship Id="rId200" Type="http://schemas.openxmlformats.org/officeDocument/2006/relationships/tags" Target="../tags/tag379.xml"/><Relationship Id="rId20" Type="http://schemas.openxmlformats.org/officeDocument/2006/relationships/tags" Target="../tags/tag199.xml"/><Relationship Id="rId2" Type="http://schemas.openxmlformats.org/officeDocument/2006/relationships/image" Target="../media/image5.png"/><Relationship Id="rId199" Type="http://schemas.openxmlformats.org/officeDocument/2006/relationships/tags" Target="../tags/tag378.xml"/><Relationship Id="rId198" Type="http://schemas.openxmlformats.org/officeDocument/2006/relationships/tags" Target="../tags/tag377.xml"/><Relationship Id="rId197" Type="http://schemas.openxmlformats.org/officeDocument/2006/relationships/tags" Target="../tags/tag376.xml"/><Relationship Id="rId196" Type="http://schemas.openxmlformats.org/officeDocument/2006/relationships/tags" Target="../tags/tag375.xml"/><Relationship Id="rId195" Type="http://schemas.openxmlformats.org/officeDocument/2006/relationships/tags" Target="../tags/tag374.xml"/><Relationship Id="rId194" Type="http://schemas.openxmlformats.org/officeDocument/2006/relationships/tags" Target="../tags/tag373.xml"/><Relationship Id="rId193" Type="http://schemas.openxmlformats.org/officeDocument/2006/relationships/tags" Target="../tags/tag372.xml"/><Relationship Id="rId192" Type="http://schemas.openxmlformats.org/officeDocument/2006/relationships/tags" Target="../tags/tag371.xml"/><Relationship Id="rId191" Type="http://schemas.openxmlformats.org/officeDocument/2006/relationships/tags" Target="../tags/tag370.xml"/><Relationship Id="rId190" Type="http://schemas.openxmlformats.org/officeDocument/2006/relationships/tags" Target="../tags/tag369.xml"/><Relationship Id="rId19" Type="http://schemas.openxmlformats.org/officeDocument/2006/relationships/tags" Target="../tags/tag198.xml"/><Relationship Id="rId189" Type="http://schemas.openxmlformats.org/officeDocument/2006/relationships/tags" Target="../tags/tag368.xml"/><Relationship Id="rId188" Type="http://schemas.openxmlformats.org/officeDocument/2006/relationships/tags" Target="../tags/tag367.xml"/><Relationship Id="rId187" Type="http://schemas.openxmlformats.org/officeDocument/2006/relationships/tags" Target="../tags/tag366.xml"/><Relationship Id="rId186" Type="http://schemas.openxmlformats.org/officeDocument/2006/relationships/tags" Target="../tags/tag365.xml"/><Relationship Id="rId185" Type="http://schemas.openxmlformats.org/officeDocument/2006/relationships/tags" Target="../tags/tag364.xml"/><Relationship Id="rId184" Type="http://schemas.openxmlformats.org/officeDocument/2006/relationships/tags" Target="../tags/tag363.xml"/><Relationship Id="rId183" Type="http://schemas.openxmlformats.org/officeDocument/2006/relationships/tags" Target="../tags/tag362.xml"/><Relationship Id="rId182" Type="http://schemas.openxmlformats.org/officeDocument/2006/relationships/tags" Target="../tags/tag361.xml"/><Relationship Id="rId181" Type="http://schemas.openxmlformats.org/officeDocument/2006/relationships/tags" Target="../tags/tag360.xml"/><Relationship Id="rId180" Type="http://schemas.openxmlformats.org/officeDocument/2006/relationships/tags" Target="../tags/tag359.xml"/><Relationship Id="rId18" Type="http://schemas.openxmlformats.org/officeDocument/2006/relationships/tags" Target="../tags/tag197.xml"/><Relationship Id="rId179" Type="http://schemas.openxmlformats.org/officeDocument/2006/relationships/tags" Target="../tags/tag358.xml"/><Relationship Id="rId178" Type="http://schemas.openxmlformats.org/officeDocument/2006/relationships/tags" Target="../tags/tag357.xml"/><Relationship Id="rId177" Type="http://schemas.openxmlformats.org/officeDocument/2006/relationships/tags" Target="../tags/tag356.xml"/><Relationship Id="rId176" Type="http://schemas.openxmlformats.org/officeDocument/2006/relationships/tags" Target="../tags/tag355.xml"/><Relationship Id="rId175" Type="http://schemas.openxmlformats.org/officeDocument/2006/relationships/tags" Target="../tags/tag354.xml"/><Relationship Id="rId174" Type="http://schemas.openxmlformats.org/officeDocument/2006/relationships/tags" Target="../tags/tag353.xml"/><Relationship Id="rId173" Type="http://schemas.openxmlformats.org/officeDocument/2006/relationships/tags" Target="../tags/tag352.xml"/><Relationship Id="rId172" Type="http://schemas.openxmlformats.org/officeDocument/2006/relationships/tags" Target="../tags/tag351.xml"/><Relationship Id="rId171" Type="http://schemas.openxmlformats.org/officeDocument/2006/relationships/tags" Target="../tags/tag350.xml"/><Relationship Id="rId170" Type="http://schemas.openxmlformats.org/officeDocument/2006/relationships/tags" Target="../tags/tag349.xml"/><Relationship Id="rId17" Type="http://schemas.openxmlformats.org/officeDocument/2006/relationships/tags" Target="../tags/tag196.xml"/><Relationship Id="rId169" Type="http://schemas.openxmlformats.org/officeDocument/2006/relationships/tags" Target="../tags/tag348.xml"/><Relationship Id="rId168" Type="http://schemas.openxmlformats.org/officeDocument/2006/relationships/tags" Target="../tags/tag347.xml"/><Relationship Id="rId167" Type="http://schemas.openxmlformats.org/officeDocument/2006/relationships/tags" Target="../tags/tag346.xml"/><Relationship Id="rId166" Type="http://schemas.openxmlformats.org/officeDocument/2006/relationships/tags" Target="../tags/tag345.xml"/><Relationship Id="rId165" Type="http://schemas.openxmlformats.org/officeDocument/2006/relationships/tags" Target="../tags/tag344.xml"/><Relationship Id="rId164" Type="http://schemas.openxmlformats.org/officeDocument/2006/relationships/tags" Target="../tags/tag343.xml"/><Relationship Id="rId163" Type="http://schemas.openxmlformats.org/officeDocument/2006/relationships/tags" Target="../tags/tag342.xml"/><Relationship Id="rId162" Type="http://schemas.openxmlformats.org/officeDocument/2006/relationships/tags" Target="../tags/tag341.xml"/><Relationship Id="rId161" Type="http://schemas.openxmlformats.org/officeDocument/2006/relationships/tags" Target="../tags/tag340.xml"/><Relationship Id="rId160" Type="http://schemas.openxmlformats.org/officeDocument/2006/relationships/tags" Target="../tags/tag339.xml"/><Relationship Id="rId16" Type="http://schemas.openxmlformats.org/officeDocument/2006/relationships/tags" Target="../tags/tag195.xml"/><Relationship Id="rId159" Type="http://schemas.openxmlformats.org/officeDocument/2006/relationships/tags" Target="../tags/tag338.xml"/><Relationship Id="rId158" Type="http://schemas.openxmlformats.org/officeDocument/2006/relationships/tags" Target="../tags/tag337.xml"/><Relationship Id="rId157" Type="http://schemas.openxmlformats.org/officeDocument/2006/relationships/tags" Target="../tags/tag336.xml"/><Relationship Id="rId156" Type="http://schemas.openxmlformats.org/officeDocument/2006/relationships/tags" Target="../tags/tag335.xml"/><Relationship Id="rId155" Type="http://schemas.openxmlformats.org/officeDocument/2006/relationships/tags" Target="../tags/tag334.xml"/><Relationship Id="rId154" Type="http://schemas.openxmlformats.org/officeDocument/2006/relationships/tags" Target="../tags/tag333.xml"/><Relationship Id="rId153" Type="http://schemas.openxmlformats.org/officeDocument/2006/relationships/tags" Target="../tags/tag332.xml"/><Relationship Id="rId152" Type="http://schemas.openxmlformats.org/officeDocument/2006/relationships/tags" Target="../tags/tag331.xml"/><Relationship Id="rId151" Type="http://schemas.openxmlformats.org/officeDocument/2006/relationships/tags" Target="../tags/tag330.xml"/><Relationship Id="rId150" Type="http://schemas.openxmlformats.org/officeDocument/2006/relationships/tags" Target="../tags/tag329.xml"/><Relationship Id="rId15" Type="http://schemas.openxmlformats.org/officeDocument/2006/relationships/tags" Target="../tags/tag194.xml"/><Relationship Id="rId149" Type="http://schemas.openxmlformats.org/officeDocument/2006/relationships/tags" Target="../tags/tag328.xml"/><Relationship Id="rId148" Type="http://schemas.openxmlformats.org/officeDocument/2006/relationships/tags" Target="../tags/tag327.xml"/><Relationship Id="rId147" Type="http://schemas.openxmlformats.org/officeDocument/2006/relationships/tags" Target="../tags/tag326.xml"/><Relationship Id="rId146" Type="http://schemas.openxmlformats.org/officeDocument/2006/relationships/tags" Target="../tags/tag325.xml"/><Relationship Id="rId145" Type="http://schemas.openxmlformats.org/officeDocument/2006/relationships/tags" Target="../tags/tag324.xml"/><Relationship Id="rId144" Type="http://schemas.openxmlformats.org/officeDocument/2006/relationships/tags" Target="../tags/tag323.xml"/><Relationship Id="rId143" Type="http://schemas.openxmlformats.org/officeDocument/2006/relationships/tags" Target="../tags/tag322.xml"/><Relationship Id="rId142" Type="http://schemas.openxmlformats.org/officeDocument/2006/relationships/tags" Target="../tags/tag321.xml"/><Relationship Id="rId141" Type="http://schemas.openxmlformats.org/officeDocument/2006/relationships/tags" Target="../tags/tag320.xml"/><Relationship Id="rId140" Type="http://schemas.openxmlformats.org/officeDocument/2006/relationships/tags" Target="../tags/tag319.xml"/><Relationship Id="rId14" Type="http://schemas.openxmlformats.org/officeDocument/2006/relationships/tags" Target="../tags/tag193.xml"/><Relationship Id="rId139" Type="http://schemas.openxmlformats.org/officeDocument/2006/relationships/tags" Target="../tags/tag318.xml"/><Relationship Id="rId138" Type="http://schemas.openxmlformats.org/officeDocument/2006/relationships/tags" Target="../tags/tag317.xml"/><Relationship Id="rId137" Type="http://schemas.openxmlformats.org/officeDocument/2006/relationships/tags" Target="../tags/tag316.xml"/><Relationship Id="rId136" Type="http://schemas.openxmlformats.org/officeDocument/2006/relationships/tags" Target="../tags/tag315.xml"/><Relationship Id="rId135" Type="http://schemas.openxmlformats.org/officeDocument/2006/relationships/tags" Target="../tags/tag314.xml"/><Relationship Id="rId134" Type="http://schemas.openxmlformats.org/officeDocument/2006/relationships/tags" Target="../tags/tag313.xml"/><Relationship Id="rId133" Type="http://schemas.openxmlformats.org/officeDocument/2006/relationships/tags" Target="../tags/tag312.xml"/><Relationship Id="rId132" Type="http://schemas.openxmlformats.org/officeDocument/2006/relationships/tags" Target="../tags/tag311.xml"/><Relationship Id="rId131" Type="http://schemas.openxmlformats.org/officeDocument/2006/relationships/tags" Target="../tags/tag310.xml"/><Relationship Id="rId130" Type="http://schemas.openxmlformats.org/officeDocument/2006/relationships/tags" Target="../tags/tag309.xml"/><Relationship Id="rId13" Type="http://schemas.openxmlformats.org/officeDocument/2006/relationships/tags" Target="../tags/tag192.xml"/><Relationship Id="rId129" Type="http://schemas.openxmlformats.org/officeDocument/2006/relationships/tags" Target="../tags/tag308.xml"/><Relationship Id="rId128" Type="http://schemas.openxmlformats.org/officeDocument/2006/relationships/tags" Target="../tags/tag307.xml"/><Relationship Id="rId127" Type="http://schemas.openxmlformats.org/officeDocument/2006/relationships/tags" Target="../tags/tag306.xml"/><Relationship Id="rId126" Type="http://schemas.openxmlformats.org/officeDocument/2006/relationships/tags" Target="../tags/tag305.xml"/><Relationship Id="rId125" Type="http://schemas.openxmlformats.org/officeDocument/2006/relationships/tags" Target="../tags/tag304.xml"/><Relationship Id="rId124" Type="http://schemas.openxmlformats.org/officeDocument/2006/relationships/tags" Target="../tags/tag303.xml"/><Relationship Id="rId123" Type="http://schemas.openxmlformats.org/officeDocument/2006/relationships/tags" Target="../tags/tag302.xml"/><Relationship Id="rId122" Type="http://schemas.openxmlformats.org/officeDocument/2006/relationships/tags" Target="../tags/tag301.xml"/><Relationship Id="rId121" Type="http://schemas.openxmlformats.org/officeDocument/2006/relationships/tags" Target="../tags/tag300.xml"/><Relationship Id="rId120" Type="http://schemas.openxmlformats.org/officeDocument/2006/relationships/tags" Target="../tags/tag299.xml"/><Relationship Id="rId12" Type="http://schemas.openxmlformats.org/officeDocument/2006/relationships/tags" Target="../tags/tag191.xml"/><Relationship Id="rId119" Type="http://schemas.openxmlformats.org/officeDocument/2006/relationships/tags" Target="../tags/tag298.xml"/><Relationship Id="rId118" Type="http://schemas.openxmlformats.org/officeDocument/2006/relationships/tags" Target="../tags/tag297.xml"/><Relationship Id="rId117" Type="http://schemas.openxmlformats.org/officeDocument/2006/relationships/tags" Target="../tags/tag296.xml"/><Relationship Id="rId116" Type="http://schemas.openxmlformats.org/officeDocument/2006/relationships/tags" Target="../tags/tag295.xml"/><Relationship Id="rId115" Type="http://schemas.openxmlformats.org/officeDocument/2006/relationships/tags" Target="../tags/tag294.xml"/><Relationship Id="rId114" Type="http://schemas.openxmlformats.org/officeDocument/2006/relationships/tags" Target="../tags/tag293.xml"/><Relationship Id="rId113" Type="http://schemas.openxmlformats.org/officeDocument/2006/relationships/tags" Target="../tags/tag292.xml"/><Relationship Id="rId112" Type="http://schemas.openxmlformats.org/officeDocument/2006/relationships/tags" Target="../tags/tag291.xml"/><Relationship Id="rId111" Type="http://schemas.openxmlformats.org/officeDocument/2006/relationships/tags" Target="../tags/tag290.xml"/><Relationship Id="rId110" Type="http://schemas.openxmlformats.org/officeDocument/2006/relationships/tags" Target="../tags/tag289.xml"/><Relationship Id="rId11" Type="http://schemas.openxmlformats.org/officeDocument/2006/relationships/tags" Target="../tags/tag190.xml"/><Relationship Id="rId109" Type="http://schemas.openxmlformats.org/officeDocument/2006/relationships/tags" Target="../tags/tag288.xml"/><Relationship Id="rId108" Type="http://schemas.openxmlformats.org/officeDocument/2006/relationships/tags" Target="../tags/tag287.xml"/><Relationship Id="rId107" Type="http://schemas.openxmlformats.org/officeDocument/2006/relationships/tags" Target="../tags/tag286.xml"/><Relationship Id="rId106" Type="http://schemas.openxmlformats.org/officeDocument/2006/relationships/tags" Target="../tags/tag285.xml"/><Relationship Id="rId105" Type="http://schemas.openxmlformats.org/officeDocument/2006/relationships/tags" Target="../tags/tag284.xml"/><Relationship Id="rId104" Type="http://schemas.openxmlformats.org/officeDocument/2006/relationships/tags" Target="../tags/tag283.xml"/><Relationship Id="rId103" Type="http://schemas.openxmlformats.org/officeDocument/2006/relationships/tags" Target="../tags/tag282.xml"/><Relationship Id="rId102" Type="http://schemas.openxmlformats.org/officeDocument/2006/relationships/tags" Target="../tags/tag281.xml"/><Relationship Id="rId101" Type="http://schemas.openxmlformats.org/officeDocument/2006/relationships/tags" Target="../tags/tag280.xml"/><Relationship Id="rId100" Type="http://schemas.openxmlformats.org/officeDocument/2006/relationships/tags" Target="../tags/tag279.xml"/><Relationship Id="rId10" Type="http://schemas.openxmlformats.org/officeDocument/2006/relationships/tags" Target="../tags/tag189.xml"/><Relationship Id="rId1" Type="http://schemas.openxmlformats.org/officeDocument/2006/relationships/tags" Target="../tags/tag183.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59.xml"/><Relationship Id="rId3" Type="http://schemas.openxmlformats.org/officeDocument/2006/relationships/tags" Target="../tags/tag592.xml"/><Relationship Id="rId2" Type="http://schemas.openxmlformats.org/officeDocument/2006/relationships/tags" Target="../tags/tag591.xml"/><Relationship Id="rId1" Type="http://schemas.openxmlformats.org/officeDocument/2006/relationships/tags" Target="../tags/tag590.xml"/></Relationships>
</file>

<file path=ppt/slides/_rels/slide14.xml.rels><?xml version="1.0" encoding="UTF-8" standalone="yes"?>
<Relationships xmlns="http://schemas.openxmlformats.org/package/2006/relationships"><Relationship Id="rId9" Type="http://schemas.openxmlformats.org/officeDocument/2006/relationships/tags" Target="../tags/tag597.xml"/><Relationship Id="rId8" Type="http://schemas.openxmlformats.org/officeDocument/2006/relationships/tags" Target="../tags/tag596.xml"/><Relationship Id="rId7" Type="http://schemas.openxmlformats.org/officeDocument/2006/relationships/image" Target="../media/image11.jpeg"/><Relationship Id="rId6" Type="http://schemas.openxmlformats.org/officeDocument/2006/relationships/tags" Target="../tags/tag595.xml"/><Relationship Id="rId5" Type="http://schemas.openxmlformats.org/officeDocument/2006/relationships/image" Target="../media/image6.png"/><Relationship Id="rId4" Type="http://schemas.openxmlformats.org/officeDocument/2006/relationships/tags" Target="../tags/tag594.xml"/><Relationship Id="rId3" Type="http://schemas.openxmlformats.org/officeDocument/2006/relationships/image" Target="NULL" TargetMode="External"/><Relationship Id="rId2" Type="http://schemas.openxmlformats.org/officeDocument/2006/relationships/image" Target="../media/image5.png"/><Relationship Id="rId11" Type="http://schemas.openxmlformats.org/officeDocument/2006/relationships/notesSlide" Target="../notesSlides/notesSlide9.xml"/><Relationship Id="rId10" Type="http://schemas.openxmlformats.org/officeDocument/2006/relationships/slideLayout" Target="../slideLayouts/slideLayout7.xml"/><Relationship Id="rId1" Type="http://schemas.openxmlformats.org/officeDocument/2006/relationships/tags" Target="../tags/tag593.xml"/></Relationships>
</file>

<file path=ppt/slides/_rels/slide15.xml.rels><?xml version="1.0" encoding="UTF-8" standalone="yes"?>
<Relationships xmlns="http://schemas.openxmlformats.org/package/2006/relationships"><Relationship Id="rId9" Type="http://schemas.openxmlformats.org/officeDocument/2006/relationships/tags" Target="../tags/tag602.xml"/><Relationship Id="rId8" Type="http://schemas.openxmlformats.org/officeDocument/2006/relationships/tags" Target="../tags/tag601.xml"/><Relationship Id="rId7" Type="http://schemas.openxmlformats.org/officeDocument/2006/relationships/tags" Target="../tags/tag600.xml"/><Relationship Id="rId6" Type="http://schemas.openxmlformats.org/officeDocument/2006/relationships/image" Target="../media/image12.jpeg"/><Relationship Id="rId5" Type="http://schemas.openxmlformats.org/officeDocument/2006/relationships/image" Target="../media/image6.png"/><Relationship Id="rId4" Type="http://schemas.openxmlformats.org/officeDocument/2006/relationships/tags" Target="../tags/tag599.xml"/><Relationship Id="rId3" Type="http://schemas.openxmlformats.org/officeDocument/2006/relationships/image" Target="NULL" TargetMode="External"/><Relationship Id="rId2" Type="http://schemas.openxmlformats.org/officeDocument/2006/relationships/image" Target="../media/image5.png"/><Relationship Id="rId11" Type="http://schemas.openxmlformats.org/officeDocument/2006/relationships/notesSlide" Target="../notesSlides/notesSlide10.xml"/><Relationship Id="rId10" Type="http://schemas.openxmlformats.org/officeDocument/2006/relationships/slideLayout" Target="../slideLayouts/slideLayout7.xml"/><Relationship Id="rId1" Type="http://schemas.openxmlformats.org/officeDocument/2006/relationships/tags" Target="../tags/tag598.xml"/></Relationships>
</file>

<file path=ppt/slides/_rels/slide16.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7.xml"/><Relationship Id="rId7" Type="http://schemas.openxmlformats.org/officeDocument/2006/relationships/tags" Target="../tags/tag605.xml"/><Relationship Id="rId6" Type="http://schemas.openxmlformats.org/officeDocument/2006/relationships/image" Target="../media/image13.jpeg"/><Relationship Id="rId5" Type="http://schemas.openxmlformats.org/officeDocument/2006/relationships/image" Target="../media/image6.png"/><Relationship Id="rId4" Type="http://schemas.openxmlformats.org/officeDocument/2006/relationships/tags" Target="../tags/tag604.xml"/><Relationship Id="rId3" Type="http://schemas.openxmlformats.org/officeDocument/2006/relationships/image" Target="NULL" TargetMode="External"/><Relationship Id="rId2" Type="http://schemas.openxmlformats.org/officeDocument/2006/relationships/image" Target="../media/image5.png"/><Relationship Id="rId1" Type="http://schemas.openxmlformats.org/officeDocument/2006/relationships/tags" Target="../tags/tag603.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7.xml"/><Relationship Id="rId7" Type="http://schemas.openxmlformats.org/officeDocument/2006/relationships/tags" Target="../tags/tag608.xml"/><Relationship Id="rId6" Type="http://schemas.openxmlformats.org/officeDocument/2006/relationships/image" Target="../media/image14.jpeg"/><Relationship Id="rId5" Type="http://schemas.openxmlformats.org/officeDocument/2006/relationships/image" Target="../media/image6.png"/><Relationship Id="rId4" Type="http://schemas.openxmlformats.org/officeDocument/2006/relationships/tags" Target="../tags/tag607.xml"/><Relationship Id="rId3" Type="http://schemas.openxmlformats.org/officeDocument/2006/relationships/image" Target="NULL" TargetMode="External"/><Relationship Id="rId2" Type="http://schemas.openxmlformats.org/officeDocument/2006/relationships/image" Target="../media/image5.png"/><Relationship Id="rId1" Type="http://schemas.openxmlformats.org/officeDocument/2006/relationships/tags" Target="../tags/tag606.xml"/></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7.xml"/><Relationship Id="rId7" Type="http://schemas.openxmlformats.org/officeDocument/2006/relationships/tags" Target="../tags/tag611.xml"/><Relationship Id="rId6" Type="http://schemas.openxmlformats.org/officeDocument/2006/relationships/image" Target="../media/image15.jpeg"/><Relationship Id="rId5" Type="http://schemas.openxmlformats.org/officeDocument/2006/relationships/image" Target="../media/image6.png"/><Relationship Id="rId4" Type="http://schemas.openxmlformats.org/officeDocument/2006/relationships/tags" Target="../tags/tag610.xml"/><Relationship Id="rId3" Type="http://schemas.openxmlformats.org/officeDocument/2006/relationships/image" Target="NULL" TargetMode="External"/><Relationship Id="rId2" Type="http://schemas.openxmlformats.org/officeDocument/2006/relationships/image" Target="../media/image5.png"/><Relationship Id="rId1" Type="http://schemas.openxmlformats.org/officeDocument/2006/relationships/tags" Target="../tags/tag609.xml"/></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4.xml"/><Relationship Id="rId8" Type="http://schemas.openxmlformats.org/officeDocument/2006/relationships/slideLayout" Target="../slideLayouts/slideLayout7.xml"/><Relationship Id="rId7" Type="http://schemas.openxmlformats.org/officeDocument/2006/relationships/tags" Target="../tags/tag614.xml"/><Relationship Id="rId6" Type="http://schemas.openxmlformats.org/officeDocument/2006/relationships/image" Target="../media/image16.jpeg"/><Relationship Id="rId5" Type="http://schemas.openxmlformats.org/officeDocument/2006/relationships/image" Target="../media/image6.png"/><Relationship Id="rId4" Type="http://schemas.openxmlformats.org/officeDocument/2006/relationships/tags" Target="../tags/tag613.xml"/><Relationship Id="rId3" Type="http://schemas.openxmlformats.org/officeDocument/2006/relationships/image" Target="NULL" TargetMode="External"/><Relationship Id="rId2" Type="http://schemas.openxmlformats.org/officeDocument/2006/relationships/image" Target="../media/image5.png"/><Relationship Id="rId1" Type="http://schemas.openxmlformats.org/officeDocument/2006/relationships/tags" Target="../tags/tag612.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18.xml"/><Relationship Id="rId7" Type="http://schemas.openxmlformats.org/officeDocument/2006/relationships/tags" Target="../tags/tag617.xml"/><Relationship Id="rId6" Type="http://schemas.openxmlformats.org/officeDocument/2006/relationships/image" Target="../media/image17.jpeg"/><Relationship Id="rId5" Type="http://schemas.openxmlformats.org/officeDocument/2006/relationships/image" Target="../media/image6.png"/><Relationship Id="rId4" Type="http://schemas.openxmlformats.org/officeDocument/2006/relationships/tags" Target="../tags/tag616.xml"/><Relationship Id="rId3" Type="http://schemas.openxmlformats.org/officeDocument/2006/relationships/image" Target="NULL" TargetMode="External"/><Relationship Id="rId2" Type="http://schemas.openxmlformats.org/officeDocument/2006/relationships/image" Target="../media/image5.png"/><Relationship Id="rId10" Type="http://schemas.openxmlformats.org/officeDocument/2006/relationships/notesSlide" Target="../notesSlides/notesSlide15.xml"/><Relationship Id="rId1" Type="http://schemas.openxmlformats.org/officeDocument/2006/relationships/tags" Target="../tags/tag615.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22.xml"/><Relationship Id="rId7" Type="http://schemas.openxmlformats.org/officeDocument/2006/relationships/tags" Target="../tags/tag621.xml"/><Relationship Id="rId6" Type="http://schemas.openxmlformats.org/officeDocument/2006/relationships/image" Target="../media/image18.jpeg"/><Relationship Id="rId5" Type="http://schemas.openxmlformats.org/officeDocument/2006/relationships/image" Target="../media/image6.png"/><Relationship Id="rId4" Type="http://schemas.openxmlformats.org/officeDocument/2006/relationships/tags" Target="../tags/tag620.xml"/><Relationship Id="rId3" Type="http://schemas.openxmlformats.org/officeDocument/2006/relationships/image" Target="NULL" TargetMode="External"/><Relationship Id="rId2" Type="http://schemas.openxmlformats.org/officeDocument/2006/relationships/image" Target="../media/image5.png"/><Relationship Id="rId10" Type="http://schemas.openxmlformats.org/officeDocument/2006/relationships/notesSlide" Target="../notesSlides/notesSlide16.xml"/><Relationship Id="rId1" Type="http://schemas.openxmlformats.org/officeDocument/2006/relationships/tags" Target="../tags/tag619.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59.xml"/><Relationship Id="rId3" Type="http://schemas.openxmlformats.org/officeDocument/2006/relationships/tags" Target="../tags/tag625.xml"/><Relationship Id="rId2" Type="http://schemas.openxmlformats.org/officeDocument/2006/relationships/tags" Target="../tags/tag624.xml"/><Relationship Id="rId1" Type="http://schemas.openxmlformats.org/officeDocument/2006/relationships/tags" Target="../tags/tag623.xml"/></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7.xml"/><Relationship Id="rId7" Type="http://schemas.openxmlformats.org/officeDocument/2006/relationships/tags" Target="../tags/tag628.xml"/><Relationship Id="rId6" Type="http://schemas.openxmlformats.org/officeDocument/2006/relationships/image" Target="../media/image19.png"/><Relationship Id="rId5" Type="http://schemas.openxmlformats.org/officeDocument/2006/relationships/image" Target="../media/image6.png"/><Relationship Id="rId4" Type="http://schemas.openxmlformats.org/officeDocument/2006/relationships/tags" Target="../tags/tag627.xml"/><Relationship Id="rId3" Type="http://schemas.openxmlformats.org/officeDocument/2006/relationships/image" Target="NULL" TargetMode="External"/><Relationship Id="rId2" Type="http://schemas.openxmlformats.org/officeDocument/2006/relationships/image" Target="../media/image5.png"/><Relationship Id="rId1" Type="http://schemas.openxmlformats.org/officeDocument/2006/relationships/tags" Target="../tags/tag626.xml"/></Relationships>
</file>

<file path=ppt/slides/_rels/slide24.xml.rels><?xml version="1.0" encoding="UTF-8" standalone="yes"?>
<Relationships xmlns="http://schemas.openxmlformats.org/package/2006/relationships"><Relationship Id="rId9" Type="http://schemas.openxmlformats.org/officeDocument/2006/relationships/tags" Target="../tags/tag633.xml"/><Relationship Id="rId8" Type="http://schemas.openxmlformats.org/officeDocument/2006/relationships/image" Target="../media/image20.jpeg"/><Relationship Id="rId7" Type="http://schemas.openxmlformats.org/officeDocument/2006/relationships/tags" Target="../tags/tag632.xml"/><Relationship Id="rId6" Type="http://schemas.openxmlformats.org/officeDocument/2006/relationships/tags" Target="../tags/tag631.xml"/><Relationship Id="rId5" Type="http://schemas.openxmlformats.org/officeDocument/2006/relationships/image" Target="../media/image6.png"/><Relationship Id="rId4" Type="http://schemas.openxmlformats.org/officeDocument/2006/relationships/tags" Target="../tags/tag630.xml"/><Relationship Id="rId3" Type="http://schemas.openxmlformats.org/officeDocument/2006/relationships/image" Target="NULL" TargetMode="External"/><Relationship Id="rId2" Type="http://schemas.openxmlformats.org/officeDocument/2006/relationships/image" Target="../media/image5.png"/><Relationship Id="rId12" Type="http://schemas.openxmlformats.org/officeDocument/2006/relationships/notesSlide" Target="../notesSlides/notesSlide18.xml"/><Relationship Id="rId11" Type="http://schemas.openxmlformats.org/officeDocument/2006/relationships/slideLayout" Target="../slideLayouts/slideLayout7.xml"/><Relationship Id="rId10" Type="http://schemas.openxmlformats.org/officeDocument/2006/relationships/tags" Target="../tags/tag634.xml"/><Relationship Id="rId1" Type="http://schemas.openxmlformats.org/officeDocument/2006/relationships/tags" Target="../tags/tag629.xml"/></Relationships>
</file>

<file path=ppt/slides/_rels/slide25.xml.rels><?xml version="1.0" encoding="UTF-8" standalone="yes"?>
<Relationships xmlns="http://schemas.openxmlformats.org/package/2006/relationships"><Relationship Id="rId9" Type="http://schemas.openxmlformats.org/officeDocument/2006/relationships/tags" Target="../tags/tag639.xml"/><Relationship Id="rId8" Type="http://schemas.openxmlformats.org/officeDocument/2006/relationships/tags" Target="../tags/tag638.xml"/><Relationship Id="rId7" Type="http://schemas.openxmlformats.org/officeDocument/2006/relationships/image" Target="../media/image21.jpeg"/><Relationship Id="rId6" Type="http://schemas.openxmlformats.org/officeDocument/2006/relationships/tags" Target="../tags/tag637.xml"/><Relationship Id="rId5" Type="http://schemas.openxmlformats.org/officeDocument/2006/relationships/image" Target="../media/image6.png"/><Relationship Id="rId4" Type="http://schemas.openxmlformats.org/officeDocument/2006/relationships/tags" Target="../tags/tag636.xml"/><Relationship Id="rId3" Type="http://schemas.openxmlformats.org/officeDocument/2006/relationships/image" Target="NULL" TargetMode="External"/><Relationship Id="rId2" Type="http://schemas.openxmlformats.org/officeDocument/2006/relationships/image" Target="../media/image5.png"/><Relationship Id="rId11" Type="http://schemas.openxmlformats.org/officeDocument/2006/relationships/notesSlide" Target="../notesSlides/notesSlide19.xml"/><Relationship Id="rId10" Type="http://schemas.openxmlformats.org/officeDocument/2006/relationships/slideLayout" Target="../slideLayouts/slideLayout7.xml"/><Relationship Id="rId1" Type="http://schemas.openxmlformats.org/officeDocument/2006/relationships/tags" Target="../tags/tag635.xml"/></Relationships>
</file>

<file path=ppt/slides/_rels/slide26.xml.rels><?xml version="1.0" encoding="UTF-8" standalone="yes"?>
<Relationships xmlns="http://schemas.openxmlformats.org/package/2006/relationships"><Relationship Id="rId9" Type="http://schemas.openxmlformats.org/officeDocument/2006/relationships/tags" Target="../tags/tag645.xml"/><Relationship Id="rId8" Type="http://schemas.openxmlformats.org/officeDocument/2006/relationships/tags" Target="../tags/tag644.xml"/><Relationship Id="rId7" Type="http://schemas.openxmlformats.org/officeDocument/2006/relationships/tags" Target="../tags/tag643.xml"/><Relationship Id="rId6" Type="http://schemas.openxmlformats.org/officeDocument/2006/relationships/tags" Target="../tags/tag642.xml"/><Relationship Id="rId5" Type="http://schemas.openxmlformats.org/officeDocument/2006/relationships/image" Target="../media/image6.png"/><Relationship Id="rId4" Type="http://schemas.openxmlformats.org/officeDocument/2006/relationships/tags" Target="../tags/tag641.xml"/><Relationship Id="rId3" Type="http://schemas.openxmlformats.org/officeDocument/2006/relationships/image" Target="NULL" TargetMode="External"/><Relationship Id="rId2" Type="http://schemas.openxmlformats.org/officeDocument/2006/relationships/image" Target="../media/image5.png"/><Relationship Id="rId11" Type="http://schemas.openxmlformats.org/officeDocument/2006/relationships/notesSlide" Target="../notesSlides/notesSlide20.xml"/><Relationship Id="rId10" Type="http://schemas.openxmlformats.org/officeDocument/2006/relationships/slideLayout" Target="../slideLayouts/slideLayout7.xml"/><Relationship Id="rId1" Type="http://schemas.openxmlformats.org/officeDocument/2006/relationships/tags" Target="../tags/tag640.xml"/></Relationships>
</file>

<file path=ppt/slides/_rels/slide27.xml.rels><?xml version="1.0" encoding="UTF-8" standalone="yes"?>
<Relationships xmlns="http://schemas.openxmlformats.org/package/2006/relationships"><Relationship Id="rId9" Type="http://schemas.openxmlformats.org/officeDocument/2006/relationships/tags" Target="../tags/tag650.xml"/><Relationship Id="rId8" Type="http://schemas.openxmlformats.org/officeDocument/2006/relationships/tags" Target="../tags/tag649.xml"/><Relationship Id="rId7" Type="http://schemas.openxmlformats.org/officeDocument/2006/relationships/tags" Target="../tags/tag648.xml"/><Relationship Id="rId6" Type="http://schemas.openxmlformats.org/officeDocument/2006/relationships/image" Target="../media/image22.jpeg"/><Relationship Id="rId5" Type="http://schemas.openxmlformats.org/officeDocument/2006/relationships/image" Target="../media/image6.png"/><Relationship Id="rId4" Type="http://schemas.openxmlformats.org/officeDocument/2006/relationships/tags" Target="../tags/tag647.xml"/><Relationship Id="rId3" Type="http://schemas.openxmlformats.org/officeDocument/2006/relationships/image" Target="NULL" TargetMode="External"/><Relationship Id="rId2" Type="http://schemas.openxmlformats.org/officeDocument/2006/relationships/image" Target="../media/image5.png"/><Relationship Id="rId11" Type="http://schemas.openxmlformats.org/officeDocument/2006/relationships/notesSlide" Target="../notesSlides/notesSlide21.xml"/><Relationship Id="rId10" Type="http://schemas.openxmlformats.org/officeDocument/2006/relationships/slideLayout" Target="../slideLayouts/slideLayout7.xml"/><Relationship Id="rId1" Type="http://schemas.openxmlformats.org/officeDocument/2006/relationships/tags" Target="../tags/tag646.xml"/></Relationships>
</file>

<file path=ppt/slides/_rels/slide28.xml.rels><?xml version="1.0" encoding="UTF-8" standalone="yes"?>
<Relationships xmlns="http://schemas.openxmlformats.org/package/2006/relationships"><Relationship Id="rId9" Type="http://schemas.openxmlformats.org/officeDocument/2006/relationships/image" Target="../media/image23.jpeg"/><Relationship Id="rId8" Type="http://schemas.openxmlformats.org/officeDocument/2006/relationships/tags" Target="../tags/tag655.xml"/><Relationship Id="rId7" Type="http://schemas.openxmlformats.org/officeDocument/2006/relationships/tags" Target="../tags/tag654.xml"/><Relationship Id="rId6" Type="http://schemas.openxmlformats.org/officeDocument/2006/relationships/tags" Target="../tags/tag653.xml"/><Relationship Id="rId5" Type="http://schemas.openxmlformats.org/officeDocument/2006/relationships/image" Target="../media/image6.png"/><Relationship Id="rId4" Type="http://schemas.openxmlformats.org/officeDocument/2006/relationships/tags" Target="../tags/tag652.xml"/><Relationship Id="rId3" Type="http://schemas.openxmlformats.org/officeDocument/2006/relationships/image" Target="NULL" TargetMode="External"/><Relationship Id="rId2" Type="http://schemas.openxmlformats.org/officeDocument/2006/relationships/image" Target="../media/image5.png"/><Relationship Id="rId19" Type="http://schemas.openxmlformats.org/officeDocument/2006/relationships/notesSlide" Target="../notesSlides/notesSlide22.xml"/><Relationship Id="rId18" Type="http://schemas.openxmlformats.org/officeDocument/2006/relationships/slideLayout" Target="../slideLayouts/slideLayout7.xml"/><Relationship Id="rId17" Type="http://schemas.openxmlformats.org/officeDocument/2006/relationships/tags" Target="../tags/tag662.xml"/><Relationship Id="rId16" Type="http://schemas.openxmlformats.org/officeDocument/2006/relationships/tags" Target="../tags/tag661.xml"/><Relationship Id="rId15" Type="http://schemas.openxmlformats.org/officeDocument/2006/relationships/tags" Target="../tags/tag660.xml"/><Relationship Id="rId14" Type="http://schemas.openxmlformats.org/officeDocument/2006/relationships/tags" Target="../tags/tag659.xml"/><Relationship Id="rId13" Type="http://schemas.openxmlformats.org/officeDocument/2006/relationships/tags" Target="../tags/tag658.xml"/><Relationship Id="rId12" Type="http://schemas.openxmlformats.org/officeDocument/2006/relationships/tags" Target="../tags/tag657.xml"/><Relationship Id="rId11" Type="http://schemas.openxmlformats.org/officeDocument/2006/relationships/image" Target="../media/image24.jpeg"/><Relationship Id="rId10" Type="http://schemas.openxmlformats.org/officeDocument/2006/relationships/tags" Target="../tags/tag656.xml"/><Relationship Id="rId1" Type="http://schemas.openxmlformats.org/officeDocument/2006/relationships/tags" Target="../tags/tag651.xml"/></Relationships>
</file>

<file path=ppt/slides/_rels/slide29.xml.rels><?xml version="1.0" encoding="UTF-8" standalone="yes"?>
<Relationships xmlns="http://schemas.openxmlformats.org/package/2006/relationships"><Relationship Id="rId9" Type="http://schemas.openxmlformats.org/officeDocument/2006/relationships/tags" Target="../tags/tag668.xml"/><Relationship Id="rId8" Type="http://schemas.openxmlformats.org/officeDocument/2006/relationships/tags" Target="../tags/tag667.xml"/><Relationship Id="rId7" Type="http://schemas.openxmlformats.org/officeDocument/2006/relationships/tags" Target="../tags/tag666.xml"/><Relationship Id="rId6" Type="http://schemas.openxmlformats.org/officeDocument/2006/relationships/tags" Target="../tags/tag665.xml"/><Relationship Id="rId5" Type="http://schemas.openxmlformats.org/officeDocument/2006/relationships/image" Target="../media/image6.png"/><Relationship Id="rId4" Type="http://schemas.openxmlformats.org/officeDocument/2006/relationships/tags" Target="../tags/tag664.xml"/><Relationship Id="rId3" Type="http://schemas.openxmlformats.org/officeDocument/2006/relationships/image" Target="NULL" TargetMode="External"/><Relationship Id="rId2" Type="http://schemas.openxmlformats.org/officeDocument/2006/relationships/image" Target="../media/image5.png"/><Relationship Id="rId12" Type="http://schemas.openxmlformats.org/officeDocument/2006/relationships/notesSlide" Target="../notesSlides/notesSlide23.xml"/><Relationship Id="rId11" Type="http://schemas.openxmlformats.org/officeDocument/2006/relationships/slideLayout" Target="../slideLayouts/slideLayout7.xml"/><Relationship Id="rId10" Type="http://schemas.openxmlformats.org/officeDocument/2006/relationships/tags" Target="../tags/tag669.xml"/><Relationship Id="rId1" Type="http://schemas.openxmlformats.org/officeDocument/2006/relationships/tags" Target="../tags/tag663.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49" name="剪去单角的矩形 34"/>
          <p:cNvSpPr/>
          <p:nvPr/>
        </p:nvSpPr>
        <p:spPr>
          <a:xfrm>
            <a:off x="0" y="1893888"/>
            <a:ext cx="12192000" cy="3263900"/>
          </a:xfrm>
          <a:custGeom>
            <a:avLst/>
            <a:gdLst/>
            <a:ahLst/>
            <a:cxnLst>
              <a:cxn ang="0">
                <a:pos x="0" y="0"/>
              </a:cxn>
              <a:cxn ang="0">
                <a:pos x="2147483646" y="0"/>
              </a:cxn>
              <a:cxn ang="0">
                <a:pos x="2147483646" y="2147483646"/>
              </a:cxn>
              <a:cxn ang="0">
                <a:pos x="2147483646" y="2147483646"/>
              </a:cxn>
              <a:cxn ang="0">
                <a:pos x="0" y="2147483646"/>
              </a:cxn>
            </a:cxnLst>
            <a:pathLst>
              <a:path w="19200" h="5140">
                <a:moveTo>
                  <a:pt x="0" y="0"/>
                </a:moveTo>
                <a:lnTo>
                  <a:pt x="16990" y="0"/>
                </a:lnTo>
                <a:lnTo>
                  <a:pt x="19200" y="2209"/>
                </a:lnTo>
                <a:lnTo>
                  <a:pt x="19200" y="5140"/>
                </a:lnTo>
                <a:lnTo>
                  <a:pt x="0" y="5140"/>
                </a:lnTo>
                <a:lnTo>
                  <a:pt x="0" y="0"/>
                </a:lnTo>
                <a:close/>
              </a:path>
            </a:pathLst>
          </a:custGeom>
          <a:solidFill>
            <a:srgbClr val="01A89C"/>
          </a:solidFill>
          <a:ln w="12700">
            <a:noFill/>
          </a:ln>
        </p:spPr>
        <p:txBody>
          <a:bodyPr/>
          <a:p>
            <a:endParaRPr lang="zh-CN" altLang="en-US"/>
          </a:p>
        </p:txBody>
      </p:sp>
      <p:sp>
        <p:nvSpPr>
          <p:cNvPr id="53250" name="标题 1"/>
          <p:cNvSpPr>
            <a:spLocks noGrp="1"/>
          </p:cNvSpPr>
          <p:nvPr>
            <p:ph type="ctrTitle"/>
          </p:nvPr>
        </p:nvSpPr>
        <p:spPr>
          <a:xfrm>
            <a:off x="1590675" y="1893888"/>
            <a:ext cx="9144000" cy="3263900"/>
          </a:xfrm>
        </p:spPr>
        <p:txBody>
          <a:bodyPr vert="horz" wrap="square" lIns="91440" tIns="45720" rIns="91440" bIns="45720" anchor="ctr" anchorCtr="0"/>
          <a:p>
            <a:pPr marL="0" indent="0" eaLnBrk="1" hangingPunct="1">
              <a:buClrTx/>
              <a:buSzTx/>
              <a:buFontTx/>
            </a:pPr>
            <a:r>
              <a:rPr lang="zh-CN" altLang="en-US" kern="1200" dirty="0">
                <a:solidFill>
                  <a:schemeClr val="bg1"/>
                </a:solidFill>
                <a:latin typeface="+mj-lt"/>
                <a:ea typeface="+mj-ea"/>
                <a:cs typeface="+mj-cs"/>
                <a:sym typeface="Calibri" panose="020F0502020204030204" pitchFamily="34" charset="0"/>
              </a:rPr>
              <a:t>节后企业复工专题培训</a:t>
            </a:r>
            <a:endParaRPr lang="zh-CN" altLang="en-US" kern="1200" dirty="0">
              <a:solidFill>
                <a:schemeClr val="bg1"/>
              </a:solidFill>
              <a:latin typeface="+mj-lt"/>
              <a:ea typeface="+mj-ea"/>
              <a:cs typeface="+mj-cs"/>
              <a:sym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3" name="图片 2"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54274" name="图片 8"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54275" name="文本框 1"/>
          <p:cNvSpPr txBox="1"/>
          <p:nvPr>
            <p:custDataLst>
              <p:tags r:id="rId6"/>
            </p:custDataLst>
          </p:nvPr>
        </p:nvSpPr>
        <p:spPr>
          <a:xfrm>
            <a:off x="6049963" y="1381125"/>
            <a:ext cx="5167312" cy="2963545"/>
          </a:xfrm>
          <a:prstGeom prst="rect">
            <a:avLst/>
          </a:prstGeom>
          <a:noFill/>
          <a:ln w="9525">
            <a:noFill/>
          </a:ln>
        </p:spPr>
        <p:txBody>
          <a:bodyPr anchor="t" anchorCtr="0">
            <a:spAutoFit/>
          </a:bodyPr>
          <a:p>
            <a:pPr algn="just" eaLnBrk="0" hangingPunct="0">
              <a:lnSpc>
                <a:spcPts val="2800"/>
              </a:lnSpc>
              <a:buFontTx/>
            </a:pPr>
            <a:r>
              <a:rPr lang="en-US" altLang="zh-CN" b="1" dirty="0">
                <a:latin typeface="微软雅黑" panose="020B0503020204020204" pitchFamily="34" charset="-122"/>
                <a:ea typeface="微软雅黑" panose="020B0503020204020204" pitchFamily="34" charset="-122"/>
                <a:sym typeface="+mn-ea"/>
              </a:rPr>
              <a:t>       </a:t>
            </a:r>
            <a:r>
              <a:rPr lang="zh-CN" altLang="en-US" b="1" dirty="0">
                <a:latin typeface="微软雅黑" panose="020B0503020204020204" pitchFamily="34" charset="-122"/>
                <a:ea typeface="微软雅黑" panose="020B0503020204020204" pitchFamily="34" charset="-122"/>
                <a:sym typeface="+mn-ea"/>
              </a:rPr>
              <a:t>刚过完幸福、热闹的假期，许多人还沉浸在节日的气氛之中，生活节奏还没有调整过来，在外驰骋的心还没有回来，节后大量企业将陆续复工复产，很多员工返回工作岗位。</a:t>
            </a:r>
            <a:endParaRPr lang="zh-CN" altLang="en-US" b="1" dirty="0">
              <a:latin typeface="微软雅黑" panose="020B0503020204020204" pitchFamily="34" charset="-122"/>
              <a:ea typeface="微软雅黑" panose="020B0503020204020204" pitchFamily="34" charset="-122"/>
              <a:sym typeface="Calibri" panose="020F0502020204030204" pitchFamily="34" charset="0"/>
            </a:endParaRPr>
          </a:p>
          <a:p>
            <a:pPr algn="just" eaLnBrk="0" hangingPunct="0">
              <a:lnSpc>
                <a:spcPts val="2800"/>
              </a:lnSpc>
              <a:buFontTx/>
            </a:pPr>
            <a:r>
              <a:rPr lang="zh-CN" altLang="en-US" b="1" dirty="0">
                <a:latin typeface="微软雅黑" panose="020B0503020204020204" pitchFamily="34" charset="-122"/>
                <a:ea typeface="微软雅黑" panose="020B0503020204020204" pitchFamily="34" charset="-122"/>
                <a:sym typeface="+mn-ea"/>
              </a:rPr>
              <a:t>       据相关数据统计，节后是事故高发时段，一些生产设备停产后重新启动，容易发生机械故障；部分员工节后思想松懈，安全生产意识弱化，很容易发生意外事故。</a:t>
            </a:r>
            <a:endParaRPr lang="zh-CN" altLang="en-US" b="1" dirty="0">
              <a:latin typeface="微软雅黑" panose="020B0503020204020204" pitchFamily="34" charset="-122"/>
              <a:ea typeface="微软雅黑" panose="020B0503020204020204" pitchFamily="34" charset="-122"/>
              <a:sym typeface="+mn-ea"/>
            </a:endParaRPr>
          </a:p>
        </p:txBody>
      </p:sp>
      <p:sp>
        <p:nvSpPr>
          <p:cNvPr id="50" name="íṣļíde"/>
          <p:cNvSpPr/>
          <p:nvPr>
            <p:custDataLst>
              <p:tags r:id="rId7"/>
            </p:custDataLst>
          </p:nvPr>
        </p:nvSpPr>
        <p:spPr bwMode="auto">
          <a:xfrm flipH="1">
            <a:off x="949325" y="5384800"/>
            <a:ext cx="4198938" cy="122238"/>
          </a:xfrm>
          <a:prstGeom prst="ellipse">
            <a:avLst/>
          </a:prstGeom>
          <a:solidFill>
            <a:srgbClr val="E7E7E7"/>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 name="íŝļîďe"/>
          <p:cNvSpPr/>
          <p:nvPr>
            <p:custDataLst>
              <p:tags r:id="rId8"/>
            </p:custDataLst>
          </p:nvPr>
        </p:nvSpPr>
        <p:spPr bwMode="auto">
          <a:xfrm flipH="1">
            <a:off x="2260600" y="3995738"/>
            <a:ext cx="749300" cy="58738"/>
          </a:xfrm>
          <a:custGeom>
            <a:avLst/>
            <a:gdLst>
              <a:gd name="T0" fmla="*/ 292 w 292"/>
              <a:gd name="T1" fmla="*/ 23 h 23"/>
              <a:gd name="T2" fmla="*/ 290 w 292"/>
              <a:gd name="T3" fmla="*/ 19 h 23"/>
              <a:gd name="T4" fmla="*/ 254 w 292"/>
              <a:gd name="T5" fmla="*/ 0 h 23"/>
              <a:gd name="T6" fmla="*/ 39 w 292"/>
              <a:gd name="T7" fmla="*/ 0 h 23"/>
              <a:gd name="T8" fmla="*/ 2 w 292"/>
              <a:gd name="T9" fmla="*/ 21 h 23"/>
              <a:gd name="T10" fmla="*/ 0 w 292"/>
              <a:gd name="T11" fmla="*/ 23 h 23"/>
              <a:gd name="T12" fmla="*/ 292 w 292"/>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92" h="23">
                <a:moveTo>
                  <a:pt x="292" y="23"/>
                </a:moveTo>
                <a:cubicBezTo>
                  <a:pt x="290" y="19"/>
                  <a:pt x="290" y="19"/>
                  <a:pt x="290" y="19"/>
                </a:cubicBezTo>
                <a:cubicBezTo>
                  <a:pt x="282" y="7"/>
                  <a:pt x="268" y="0"/>
                  <a:pt x="254" y="0"/>
                </a:cubicBezTo>
                <a:cubicBezTo>
                  <a:pt x="39" y="0"/>
                  <a:pt x="39" y="0"/>
                  <a:pt x="39" y="0"/>
                </a:cubicBezTo>
                <a:cubicBezTo>
                  <a:pt x="23" y="0"/>
                  <a:pt x="9" y="8"/>
                  <a:pt x="2" y="21"/>
                </a:cubicBezTo>
                <a:cubicBezTo>
                  <a:pt x="0" y="23"/>
                  <a:pt x="0" y="23"/>
                  <a:pt x="0" y="23"/>
                </a:cubicBezTo>
                <a:lnTo>
                  <a:pt x="292" y="23"/>
                </a:lnTo>
                <a:close/>
              </a:path>
            </a:pathLst>
          </a:custGeom>
          <a:solidFill>
            <a:srgbClr val="989A9E"/>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4278" name="ïš1iḑè"/>
          <p:cNvSpPr/>
          <p:nvPr>
            <p:custDataLst>
              <p:tags r:id="rId9"/>
            </p:custDataLst>
          </p:nvPr>
        </p:nvSpPr>
        <p:spPr>
          <a:xfrm flipH="1">
            <a:off x="1625600" y="2320925"/>
            <a:ext cx="1976438" cy="1354138"/>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Lst>
            <a:pathLst>
              <a:path w="771" h="528">
                <a:moveTo>
                  <a:pt x="18" y="528"/>
                </a:moveTo>
                <a:cubicBezTo>
                  <a:pt x="753" y="528"/>
                  <a:pt x="753" y="528"/>
                  <a:pt x="753" y="528"/>
                </a:cubicBezTo>
                <a:cubicBezTo>
                  <a:pt x="763" y="528"/>
                  <a:pt x="771" y="520"/>
                  <a:pt x="771" y="510"/>
                </a:cubicBezTo>
                <a:cubicBezTo>
                  <a:pt x="771" y="25"/>
                  <a:pt x="771" y="25"/>
                  <a:pt x="771" y="25"/>
                </a:cubicBezTo>
                <a:cubicBezTo>
                  <a:pt x="771" y="11"/>
                  <a:pt x="759" y="0"/>
                  <a:pt x="745" y="0"/>
                </a:cubicBezTo>
                <a:cubicBezTo>
                  <a:pt x="26" y="0"/>
                  <a:pt x="26" y="0"/>
                  <a:pt x="26" y="0"/>
                </a:cubicBezTo>
                <a:cubicBezTo>
                  <a:pt x="12" y="0"/>
                  <a:pt x="0" y="11"/>
                  <a:pt x="0" y="25"/>
                </a:cubicBezTo>
                <a:cubicBezTo>
                  <a:pt x="0" y="510"/>
                  <a:pt x="0" y="510"/>
                  <a:pt x="0" y="510"/>
                </a:cubicBezTo>
                <a:cubicBezTo>
                  <a:pt x="0" y="520"/>
                  <a:pt x="8" y="528"/>
                  <a:pt x="18" y="528"/>
                </a:cubicBezTo>
                <a:close/>
              </a:path>
            </a:pathLst>
          </a:custGeom>
          <a:solidFill>
            <a:srgbClr val="989A9E"/>
          </a:solidFill>
          <a:ln w="9525">
            <a:noFill/>
          </a:ln>
        </p:spPr>
        <p:txBody>
          <a:bodyPr/>
          <a:p>
            <a:endParaRPr lang="zh-CN" altLang="en-US"/>
          </a:p>
        </p:txBody>
      </p:sp>
      <p:sp>
        <p:nvSpPr>
          <p:cNvPr id="54279" name="ïS1íḑé"/>
          <p:cNvSpPr/>
          <p:nvPr>
            <p:custDataLst>
              <p:tags r:id="rId10"/>
            </p:custDataLst>
          </p:nvPr>
        </p:nvSpPr>
        <p:spPr>
          <a:xfrm flipH="1">
            <a:off x="1625600" y="2320925"/>
            <a:ext cx="1976438" cy="1100138"/>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Lst>
            <a:pathLst>
              <a:path w="771" h="429">
                <a:moveTo>
                  <a:pt x="771" y="26"/>
                </a:moveTo>
                <a:cubicBezTo>
                  <a:pt x="771" y="429"/>
                  <a:pt x="771" y="429"/>
                  <a:pt x="771" y="429"/>
                </a:cubicBezTo>
                <a:cubicBezTo>
                  <a:pt x="0" y="429"/>
                  <a:pt x="0" y="429"/>
                  <a:pt x="0" y="429"/>
                </a:cubicBezTo>
                <a:cubicBezTo>
                  <a:pt x="0" y="26"/>
                  <a:pt x="0" y="26"/>
                  <a:pt x="0" y="26"/>
                </a:cubicBezTo>
                <a:cubicBezTo>
                  <a:pt x="0" y="12"/>
                  <a:pt x="12" y="0"/>
                  <a:pt x="26" y="0"/>
                </a:cubicBezTo>
                <a:cubicBezTo>
                  <a:pt x="745" y="0"/>
                  <a:pt x="745" y="0"/>
                  <a:pt x="745" y="0"/>
                </a:cubicBezTo>
                <a:cubicBezTo>
                  <a:pt x="759" y="0"/>
                  <a:pt x="771" y="12"/>
                  <a:pt x="771" y="26"/>
                </a:cubicBezTo>
                <a:close/>
              </a:path>
            </a:pathLst>
          </a:custGeom>
          <a:solidFill>
            <a:srgbClr val="161F29"/>
          </a:solidFill>
          <a:ln w="9525">
            <a:noFill/>
          </a:ln>
        </p:spPr>
        <p:txBody>
          <a:bodyPr/>
          <a:p>
            <a:endParaRPr lang="zh-CN" altLang="en-US"/>
          </a:p>
        </p:txBody>
      </p:sp>
      <p:sp>
        <p:nvSpPr>
          <p:cNvPr id="54280" name="íşļîḑê"/>
          <p:cNvSpPr/>
          <p:nvPr>
            <p:custDataLst>
              <p:tags r:id="rId11"/>
            </p:custDataLst>
          </p:nvPr>
        </p:nvSpPr>
        <p:spPr>
          <a:xfrm flipH="1">
            <a:off x="1692275" y="2320925"/>
            <a:ext cx="1974850" cy="1354138"/>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0" y="2147483646"/>
              </a:cxn>
              <a:cxn ang="0">
                <a:pos x="2147483646" y="2147483646"/>
              </a:cxn>
            </a:cxnLst>
            <a:pathLst>
              <a:path w="770" h="528">
                <a:moveTo>
                  <a:pt x="17" y="528"/>
                </a:moveTo>
                <a:cubicBezTo>
                  <a:pt x="752" y="528"/>
                  <a:pt x="752" y="528"/>
                  <a:pt x="752" y="528"/>
                </a:cubicBezTo>
                <a:cubicBezTo>
                  <a:pt x="762" y="528"/>
                  <a:pt x="770" y="520"/>
                  <a:pt x="770" y="510"/>
                </a:cubicBezTo>
                <a:cubicBezTo>
                  <a:pt x="770" y="25"/>
                  <a:pt x="770" y="25"/>
                  <a:pt x="770" y="25"/>
                </a:cubicBezTo>
                <a:cubicBezTo>
                  <a:pt x="770" y="11"/>
                  <a:pt x="758" y="0"/>
                  <a:pt x="744" y="0"/>
                </a:cubicBezTo>
                <a:cubicBezTo>
                  <a:pt x="25" y="0"/>
                  <a:pt x="25" y="0"/>
                  <a:pt x="25" y="0"/>
                </a:cubicBezTo>
                <a:cubicBezTo>
                  <a:pt x="11" y="0"/>
                  <a:pt x="0" y="11"/>
                  <a:pt x="0" y="25"/>
                </a:cubicBezTo>
                <a:cubicBezTo>
                  <a:pt x="0" y="510"/>
                  <a:pt x="0" y="510"/>
                  <a:pt x="0" y="510"/>
                </a:cubicBezTo>
                <a:cubicBezTo>
                  <a:pt x="0" y="520"/>
                  <a:pt x="7" y="528"/>
                  <a:pt x="17" y="528"/>
                </a:cubicBezTo>
                <a:close/>
              </a:path>
            </a:pathLst>
          </a:custGeom>
          <a:solidFill>
            <a:srgbClr val="FFFFFF"/>
          </a:solidFill>
          <a:ln w="9525">
            <a:noFill/>
          </a:ln>
        </p:spPr>
        <p:txBody>
          <a:bodyPr/>
          <a:p>
            <a:endParaRPr lang="zh-CN" altLang="en-US"/>
          </a:p>
        </p:txBody>
      </p:sp>
      <p:sp>
        <p:nvSpPr>
          <p:cNvPr id="5" name="íŝḷïďé"/>
          <p:cNvSpPr/>
          <p:nvPr>
            <p:custDataLst>
              <p:tags r:id="rId12"/>
            </p:custDataLst>
          </p:nvPr>
        </p:nvSpPr>
        <p:spPr bwMode="auto">
          <a:xfrm flipH="1">
            <a:off x="2632075" y="3482975"/>
            <a:ext cx="130175" cy="131763"/>
          </a:xfrm>
          <a:custGeom>
            <a:avLst/>
            <a:gdLst>
              <a:gd name="T0" fmla="*/ 8 w 51"/>
              <a:gd name="T1" fmla="*/ 38 h 51"/>
              <a:gd name="T2" fmla="*/ 13 w 51"/>
              <a:gd name="T3" fmla="*/ 7 h 51"/>
              <a:gd name="T4" fmla="*/ 44 w 51"/>
              <a:gd name="T5" fmla="*/ 12 h 51"/>
              <a:gd name="T6" fmla="*/ 39 w 51"/>
              <a:gd name="T7" fmla="*/ 44 h 51"/>
              <a:gd name="T8" fmla="*/ 8 w 51"/>
              <a:gd name="T9" fmla="*/ 38 h 51"/>
            </a:gdLst>
            <a:ahLst/>
            <a:cxnLst>
              <a:cxn ang="0">
                <a:pos x="T0" y="T1"/>
              </a:cxn>
              <a:cxn ang="0">
                <a:pos x="T2" y="T3"/>
              </a:cxn>
              <a:cxn ang="0">
                <a:pos x="T4" y="T5"/>
              </a:cxn>
              <a:cxn ang="0">
                <a:pos x="T6" y="T7"/>
              </a:cxn>
              <a:cxn ang="0">
                <a:pos x="T8" y="T9"/>
              </a:cxn>
            </a:cxnLst>
            <a:rect l="0" t="0" r="r" b="b"/>
            <a:pathLst>
              <a:path w="51" h="51">
                <a:moveTo>
                  <a:pt x="8" y="38"/>
                </a:moveTo>
                <a:cubicBezTo>
                  <a:pt x="0" y="28"/>
                  <a:pt x="3" y="14"/>
                  <a:pt x="13" y="7"/>
                </a:cubicBezTo>
                <a:cubicBezTo>
                  <a:pt x="23" y="0"/>
                  <a:pt x="37" y="2"/>
                  <a:pt x="44" y="12"/>
                </a:cubicBezTo>
                <a:cubicBezTo>
                  <a:pt x="51" y="22"/>
                  <a:pt x="49" y="36"/>
                  <a:pt x="39" y="44"/>
                </a:cubicBezTo>
                <a:cubicBezTo>
                  <a:pt x="29" y="51"/>
                  <a:pt x="15" y="48"/>
                  <a:pt x="8" y="38"/>
                </a:cubicBezTo>
                <a:close/>
              </a:path>
            </a:pathLst>
          </a:custGeom>
          <a:solidFill>
            <a:srgbClr val="E0E0E0"/>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6" name="îṩ1îḋè"/>
          <p:cNvSpPr/>
          <p:nvPr>
            <p:custDataLst>
              <p:tags r:id="rId13"/>
            </p:custDataLst>
          </p:nvPr>
        </p:nvSpPr>
        <p:spPr bwMode="auto">
          <a:xfrm flipH="1">
            <a:off x="2324100" y="3995738"/>
            <a:ext cx="749300" cy="58738"/>
          </a:xfrm>
          <a:custGeom>
            <a:avLst/>
            <a:gdLst>
              <a:gd name="T0" fmla="*/ 292 w 292"/>
              <a:gd name="T1" fmla="*/ 23 h 23"/>
              <a:gd name="T2" fmla="*/ 290 w 292"/>
              <a:gd name="T3" fmla="*/ 19 h 23"/>
              <a:gd name="T4" fmla="*/ 254 w 292"/>
              <a:gd name="T5" fmla="*/ 0 h 23"/>
              <a:gd name="T6" fmla="*/ 38 w 292"/>
              <a:gd name="T7" fmla="*/ 0 h 23"/>
              <a:gd name="T8" fmla="*/ 1 w 292"/>
              <a:gd name="T9" fmla="*/ 21 h 23"/>
              <a:gd name="T10" fmla="*/ 0 w 292"/>
              <a:gd name="T11" fmla="*/ 23 h 23"/>
              <a:gd name="T12" fmla="*/ 292 w 292"/>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92" h="23">
                <a:moveTo>
                  <a:pt x="292" y="23"/>
                </a:moveTo>
                <a:cubicBezTo>
                  <a:pt x="290" y="19"/>
                  <a:pt x="290" y="19"/>
                  <a:pt x="290" y="19"/>
                </a:cubicBezTo>
                <a:cubicBezTo>
                  <a:pt x="282" y="7"/>
                  <a:pt x="268" y="0"/>
                  <a:pt x="254" y="0"/>
                </a:cubicBezTo>
                <a:cubicBezTo>
                  <a:pt x="38" y="0"/>
                  <a:pt x="38" y="0"/>
                  <a:pt x="38" y="0"/>
                </a:cubicBezTo>
                <a:cubicBezTo>
                  <a:pt x="23" y="0"/>
                  <a:pt x="9" y="8"/>
                  <a:pt x="1" y="21"/>
                </a:cubicBezTo>
                <a:cubicBezTo>
                  <a:pt x="0" y="23"/>
                  <a:pt x="0" y="23"/>
                  <a:pt x="0" y="23"/>
                </a:cubicBezTo>
                <a:lnTo>
                  <a:pt x="292" y="23"/>
                </a:lnTo>
                <a:close/>
              </a:path>
            </a:pathLst>
          </a:custGeom>
          <a:solidFill>
            <a:srgbClr val="FFFFFF"/>
          </a:solidFill>
          <a:ln>
            <a:noFill/>
          </a:ln>
        </p:spPr>
        <p:txBody>
          <a:bodyPr anchor="ct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4283" name="íš1íďè"/>
          <p:cNvSpPr/>
          <p:nvPr>
            <p:custDataLst>
              <p:tags r:id="rId14"/>
            </p:custDataLst>
          </p:nvPr>
        </p:nvSpPr>
        <p:spPr>
          <a:xfrm flipH="1">
            <a:off x="1692275" y="2320925"/>
            <a:ext cx="1974850" cy="1100138"/>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Lst>
            <a:pathLst>
              <a:path w="770" h="429">
                <a:moveTo>
                  <a:pt x="770" y="25"/>
                </a:moveTo>
                <a:cubicBezTo>
                  <a:pt x="770" y="429"/>
                  <a:pt x="770" y="429"/>
                  <a:pt x="770" y="429"/>
                </a:cubicBezTo>
                <a:cubicBezTo>
                  <a:pt x="0" y="429"/>
                  <a:pt x="0" y="429"/>
                  <a:pt x="0" y="429"/>
                </a:cubicBezTo>
                <a:cubicBezTo>
                  <a:pt x="0" y="25"/>
                  <a:pt x="0" y="25"/>
                  <a:pt x="0" y="25"/>
                </a:cubicBezTo>
                <a:cubicBezTo>
                  <a:pt x="0" y="11"/>
                  <a:pt x="11" y="0"/>
                  <a:pt x="25" y="0"/>
                </a:cubicBezTo>
                <a:cubicBezTo>
                  <a:pt x="745" y="0"/>
                  <a:pt x="745" y="0"/>
                  <a:pt x="745" y="0"/>
                </a:cubicBezTo>
                <a:cubicBezTo>
                  <a:pt x="759" y="0"/>
                  <a:pt x="770" y="11"/>
                  <a:pt x="770" y="25"/>
                </a:cubicBezTo>
                <a:close/>
              </a:path>
            </a:pathLst>
          </a:custGeom>
          <a:solidFill>
            <a:srgbClr val="253747"/>
          </a:solidFill>
          <a:ln w="9525">
            <a:noFill/>
          </a:ln>
        </p:spPr>
        <p:txBody>
          <a:bodyPr/>
          <a:p>
            <a:endParaRPr lang="zh-CN" altLang="en-US"/>
          </a:p>
        </p:txBody>
      </p:sp>
      <p:sp>
        <p:nvSpPr>
          <p:cNvPr id="54284" name="ïşľiḍè"/>
          <p:cNvSpPr/>
          <p:nvPr>
            <p:custDataLst>
              <p:tags r:id="rId15"/>
            </p:custDataLst>
          </p:nvPr>
        </p:nvSpPr>
        <p:spPr>
          <a:xfrm flipH="1">
            <a:off x="2028825" y="2413000"/>
            <a:ext cx="47625" cy="50800"/>
          </a:xfrm>
          <a:prstGeom prst="ellipse">
            <a:avLst/>
          </a:prstGeom>
          <a:solidFill>
            <a:srgbClr val="8EBAE8"/>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85" name="ïš1ïďe"/>
          <p:cNvSpPr/>
          <p:nvPr>
            <p:custDataLst>
              <p:tags r:id="rId16"/>
            </p:custDataLst>
          </p:nvPr>
        </p:nvSpPr>
        <p:spPr>
          <a:xfrm flipH="1">
            <a:off x="1924050" y="2413000"/>
            <a:ext cx="50800" cy="50800"/>
          </a:xfrm>
          <a:prstGeom prst="ellipse">
            <a:avLst/>
          </a:prstGeom>
          <a:solidFill>
            <a:srgbClr val="8EBAE8"/>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86" name="îş1ïḋè"/>
          <p:cNvSpPr/>
          <p:nvPr>
            <p:custDataLst>
              <p:tags r:id="rId17"/>
            </p:custDataLst>
          </p:nvPr>
        </p:nvSpPr>
        <p:spPr>
          <a:xfrm flipH="1">
            <a:off x="1820863" y="2413000"/>
            <a:ext cx="49212" cy="50800"/>
          </a:xfrm>
          <a:prstGeom prst="ellipse">
            <a:avLst/>
          </a:prstGeom>
          <a:solidFill>
            <a:srgbClr val="8EBAE8"/>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 name="î$ḻíḑe"/>
          <p:cNvSpPr/>
          <p:nvPr>
            <p:custDataLst>
              <p:tags r:id="rId18"/>
            </p:custDataLst>
          </p:nvPr>
        </p:nvSpPr>
        <p:spPr bwMode="auto">
          <a:xfrm flipH="1">
            <a:off x="1755775" y="2387600"/>
            <a:ext cx="1860550" cy="976313"/>
          </a:xfrm>
          <a:custGeom>
            <a:avLst/>
            <a:gdLst>
              <a:gd name="T0" fmla="*/ 0 w 725"/>
              <a:gd name="T1" fmla="*/ 0 h 380"/>
              <a:gd name="T2" fmla="*/ 142 w 725"/>
              <a:gd name="T3" fmla="*/ 0 h 380"/>
              <a:gd name="T4" fmla="*/ 186 w 725"/>
              <a:gd name="T5" fmla="*/ 20 h 380"/>
              <a:gd name="T6" fmla="*/ 234 w 725"/>
              <a:gd name="T7" fmla="*/ 42 h 380"/>
              <a:gd name="T8" fmla="*/ 725 w 725"/>
              <a:gd name="T9" fmla="*/ 42 h 380"/>
              <a:gd name="T10" fmla="*/ 725 w 725"/>
              <a:gd name="T11" fmla="*/ 380 h 380"/>
              <a:gd name="T12" fmla="*/ 0 w 725"/>
              <a:gd name="T13" fmla="*/ 380 h 380"/>
              <a:gd name="T14" fmla="*/ 0 w 725"/>
              <a:gd name="T15" fmla="*/ 0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5" h="380">
                <a:moveTo>
                  <a:pt x="0" y="0"/>
                </a:moveTo>
                <a:cubicBezTo>
                  <a:pt x="142" y="0"/>
                  <a:pt x="142" y="0"/>
                  <a:pt x="142" y="0"/>
                </a:cubicBezTo>
                <a:cubicBezTo>
                  <a:pt x="159" y="0"/>
                  <a:pt x="175" y="7"/>
                  <a:pt x="186" y="20"/>
                </a:cubicBezTo>
                <a:cubicBezTo>
                  <a:pt x="198" y="34"/>
                  <a:pt x="215" y="42"/>
                  <a:pt x="234" y="42"/>
                </a:cubicBezTo>
                <a:cubicBezTo>
                  <a:pt x="725" y="42"/>
                  <a:pt x="725" y="42"/>
                  <a:pt x="725" y="42"/>
                </a:cubicBezTo>
                <a:cubicBezTo>
                  <a:pt x="725" y="380"/>
                  <a:pt x="725" y="380"/>
                  <a:pt x="725" y="380"/>
                </a:cubicBezTo>
                <a:cubicBezTo>
                  <a:pt x="0" y="380"/>
                  <a:pt x="0" y="380"/>
                  <a:pt x="0" y="380"/>
                </a:cubicBezTo>
                <a:lnTo>
                  <a:pt x="0" y="0"/>
                </a:lnTo>
                <a:close/>
              </a:path>
            </a:pathLst>
          </a:custGeom>
          <a:pattFill prst="pct5">
            <a:fgClr>
              <a:srgbClr val="E4E6EA"/>
            </a:fgClr>
            <a:bgClr>
              <a:srgbClr val="ADB5BF"/>
            </a:bgClr>
          </a:patt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54288" name="íśḷîdé"/>
          <p:cNvSpPr/>
          <p:nvPr>
            <p:custDataLst>
              <p:tags r:id="rId19"/>
            </p:custDataLst>
          </p:nvPr>
        </p:nvSpPr>
        <p:spPr>
          <a:xfrm flipH="1">
            <a:off x="2471738" y="3675063"/>
            <a:ext cx="312737" cy="320675"/>
          </a:xfrm>
          <a:custGeom>
            <a:avLst/>
            <a:gdLst/>
            <a:ahLst/>
            <a:cxnLst>
              <a:cxn ang="0">
                <a:pos x="0" y="2147483646"/>
              </a:cxn>
              <a:cxn ang="0">
                <a:pos x="2147483646" y="2147483646"/>
              </a:cxn>
              <a:cxn ang="0">
                <a:pos x="2147483646" y="0"/>
              </a:cxn>
              <a:cxn ang="0">
                <a:pos x="0" y="0"/>
              </a:cxn>
              <a:cxn ang="0">
                <a:pos x="0" y="2147483646"/>
              </a:cxn>
            </a:cxnLst>
            <a:pathLst>
              <a:path w="122" h="125">
                <a:moveTo>
                  <a:pt x="0" y="125"/>
                </a:moveTo>
                <a:cubicBezTo>
                  <a:pt x="101" y="125"/>
                  <a:pt x="101" y="125"/>
                  <a:pt x="101" y="125"/>
                </a:cubicBezTo>
                <a:cubicBezTo>
                  <a:pt x="122" y="86"/>
                  <a:pt x="122" y="39"/>
                  <a:pt x="101" y="0"/>
                </a:cubicBezTo>
                <a:cubicBezTo>
                  <a:pt x="0" y="0"/>
                  <a:pt x="0" y="0"/>
                  <a:pt x="0" y="0"/>
                </a:cubicBezTo>
                <a:cubicBezTo>
                  <a:pt x="21" y="39"/>
                  <a:pt x="21" y="86"/>
                  <a:pt x="0" y="125"/>
                </a:cubicBezTo>
                <a:close/>
              </a:path>
            </a:pathLst>
          </a:custGeom>
          <a:solidFill>
            <a:srgbClr val="989A9E"/>
          </a:solidFill>
          <a:ln w="9525">
            <a:noFill/>
          </a:ln>
        </p:spPr>
        <p:txBody>
          <a:bodyPr/>
          <a:p>
            <a:endParaRPr lang="zh-CN" altLang="en-US"/>
          </a:p>
        </p:txBody>
      </p:sp>
      <p:sp>
        <p:nvSpPr>
          <p:cNvPr id="54289" name="î$1íḑé"/>
          <p:cNvSpPr/>
          <p:nvPr>
            <p:custDataLst>
              <p:tags r:id="rId20"/>
            </p:custDataLst>
          </p:nvPr>
        </p:nvSpPr>
        <p:spPr>
          <a:xfrm flipH="1">
            <a:off x="2540000" y="3675063"/>
            <a:ext cx="314325" cy="320675"/>
          </a:xfrm>
          <a:custGeom>
            <a:avLst/>
            <a:gdLst/>
            <a:ahLst/>
            <a:cxnLst>
              <a:cxn ang="0">
                <a:pos x="0" y="2147483646"/>
              </a:cxn>
              <a:cxn ang="0">
                <a:pos x="2147483646" y="2147483646"/>
              </a:cxn>
              <a:cxn ang="0">
                <a:pos x="2147483646" y="0"/>
              </a:cxn>
              <a:cxn ang="0">
                <a:pos x="0" y="0"/>
              </a:cxn>
              <a:cxn ang="0">
                <a:pos x="0" y="2147483646"/>
              </a:cxn>
            </a:cxnLst>
            <a:pathLst>
              <a:path w="122" h="125">
                <a:moveTo>
                  <a:pt x="0" y="125"/>
                </a:moveTo>
                <a:cubicBezTo>
                  <a:pt x="101" y="125"/>
                  <a:pt x="101" y="125"/>
                  <a:pt x="101" y="125"/>
                </a:cubicBezTo>
                <a:cubicBezTo>
                  <a:pt x="122" y="86"/>
                  <a:pt x="122" y="39"/>
                  <a:pt x="101" y="0"/>
                </a:cubicBezTo>
                <a:cubicBezTo>
                  <a:pt x="0" y="0"/>
                  <a:pt x="0" y="0"/>
                  <a:pt x="0" y="0"/>
                </a:cubicBezTo>
                <a:cubicBezTo>
                  <a:pt x="21" y="39"/>
                  <a:pt x="21" y="86"/>
                  <a:pt x="0" y="125"/>
                </a:cubicBezTo>
                <a:close/>
              </a:path>
            </a:pathLst>
          </a:custGeom>
          <a:solidFill>
            <a:srgbClr val="B7BABF"/>
          </a:solidFill>
          <a:ln w="9525">
            <a:noFill/>
          </a:ln>
        </p:spPr>
        <p:txBody>
          <a:bodyPr/>
          <a:p>
            <a:endParaRPr lang="zh-CN" altLang="en-US"/>
          </a:p>
        </p:txBody>
      </p:sp>
      <p:sp>
        <p:nvSpPr>
          <p:cNvPr id="54290" name="íṩľíďê"/>
          <p:cNvSpPr/>
          <p:nvPr>
            <p:custDataLst>
              <p:tags r:id="rId21"/>
            </p:custDataLst>
          </p:nvPr>
        </p:nvSpPr>
        <p:spPr>
          <a:xfrm flipH="1">
            <a:off x="3927475" y="4270375"/>
            <a:ext cx="261938" cy="1174750"/>
          </a:xfrm>
          <a:custGeom>
            <a:avLst/>
            <a:gdLst/>
            <a:ahLst/>
            <a:cxnLst>
              <a:cxn ang="0">
                <a:pos x="2147483646" y="2147483646"/>
              </a:cxn>
              <a:cxn ang="0">
                <a:pos x="0" y="2147483646"/>
              </a:cxn>
              <a:cxn ang="0">
                <a:pos x="2147483646" y="0"/>
              </a:cxn>
              <a:cxn ang="0">
                <a:pos x="2147483646" y="0"/>
              </a:cxn>
              <a:cxn ang="0">
                <a:pos x="2147483646" y="2147483646"/>
              </a:cxn>
            </a:cxnLst>
            <a:pathLst>
              <a:path w="242" h="1084">
                <a:moveTo>
                  <a:pt x="100" y="1084"/>
                </a:moveTo>
                <a:lnTo>
                  <a:pt x="0" y="1084"/>
                </a:lnTo>
                <a:lnTo>
                  <a:pt x="142" y="0"/>
                </a:lnTo>
                <a:lnTo>
                  <a:pt x="242" y="0"/>
                </a:lnTo>
                <a:lnTo>
                  <a:pt x="100" y="1084"/>
                </a:lnTo>
                <a:close/>
              </a:path>
            </a:pathLst>
          </a:custGeom>
          <a:solidFill>
            <a:srgbClr val="B8A58F"/>
          </a:solidFill>
          <a:ln w="9525">
            <a:noFill/>
          </a:ln>
        </p:spPr>
        <p:txBody>
          <a:bodyPr/>
          <a:p>
            <a:endParaRPr lang="zh-CN" altLang="en-US"/>
          </a:p>
        </p:txBody>
      </p:sp>
      <p:sp>
        <p:nvSpPr>
          <p:cNvPr id="54291" name="îŝļïdè"/>
          <p:cNvSpPr/>
          <p:nvPr>
            <p:custDataLst>
              <p:tags r:id="rId22"/>
            </p:custDataLst>
          </p:nvPr>
        </p:nvSpPr>
        <p:spPr>
          <a:xfrm flipH="1">
            <a:off x="3973513" y="4270375"/>
            <a:ext cx="261937" cy="1174750"/>
          </a:xfrm>
          <a:custGeom>
            <a:avLst/>
            <a:gdLst/>
            <a:ahLst/>
            <a:cxnLst>
              <a:cxn ang="0">
                <a:pos x="2147483646" y="2147483646"/>
              </a:cxn>
              <a:cxn ang="0">
                <a:pos x="0" y="2147483646"/>
              </a:cxn>
              <a:cxn ang="0">
                <a:pos x="2147483646" y="0"/>
              </a:cxn>
              <a:cxn ang="0">
                <a:pos x="2147483646" y="0"/>
              </a:cxn>
              <a:cxn ang="0">
                <a:pos x="2147483646" y="2147483646"/>
              </a:cxn>
            </a:cxnLst>
            <a:pathLst>
              <a:path w="241" h="1084">
                <a:moveTo>
                  <a:pt x="99" y="1084"/>
                </a:moveTo>
                <a:lnTo>
                  <a:pt x="0" y="1084"/>
                </a:lnTo>
                <a:lnTo>
                  <a:pt x="142" y="0"/>
                </a:lnTo>
                <a:lnTo>
                  <a:pt x="241" y="0"/>
                </a:lnTo>
                <a:lnTo>
                  <a:pt x="99" y="1084"/>
                </a:lnTo>
                <a:close/>
              </a:path>
            </a:pathLst>
          </a:custGeom>
          <a:solidFill>
            <a:srgbClr val="D0BAA2"/>
          </a:solidFill>
          <a:ln w="9525">
            <a:noFill/>
          </a:ln>
        </p:spPr>
        <p:txBody>
          <a:bodyPr/>
          <a:p>
            <a:endParaRPr lang="zh-CN" altLang="en-US"/>
          </a:p>
        </p:txBody>
      </p:sp>
      <p:sp>
        <p:nvSpPr>
          <p:cNvPr id="54292" name="íṣļïḓé"/>
          <p:cNvSpPr/>
          <p:nvPr>
            <p:custDataLst>
              <p:tags r:id="rId23"/>
            </p:custDataLst>
          </p:nvPr>
        </p:nvSpPr>
        <p:spPr>
          <a:xfrm flipH="1">
            <a:off x="4117975" y="5124450"/>
            <a:ext cx="555625" cy="73025"/>
          </a:xfrm>
          <a:custGeom>
            <a:avLst/>
            <a:gdLst/>
            <a:ahLst/>
            <a:cxnLst>
              <a:cxn ang="0">
                <a:pos x="2147483646" y="2147483646"/>
              </a:cxn>
              <a:cxn ang="0">
                <a:pos x="0" y="2147483646"/>
              </a:cxn>
              <a:cxn ang="0">
                <a:pos x="0" y="0"/>
              </a:cxn>
              <a:cxn ang="0">
                <a:pos x="2147483646" y="0"/>
              </a:cxn>
              <a:cxn ang="0">
                <a:pos x="2147483646" y="2147483646"/>
              </a:cxn>
              <a:cxn ang="0">
                <a:pos x="2147483646" y="2147483646"/>
              </a:cxn>
            </a:cxnLst>
            <a:pathLst>
              <a:path w="217" h="28">
                <a:moveTo>
                  <a:pt x="202" y="28"/>
                </a:moveTo>
                <a:cubicBezTo>
                  <a:pt x="0" y="28"/>
                  <a:pt x="0" y="28"/>
                  <a:pt x="0" y="28"/>
                </a:cubicBezTo>
                <a:cubicBezTo>
                  <a:pt x="0" y="0"/>
                  <a:pt x="0" y="0"/>
                  <a:pt x="0" y="0"/>
                </a:cubicBezTo>
                <a:cubicBezTo>
                  <a:pt x="202" y="0"/>
                  <a:pt x="202" y="0"/>
                  <a:pt x="202" y="0"/>
                </a:cubicBezTo>
                <a:cubicBezTo>
                  <a:pt x="211" y="0"/>
                  <a:pt x="217" y="7"/>
                  <a:pt x="216" y="15"/>
                </a:cubicBezTo>
                <a:cubicBezTo>
                  <a:pt x="215" y="22"/>
                  <a:pt x="209" y="28"/>
                  <a:pt x="202" y="28"/>
                </a:cubicBezTo>
                <a:close/>
              </a:path>
            </a:pathLst>
          </a:custGeom>
          <a:solidFill>
            <a:srgbClr val="B8A58F"/>
          </a:solidFill>
          <a:ln w="9525">
            <a:noFill/>
          </a:ln>
        </p:spPr>
        <p:txBody>
          <a:bodyPr/>
          <a:p>
            <a:endParaRPr lang="zh-CN" altLang="en-US"/>
          </a:p>
        </p:txBody>
      </p:sp>
      <p:sp>
        <p:nvSpPr>
          <p:cNvPr id="54293" name="íṩľíḓe"/>
          <p:cNvSpPr/>
          <p:nvPr>
            <p:custDataLst>
              <p:tags r:id="rId24"/>
            </p:custDataLst>
          </p:nvPr>
        </p:nvSpPr>
        <p:spPr>
          <a:xfrm flipH="1">
            <a:off x="4445000" y="4270375"/>
            <a:ext cx="263525" cy="1174750"/>
          </a:xfrm>
          <a:custGeom>
            <a:avLst/>
            <a:gdLst/>
            <a:ahLst/>
            <a:cxnLst>
              <a:cxn ang="0">
                <a:pos x="2147483646" y="2147483646"/>
              </a:cxn>
              <a:cxn ang="0">
                <a:pos x="0" y="2147483646"/>
              </a:cxn>
              <a:cxn ang="0">
                <a:pos x="2147483646" y="0"/>
              </a:cxn>
              <a:cxn ang="0">
                <a:pos x="2147483646" y="0"/>
              </a:cxn>
              <a:cxn ang="0">
                <a:pos x="2147483646" y="2147483646"/>
              </a:cxn>
            </a:cxnLst>
            <a:pathLst>
              <a:path w="242" h="1084">
                <a:moveTo>
                  <a:pt x="100" y="1084"/>
                </a:moveTo>
                <a:lnTo>
                  <a:pt x="0" y="1084"/>
                </a:lnTo>
                <a:lnTo>
                  <a:pt x="142" y="0"/>
                </a:lnTo>
                <a:lnTo>
                  <a:pt x="242" y="0"/>
                </a:lnTo>
                <a:lnTo>
                  <a:pt x="100" y="1084"/>
                </a:lnTo>
                <a:close/>
              </a:path>
            </a:pathLst>
          </a:custGeom>
          <a:solidFill>
            <a:srgbClr val="D0BAA2"/>
          </a:solidFill>
          <a:ln w="9525">
            <a:noFill/>
          </a:ln>
        </p:spPr>
        <p:txBody>
          <a:bodyPr/>
          <a:p>
            <a:endParaRPr lang="zh-CN" altLang="en-US"/>
          </a:p>
        </p:txBody>
      </p:sp>
      <p:sp>
        <p:nvSpPr>
          <p:cNvPr id="54294" name="îsḷíḋé"/>
          <p:cNvSpPr/>
          <p:nvPr>
            <p:custDataLst>
              <p:tags r:id="rId25"/>
            </p:custDataLst>
          </p:nvPr>
        </p:nvSpPr>
        <p:spPr>
          <a:xfrm flipH="1">
            <a:off x="2247900" y="4054475"/>
            <a:ext cx="2620963" cy="90488"/>
          </a:xfrm>
          <a:prstGeom prst="rect">
            <a:avLst/>
          </a:prstGeom>
          <a:solidFill>
            <a:srgbClr val="F3F0E9"/>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95" name="iśľíḍê"/>
          <p:cNvSpPr/>
          <p:nvPr>
            <p:custDataLst>
              <p:tags r:id="rId26"/>
            </p:custDataLst>
          </p:nvPr>
        </p:nvSpPr>
        <p:spPr>
          <a:xfrm flipH="1">
            <a:off x="2247900" y="4054475"/>
            <a:ext cx="2620963" cy="90488"/>
          </a:xfrm>
          <a:prstGeom prst="rect">
            <a:avLst/>
          </a:prstGeom>
          <a:no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96" name="ïślïďê"/>
          <p:cNvSpPr/>
          <p:nvPr>
            <p:custDataLst>
              <p:tags r:id="rId27"/>
            </p:custDataLst>
          </p:nvPr>
        </p:nvSpPr>
        <p:spPr>
          <a:xfrm flipH="1">
            <a:off x="1595438" y="4054475"/>
            <a:ext cx="652462" cy="90488"/>
          </a:xfrm>
          <a:prstGeom prst="rect">
            <a:avLst/>
          </a:prstGeom>
          <a:solidFill>
            <a:srgbClr val="E8E6E4"/>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97" name="íṥ1íḍè"/>
          <p:cNvSpPr/>
          <p:nvPr>
            <p:custDataLst>
              <p:tags r:id="rId28"/>
            </p:custDataLst>
          </p:nvPr>
        </p:nvSpPr>
        <p:spPr>
          <a:xfrm flipH="1">
            <a:off x="1595438" y="4054475"/>
            <a:ext cx="652462" cy="90488"/>
          </a:xfrm>
          <a:prstGeom prst="rect">
            <a:avLst/>
          </a:prstGeom>
          <a:no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98" name="iṧľíďe"/>
          <p:cNvSpPr/>
          <p:nvPr>
            <p:custDataLst>
              <p:tags r:id="rId29"/>
            </p:custDataLst>
          </p:nvPr>
        </p:nvSpPr>
        <p:spPr>
          <a:xfrm flipH="1">
            <a:off x="2365375" y="4144963"/>
            <a:ext cx="2387600" cy="125412"/>
          </a:xfrm>
          <a:prstGeom prst="rect">
            <a:avLst/>
          </a:prstGeom>
          <a:solidFill>
            <a:srgbClr val="F3F0E9"/>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299" name="isḷíḑê"/>
          <p:cNvSpPr/>
          <p:nvPr>
            <p:custDataLst>
              <p:tags r:id="rId30"/>
            </p:custDataLst>
          </p:nvPr>
        </p:nvSpPr>
        <p:spPr>
          <a:xfrm flipH="1">
            <a:off x="2365375" y="4144963"/>
            <a:ext cx="2387600" cy="125412"/>
          </a:xfrm>
          <a:prstGeom prst="rect">
            <a:avLst/>
          </a:prstGeom>
          <a:no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00" name="iśļïḓê"/>
          <p:cNvSpPr/>
          <p:nvPr>
            <p:custDataLst>
              <p:tags r:id="rId31"/>
            </p:custDataLst>
          </p:nvPr>
        </p:nvSpPr>
        <p:spPr>
          <a:xfrm flipH="1">
            <a:off x="1720850" y="4144963"/>
            <a:ext cx="646113" cy="125412"/>
          </a:xfrm>
          <a:prstGeom prst="rect">
            <a:avLst/>
          </a:prstGeom>
          <a:solidFill>
            <a:srgbClr val="E8E6E4"/>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01" name="ïşlîďé"/>
          <p:cNvSpPr/>
          <p:nvPr>
            <p:custDataLst>
              <p:tags r:id="rId32"/>
            </p:custDataLst>
          </p:nvPr>
        </p:nvSpPr>
        <p:spPr>
          <a:xfrm flipH="1">
            <a:off x="1720850" y="4144963"/>
            <a:ext cx="646113" cy="125412"/>
          </a:xfrm>
          <a:prstGeom prst="rect">
            <a:avLst/>
          </a:prstGeom>
          <a:no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02" name="íṡļîďe"/>
          <p:cNvSpPr/>
          <p:nvPr>
            <p:custDataLst>
              <p:tags r:id="rId33"/>
            </p:custDataLst>
          </p:nvPr>
        </p:nvSpPr>
        <p:spPr>
          <a:xfrm flipH="1">
            <a:off x="4492625" y="4270375"/>
            <a:ext cx="260350" cy="1174750"/>
          </a:xfrm>
          <a:custGeom>
            <a:avLst/>
            <a:gdLst/>
            <a:ahLst/>
            <a:cxnLst>
              <a:cxn ang="0">
                <a:pos x="2147483646" y="2147483646"/>
              </a:cxn>
              <a:cxn ang="0">
                <a:pos x="0" y="2147483646"/>
              </a:cxn>
              <a:cxn ang="0">
                <a:pos x="2147483646" y="0"/>
              </a:cxn>
              <a:cxn ang="0">
                <a:pos x="2147483646" y="0"/>
              </a:cxn>
              <a:cxn ang="0">
                <a:pos x="2147483646" y="2147483646"/>
              </a:cxn>
            </a:cxnLst>
            <a:pathLst>
              <a:path w="241" h="1084">
                <a:moveTo>
                  <a:pt x="99" y="1084"/>
                </a:moveTo>
                <a:lnTo>
                  <a:pt x="0" y="1084"/>
                </a:lnTo>
                <a:lnTo>
                  <a:pt x="142" y="0"/>
                </a:lnTo>
                <a:lnTo>
                  <a:pt x="241" y="0"/>
                </a:lnTo>
                <a:lnTo>
                  <a:pt x="99" y="1084"/>
                </a:lnTo>
                <a:close/>
              </a:path>
            </a:pathLst>
          </a:custGeom>
          <a:solidFill>
            <a:srgbClr val="F2EFE8"/>
          </a:solidFill>
          <a:ln w="9525">
            <a:noFill/>
          </a:ln>
        </p:spPr>
        <p:txBody>
          <a:bodyPr/>
          <a:p>
            <a:endParaRPr lang="zh-CN" altLang="en-US"/>
          </a:p>
        </p:txBody>
      </p:sp>
      <p:sp>
        <p:nvSpPr>
          <p:cNvPr id="54303" name="ïśḷídè"/>
          <p:cNvSpPr/>
          <p:nvPr>
            <p:custDataLst>
              <p:tags r:id="rId34"/>
            </p:custDataLst>
          </p:nvPr>
        </p:nvSpPr>
        <p:spPr>
          <a:xfrm flipH="1">
            <a:off x="1871663" y="5124450"/>
            <a:ext cx="555625" cy="73025"/>
          </a:xfrm>
          <a:custGeom>
            <a:avLst/>
            <a:gdLst/>
            <a:ahLst/>
            <a:cxnLst>
              <a:cxn ang="0">
                <a:pos x="2147483646" y="2147483646"/>
              </a:cxn>
              <a:cxn ang="0">
                <a:pos x="0" y="2147483646"/>
              </a:cxn>
              <a:cxn ang="0">
                <a:pos x="0" y="0"/>
              </a:cxn>
              <a:cxn ang="0">
                <a:pos x="2147483646" y="0"/>
              </a:cxn>
              <a:cxn ang="0">
                <a:pos x="2147483646" y="2147483646"/>
              </a:cxn>
              <a:cxn ang="0">
                <a:pos x="2147483646" y="2147483646"/>
              </a:cxn>
            </a:cxnLst>
            <a:pathLst>
              <a:path w="217" h="28">
                <a:moveTo>
                  <a:pt x="202" y="28"/>
                </a:moveTo>
                <a:cubicBezTo>
                  <a:pt x="0" y="28"/>
                  <a:pt x="0" y="28"/>
                  <a:pt x="0" y="28"/>
                </a:cubicBezTo>
                <a:cubicBezTo>
                  <a:pt x="0" y="0"/>
                  <a:pt x="0" y="0"/>
                  <a:pt x="0" y="0"/>
                </a:cubicBezTo>
                <a:cubicBezTo>
                  <a:pt x="202" y="0"/>
                  <a:pt x="202" y="0"/>
                  <a:pt x="202" y="0"/>
                </a:cubicBezTo>
                <a:cubicBezTo>
                  <a:pt x="211" y="0"/>
                  <a:pt x="217" y="7"/>
                  <a:pt x="216" y="15"/>
                </a:cubicBezTo>
                <a:cubicBezTo>
                  <a:pt x="215" y="22"/>
                  <a:pt x="209" y="28"/>
                  <a:pt x="202" y="28"/>
                </a:cubicBezTo>
                <a:close/>
              </a:path>
            </a:pathLst>
          </a:custGeom>
          <a:solidFill>
            <a:srgbClr val="B8A58F"/>
          </a:solidFill>
          <a:ln w="9525">
            <a:noFill/>
          </a:ln>
        </p:spPr>
        <p:txBody>
          <a:bodyPr/>
          <a:p>
            <a:endParaRPr lang="zh-CN" altLang="en-US"/>
          </a:p>
        </p:txBody>
      </p:sp>
      <p:sp>
        <p:nvSpPr>
          <p:cNvPr id="54304" name="iṧlide"/>
          <p:cNvSpPr/>
          <p:nvPr>
            <p:custDataLst>
              <p:tags r:id="rId35"/>
            </p:custDataLst>
          </p:nvPr>
        </p:nvSpPr>
        <p:spPr>
          <a:xfrm flipH="1">
            <a:off x="2413000" y="4270375"/>
            <a:ext cx="260350" cy="1174750"/>
          </a:xfrm>
          <a:custGeom>
            <a:avLst/>
            <a:gdLst/>
            <a:ahLst/>
            <a:cxnLst>
              <a:cxn ang="0">
                <a:pos x="2147483646" y="2147483646"/>
              </a:cxn>
              <a:cxn ang="0">
                <a:pos x="2147483646" y="2147483646"/>
              </a:cxn>
              <a:cxn ang="0">
                <a:pos x="2147483646" y="0"/>
              </a:cxn>
              <a:cxn ang="0">
                <a:pos x="0" y="0"/>
              </a:cxn>
              <a:cxn ang="0">
                <a:pos x="2147483646" y="2147483646"/>
              </a:cxn>
            </a:cxnLst>
            <a:pathLst>
              <a:path w="241" h="1084">
                <a:moveTo>
                  <a:pt x="142" y="1084"/>
                </a:moveTo>
                <a:lnTo>
                  <a:pt x="241" y="1084"/>
                </a:lnTo>
                <a:lnTo>
                  <a:pt x="99" y="0"/>
                </a:lnTo>
                <a:lnTo>
                  <a:pt x="0" y="0"/>
                </a:lnTo>
                <a:lnTo>
                  <a:pt x="142" y="1084"/>
                </a:lnTo>
                <a:close/>
              </a:path>
            </a:pathLst>
          </a:custGeom>
          <a:solidFill>
            <a:srgbClr val="D0BAA2"/>
          </a:solidFill>
          <a:ln w="9525">
            <a:noFill/>
          </a:ln>
        </p:spPr>
        <p:txBody>
          <a:bodyPr/>
          <a:p>
            <a:endParaRPr lang="zh-CN" altLang="en-US"/>
          </a:p>
        </p:txBody>
      </p:sp>
      <p:sp>
        <p:nvSpPr>
          <p:cNvPr id="54305" name="iṣḷíḓé"/>
          <p:cNvSpPr/>
          <p:nvPr>
            <p:custDataLst>
              <p:tags r:id="rId36"/>
            </p:custDataLst>
          </p:nvPr>
        </p:nvSpPr>
        <p:spPr>
          <a:xfrm flipH="1">
            <a:off x="2365375" y="4270375"/>
            <a:ext cx="263525" cy="1174750"/>
          </a:xfrm>
          <a:custGeom>
            <a:avLst/>
            <a:gdLst/>
            <a:ahLst/>
            <a:cxnLst>
              <a:cxn ang="0">
                <a:pos x="2147483646" y="2147483646"/>
              </a:cxn>
              <a:cxn ang="0">
                <a:pos x="2147483646" y="2147483646"/>
              </a:cxn>
              <a:cxn ang="0">
                <a:pos x="2147483646" y="0"/>
              </a:cxn>
              <a:cxn ang="0">
                <a:pos x="0" y="0"/>
              </a:cxn>
              <a:cxn ang="0">
                <a:pos x="2147483646" y="2147483646"/>
              </a:cxn>
            </a:cxnLst>
            <a:pathLst>
              <a:path w="242" h="1084">
                <a:moveTo>
                  <a:pt x="142" y="1084"/>
                </a:moveTo>
                <a:lnTo>
                  <a:pt x="242" y="1084"/>
                </a:lnTo>
                <a:lnTo>
                  <a:pt x="100" y="0"/>
                </a:lnTo>
                <a:lnTo>
                  <a:pt x="0" y="0"/>
                </a:lnTo>
                <a:lnTo>
                  <a:pt x="142" y="1084"/>
                </a:lnTo>
                <a:close/>
              </a:path>
            </a:pathLst>
          </a:custGeom>
          <a:solidFill>
            <a:srgbClr val="F2EFE8"/>
          </a:solidFill>
          <a:ln w="9525">
            <a:noFill/>
          </a:ln>
        </p:spPr>
        <p:txBody>
          <a:bodyPr/>
          <a:p>
            <a:endParaRPr lang="zh-CN" altLang="en-US"/>
          </a:p>
        </p:txBody>
      </p:sp>
      <p:sp>
        <p:nvSpPr>
          <p:cNvPr id="54306" name="íṡḷíḍè"/>
          <p:cNvSpPr/>
          <p:nvPr>
            <p:custDataLst>
              <p:tags r:id="rId37"/>
            </p:custDataLst>
          </p:nvPr>
        </p:nvSpPr>
        <p:spPr>
          <a:xfrm flipH="1">
            <a:off x="1766888" y="4270375"/>
            <a:ext cx="261937" cy="1174750"/>
          </a:xfrm>
          <a:custGeom>
            <a:avLst/>
            <a:gdLst/>
            <a:ahLst/>
            <a:cxnLst>
              <a:cxn ang="0">
                <a:pos x="2147483646" y="2147483646"/>
              </a:cxn>
              <a:cxn ang="0">
                <a:pos x="2147483646" y="2147483646"/>
              </a:cxn>
              <a:cxn ang="0">
                <a:pos x="2147483646" y="0"/>
              </a:cxn>
              <a:cxn ang="0">
                <a:pos x="0" y="0"/>
              </a:cxn>
              <a:cxn ang="0">
                <a:pos x="2147483646" y="2147483646"/>
              </a:cxn>
            </a:cxnLst>
            <a:pathLst>
              <a:path w="241" h="1084">
                <a:moveTo>
                  <a:pt x="142" y="1084"/>
                </a:moveTo>
                <a:lnTo>
                  <a:pt x="241" y="1084"/>
                </a:lnTo>
                <a:lnTo>
                  <a:pt x="99" y="0"/>
                </a:lnTo>
                <a:lnTo>
                  <a:pt x="0" y="0"/>
                </a:lnTo>
                <a:lnTo>
                  <a:pt x="142" y="1084"/>
                </a:lnTo>
                <a:close/>
              </a:path>
            </a:pathLst>
          </a:custGeom>
          <a:solidFill>
            <a:srgbClr val="B8A58F"/>
          </a:solidFill>
          <a:ln w="9525">
            <a:noFill/>
          </a:ln>
        </p:spPr>
        <p:txBody>
          <a:bodyPr/>
          <a:p>
            <a:endParaRPr lang="zh-CN" altLang="en-US"/>
          </a:p>
        </p:txBody>
      </p:sp>
      <p:sp>
        <p:nvSpPr>
          <p:cNvPr id="54307" name="iṩḻïďé"/>
          <p:cNvSpPr/>
          <p:nvPr>
            <p:custDataLst>
              <p:tags r:id="rId38"/>
            </p:custDataLst>
          </p:nvPr>
        </p:nvSpPr>
        <p:spPr>
          <a:xfrm flipH="1">
            <a:off x="1720850" y="4270375"/>
            <a:ext cx="260350" cy="1174750"/>
          </a:xfrm>
          <a:custGeom>
            <a:avLst/>
            <a:gdLst/>
            <a:ahLst/>
            <a:cxnLst>
              <a:cxn ang="0">
                <a:pos x="2147483646" y="2147483646"/>
              </a:cxn>
              <a:cxn ang="0">
                <a:pos x="2147483646" y="2147483646"/>
              </a:cxn>
              <a:cxn ang="0">
                <a:pos x="2147483646" y="0"/>
              </a:cxn>
              <a:cxn ang="0">
                <a:pos x="0" y="0"/>
              </a:cxn>
              <a:cxn ang="0">
                <a:pos x="2147483646" y="2147483646"/>
              </a:cxn>
            </a:cxnLst>
            <a:pathLst>
              <a:path w="241" h="1084">
                <a:moveTo>
                  <a:pt x="142" y="1084"/>
                </a:moveTo>
                <a:lnTo>
                  <a:pt x="241" y="1084"/>
                </a:lnTo>
                <a:lnTo>
                  <a:pt x="99" y="0"/>
                </a:lnTo>
                <a:lnTo>
                  <a:pt x="0" y="0"/>
                </a:lnTo>
                <a:lnTo>
                  <a:pt x="142" y="1084"/>
                </a:lnTo>
                <a:close/>
              </a:path>
            </a:pathLst>
          </a:custGeom>
          <a:solidFill>
            <a:srgbClr val="D0BAA2"/>
          </a:solidFill>
          <a:ln w="9525">
            <a:noFill/>
          </a:ln>
        </p:spPr>
        <p:txBody>
          <a:bodyPr/>
          <a:p>
            <a:endParaRPr lang="zh-CN" altLang="en-US"/>
          </a:p>
        </p:txBody>
      </p:sp>
      <p:sp>
        <p:nvSpPr>
          <p:cNvPr id="54308" name="îŝlîḋè"/>
          <p:cNvSpPr/>
          <p:nvPr>
            <p:custDataLst>
              <p:tags r:id="rId39"/>
            </p:custDataLst>
          </p:nvPr>
        </p:nvSpPr>
        <p:spPr>
          <a:xfrm flipH="1">
            <a:off x="1720850" y="4144963"/>
            <a:ext cx="646113" cy="46037"/>
          </a:xfrm>
          <a:prstGeom prst="rect">
            <a:avLst/>
          </a:prstGeom>
          <a:solidFill>
            <a:srgbClr val="DED9D3"/>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09" name="iṧ1iḓê"/>
          <p:cNvSpPr/>
          <p:nvPr>
            <p:custDataLst>
              <p:tags r:id="rId40"/>
            </p:custDataLst>
          </p:nvPr>
        </p:nvSpPr>
        <p:spPr>
          <a:xfrm flipH="1">
            <a:off x="1720850" y="4144963"/>
            <a:ext cx="646113" cy="46037"/>
          </a:xfrm>
          <a:prstGeom prst="rect">
            <a:avLst/>
          </a:prstGeom>
          <a:no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10" name="îŝḻiḑè"/>
          <p:cNvSpPr/>
          <p:nvPr>
            <p:custDataLst>
              <p:tags r:id="rId41"/>
            </p:custDataLst>
          </p:nvPr>
        </p:nvSpPr>
        <p:spPr>
          <a:xfrm flipH="1">
            <a:off x="2365375" y="4144963"/>
            <a:ext cx="2387600" cy="46037"/>
          </a:xfrm>
          <a:prstGeom prst="rect">
            <a:avLst/>
          </a:prstGeom>
          <a:solidFill>
            <a:srgbClr val="DEDDD8"/>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11" name="ïsļiḋé"/>
          <p:cNvSpPr/>
          <p:nvPr>
            <p:custDataLst>
              <p:tags r:id="rId42"/>
            </p:custDataLst>
          </p:nvPr>
        </p:nvSpPr>
        <p:spPr>
          <a:xfrm flipH="1">
            <a:off x="2365375" y="4144963"/>
            <a:ext cx="2387600" cy="46037"/>
          </a:xfrm>
          <a:prstGeom prst="rect">
            <a:avLst/>
          </a:prstGeom>
          <a:no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12" name="íŝḷíḋé"/>
          <p:cNvSpPr/>
          <p:nvPr>
            <p:custDataLst>
              <p:tags r:id="rId43"/>
            </p:custDataLst>
          </p:nvPr>
        </p:nvSpPr>
        <p:spPr>
          <a:xfrm flipH="1">
            <a:off x="3559175" y="4822825"/>
            <a:ext cx="101600" cy="530225"/>
          </a:xfrm>
          <a:prstGeom prst="rect">
            <a:avLst/>
          </a:prstGeom>
          <a:solidFill>
            <a:srgbClr val="131C2B"/>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13" name="íśḻîḓè"/>
          <p:cNvSpPr/>
          <p:nvPr>
            <p:custDataLst>
              <p:tags r:id="rId44"/>
            </p:custDataLst>
          </p:nvPr>
        </p:nvSpPr>
        <p:spPr>
          <a:xfrm flipH="1">
            <a:off x="3717925" y="4298950"/>
            <a:ext cx="192088" cy="320675"/>
          </a:xfrm>
          <a:custGeom>
            <a:avLst/>
            <a:gdLst/>
            <a:ahLst/>
            <a:cxnLst>
              <a:cxn ang="0">
                <a:pos x="2147483646" y="2147483646"/>
              </a:cxn>
              <a:cxn ang="0">
                <a:pos x="2147483646" y="2147483646"/>
              </a:cxn>
              <a:cxn ang="0">
                <a:pos x="2147483646" y="0"/>
              </a:cxn>
              <a:cxn ang="0">
                <a:pos x="2147483646" y="0"/>
              </a:cxn>
              <a:cxn ang="0">
                <a:pos x="2147483646" y="2147483646"/>
              </a:cxn>
            </a:cxnLst>
            <a:pathLst>
              <a:path w="75" h="125">
                <a:moveTo>
                  <a:pt x="75" y="125"/>
                </a:moveTo>
                <a:cubicBezTo>
                  <a:pt x="21" y="125"/>
                  <a:pt x="21" y="125"/>
                  <a:pt x="21" y="125"/>
                </a:cubicBezTo>
                <a:cubicBezTo>
                  <a:pt x="0" y="86"/>
                  <a:pt x="0" y="39"/>
                  <a:pt x="21" y="0"/>
                </a:cubicBezTo>
                <a:cubicBezTo>
                  <a:pt x="75" y="0"/>
                  <a:pt x="75" y="0"/>
                  <a:pt x="75" y="0"/>
                </a:cubicBezTo>
                <a:cubicBezTo>
                  <a:pt x="54" y="39"/>
                  <a:pt x="54" y="86"/>
                  <a:pt x="75" y="125"/>
                </a:cubicBezTo>
                <a:close/>
              </a:path>
            </a:pathLst>
          </a:custGeom>
          <a:solidFill>
            <a:srgbClr val="989A9E"/>
          </a:solidFill>
          <a:ln w="9525">
            <a:noFill/>
          </a:ln>
        </p:spPr>
        <p:txBody>
          <a:bodyPr/>
          <a:p>
            <a:endParaRPr lang="zh-CN" altLang="en-US"/>
          </a:p>
        </p:txBody>
      </p:sp>
      <p:sp>
        <p:nvSpPr>
          <p:cNvPr id="54314" name="iṥľíḋe"/>
          <p:cNvSpPr/>
          <p:nvPr>
            <p:custDataLst>
              <p:tags r:id="rId45"/>
            </p:custDataLst>
          </p:nvPr>
        </p:nvSpPr>
        <p:spPr>
          <a:xfrm flipH="1">
            <a:off x="3730625" y="4324350"/>
            <a:ext cx="146050" cy="23813"/>
          </a:xfrm>
          <a:custGeom>
            <a:avLst/>
            <a:gdLst/>
            <a:ahLst/>
            <a:cxnLst>
              <a:cxn ang="0">
                <a:pos x="2147483646" y="0"/>
              </a:cxn>
              <a:cxn ang="0">
                <a:pos x="2147483646" y="2147483646"/>
              </a:cxn>
              <a:cxn ang="0">
                <a:pos x="0" y="2147483646"/>
              </a:cxn>
              <a:cxn ang="0">
                <a:pos x="2147483646" y="0"/>
              </a:cxn>
              <a:cxn ang="0">
                <a:pos x="2147483646" y="0"/>
              </a:cxn>
            </a:cxnLst>
            <a:pathLst>
              <a:path w="57" h="9">
                <a:moveTo>
                  <a:pt x="57" y="0"/>
                </a:moveTo>
                <a:cubicBezTo>
                  <a:pt x="56" y="3"/>
                  <a:pt x="55" y="6"/>
                  <a:pt x="54" y="9"/>
                </a:cubicBezTo>
                <a:cubicBezTo>
                  <a:pt x="0" y="9"/>
                  <a:pt x="0" y="9"/>
                  <a:pt x="0" y="9"/>
                </a:cubicBezTo>
                <a:cubicBezTo>
                  <a:pt x="1" y="6"/>
                  <a:pt x="2" y="3"/>
                  <a:pt x="4" y="0"/>
                </a:cubicBezTo>
                <a:lnTo>
                  <a:pt x="57" y="0"/>
                </a:lnTo>
                <a:close/>
              </a:path>
            </a:pathLst>
          </a:custGeom>
          <a:solidFill>
            <a:srgbClr val="696A6E"/>
          </a:solidFill>
          <a:ln w="9525">
            <a:noFill/>
          </a:ln>
        </p:spPr>
        <p:txBody>
          <a:bodyPr/>
          <a:p>
            <a:endParaRPr lang="zh-CN" altLang="en-US"/>
          </a:p>
        </p:txBody>
      </p:sp>
      <p:sp>
        <p:nvSpPr>
          <p:cNvPr id="54315" name="í$ļïḓé"/>
          <p:cNvSpPr/>
          <p:nvPr>
            <p:custDataLst>
              <p:tags r:id="rId46"/>
            </p:custDataLst>
          </p:nvPr>
        </p:nvSpPr>
        <p:spPr>
          <a:xfrm flipH="1">
            <a:off x="3752850" y="4406900"/>
            <a:ext cx="142875" cy="22225"/>
          </a:xfrm>
          <a:custGeom>
            <a:avLst/>
            <a:gdLst/>
            <a:ahLst/>
            <a:cxnLst>
              <a:cxn ang="0">
                <a:pos x="2147483646" y="0"/>
              </a:cxn>
              <a:cxn ang="0">
                <a:pos x="2147483646" y="2147483646"/>
              </a:cxn>
              <a:cxn ang="0">
                <a:pos x="0" y="2147483646"/>
              </a:cxn>
              <a:cxn ang="0">
                <a:pos x="2147483646" y="0"/>
              </a:cxn>
              <a:cxn ang="0">
                <a:pos x="2147483646" y="0"/>
              </a:cxn>
            </a:cxnLst>
            <a:pathLst>
              <a:path w="55" h="9">
                <a:moveTo>
                  <a:pt x="55" y="0"/>
                </a:moveTo>
                <a:cubicBezTo>
                  <a:pt x="54" y="3"/>
                  <a:pt x="54" y="6"/>
                  <a:pt x="54" y="9"/>
                </a:cubicBezTo>
                <a:cubicBezTo>
                  <a:pt x="0" y="9"/>
                  <a:pt x="0" y="9"/>
                  <a:pt x="0" y="9"/>
                </a:cubicBezTo>
                <a:cubicBezTo>
                  <a:pt x="0" y="6"/>
                  <a:pt x="1" y="3"/>
                  <a:pt x="1" y="0"/>
                </a:cubicBezTo>
                <a:lnTo>
                  <a:pt x="55" y="0"/>
                </a:lnTo>
                <a:close/>
              </a:path>
            </a:pathLst>
          </a:custGeom>
          <a:solidFill>
            <a:srgbClr val="696A6E"/>
          </a:solidFill>
          <a:ln w="9525">
            <a:noFill/>
          </a:ln>
        </p:spPr>
        <p:txBody>
          <a:bodyPr/>
          <a:p>
            <a:endParaRPr lang="zh-CN" altLang="en-US"/>
          </a:p>
        </p:txBody>
      </p:sp>
      <p:sp>
        <p:nvSpPr>
          <p:cNvPr id="54316" name="îsḷîdé"/>
          <p:cNvSpPr/>
          <p:nvPr>
            <p:custDataLst>
              <p:tags r:id="rId47"/>
            </p:custDataLst>
          </p:nvPr>
        </p:nvSpPr>
        <p:spPr>
          <a:xfrm flipH="1">
            <a:off x="3752850" y="4489450"/>
            <a:ext cx="142875" cy="22225"/>
          </a:xfrm>
          <a:custGeom>
            <a:avLst/>
            <a:gdLst/>
            <a:ahLst/>
            <a:cxnLst>
              <a:cxn ang="0">
                <a:pos x="2147483646" y="2147483646"/>
              </a:cxn>
              <a:cxn ang="0">
                <a:pos x="2147483646" y="2147483646"/>
              </a:cxn>
              <a:cxn ang="0">
                <a:pos x="0" y="0"/>
              </a:cxn>
              <a:cxn ang="0">
                <a:pos x="2147483646" y="0"/>
              </a:cxn>
              <a:cxn ang="0">
                <a:pos x="2147483646" y="2147483646"/>
              </a:cxn>
            </a:cxnLst>
            <a:pathLst>
              <a:path w="55" h="9">
                <a:moveTo>
                  <a:pt x="55" y="9"/>
                </a:moveTo>
                <a:cubicBezTo>
                  <a:pt x="1" y="9"/>
                  <a:pt x="1" y="9"/>
                  <a:pt x="1" y="9"/>
                </a:cubicBezTo>
                <a:cubicBezTo>
                  <a:pt x="1" y="6"/>
                  <a:pt x="0" y="3"/>
                  <a:pt x="0" y="0"/>
                </a:cubicBezTo>
                <a:cubicBezTo>
                  <a:pt x="54" y="0"/>
                  <a:pt x="54" y="0"/>
                  <a:pt x="54" y="0"/>
                </a:cubicBezTo>
                <a:cubicBezTo>
                  <a:pt x="54" y="3"/>
                  <a:pt x="54" y="6"/>
                  <a:pt x="55" y="9"/>
                </a:cubicBezTo>
                <a:close/>
              </a:path>
            </a:pathLst>
          </a:custGeom>
          <a:solidFill>
            <a:srgbClr val="696A6E"/>
          </a:solidFill>
          <a:ln w="9525">
            <a:noFill/>
          </a:ln>
        </p:spPr>
        <p:txBody>
          <a:bodyPr/>
          <a:p>
            <a:endParaRPr lang="zh-CN" altLang="en-US"/>
          </a:p>
        </p:txBody>
      </p:sp>
      <p:sp>
        <p:nvSpPr>
          <p:cNvPr id="54317" name="iṥľîḋé"/>
          <p:cNvSpPr/>
          <p:nvPr>
            <p:custDataLst>
              <p:tags r:id="rId48"/>
            </p:custDataLst>
          </p:nvPr>
        </p:nvSpPr>
        <p:spPr>
          <a:xfrm flipH="1">
            <a:off x="3730625" y="4572000"/>
            <a:ext cx="146050" cy="22225"/>
          </a:xfrm>
          <a:custGeom>
            <a:avLst/>
            <a:gdLst/>
            <a:ahLst/>
            <a:cxnLst>
              <a:cxn ang="0">
                <a:pos x="2147483646" y="2147483646"/>
              </a:cxn>
              <a:cxn ang="0">
                <a:pos x="2147483646" y="2147483646"/>
              </a:cxn>
              <a:cxn ang="0">
                <a:pos x="0" y="0"/>
              </a:cxn>
              <a:cxn ang="0">
                <a:pos x="2147483646" y="0"/>
              </a:cxn>
              <a:cxn ang="0">
                <a:pos x="2147483646" y="2147483646"/>
              </a:cxn>
            </a:cxnLst>
            <a:pathLst>
              <a:path w="57" h="9">
                <a:moveTo>
                  <a:pt x="57" y="9"/>
                </a:moveTo>
                <a:cubicBezTo>
                  <a:pt x="4" y="9"/>
                  <a:pt x="4" y="9"/>
                  <a:pt x="4" y="9"/>
                </a:cubicBezTo>
                <a:cubicBezTo>
                  <a:pt x="2" y="6"/>
                  <a:pt x="1" y="3"/>
                  <a:pt x="0" y="0"/>
                </a:cubicBezTo>
                <a:cubicBezTo>
                  <a:pt x="54" y="0"/>
                  <a:pt x="54" y="0"/>
                  <a:pt x="54" y="0"/>
                </a:cubicBezTo>
                <a:cubicBezTo>
                  <a:pt x="55" y="3"/>
                  <a:pt x="56" y="6"/>
                  <a:pt x="57" y="9"/>
                </a:cubicBezTo>
                <a:close/>
              </a:path>
            </a:pathLst>
          </a:custGeom>
          <a:solidFill>
            <a:srgbClr val="696A6E"/>
          </a:solidFill>
          <a:ln w="9525">
            <a:noFill/>
          </a:ln>
        </p:spPr>
        <p:txBody>
          <a:bodyPr/>
          <a:p>
            <a:endParaRPr lang="zh-CN" altLang="en-US"/>
          </a:p>
        </p:txBody>
      </p:sp>
      <p:sp>
        <p:nvSpPr>
          <p:cNvPr id="54318" name="íṧļíḑè"/>
          <p:cNvSpPr/>
          <p:nvPr>
            <p:custDataLst>
              <p:tags r:id="rId49"/>
            </p:custDataLst>
          </p:nvPr>
        </p:nvSpPr>
        <p:spPr>
          <a:xfrm flipH="1">
            <a:off x="3186113" y="3187700"/>
            <a:ext cx="1220787" cy="1111250"/>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Lst>
            <a:pathLst>
              <a:path w="476" h="433">
                <a:moveTo>
                  <a:pt x="408" y="433"/>
                </a:moveTo>
                <a:cubicBezTo>
                  <a:pt x="132" y="433"/>
                  <a:pt x="132" y="433"/>
                  <a:pt x="132" y="433"/>
                </a:cubicBezTo>
                <a:cubicBezTo>
                  <a:pt x="103" y="433"/>
                  <a:pt x="78" y="413"/>
                  <a:pt x="72" y="384"/>
                </a:cubicBezTo>
                <a:cubicBezTo>
                  <a:pt x="8" y="74"/>
                  <a:pt x="8" y="74"/>
                  <a:pt x="8" y="74"/>
                </a:cubicBezTo>
                <a:cubicBezTo>
                  <a:pt x="0" y="36"/>
                  <a:pt x="29" y="0"/>
                  <a:pt x="68" y="0"/>
                </a:cubicBezTo>
                <a:cubicBezTo>
                  <a:pt x="344" y="0"/>
                  <a:pt x="344" y="0"/>
                  <a:pt x="344" y="0"/>
                </a:cubicBezTo>
                <a:cubicBezTo>
                  <a:pt x="373" y="0"/>
                  <a:pt x="398" y="20"/>
                  <a:pt x="404" y="49"/>
                </a:cubicBezTo>
                <a:cubicBezTo>
                  <a:pt x="468" y="360"/>
                  <a:pt x="468" y="360"/>
                  <a:pt x="468" y="360"/>
                </a:cubicBezTo>
                <a:cubicBezTo>
                  <a:pt x="476" y="398"/>
                  <a:pt x="447" y="433"/>
                  <a:pt x="408" y="433"/>
                </a:cubicBezTo>
                <a:close/>
              </a:path>
            </a:pathLst>
          </a:custGeom>
          <a:solidFill>
            <a:srgbClr val="92263E"/>
          </a:solidFill>
          <a:ln w="9525">
            <a:noFill/>
          </a:ln>
        </p:spPr>
        <p:txBody>
          <a:bodyPr/>
          <a:p>
            <a:endParaRPr lang="zh-CN" altLang="en-US"/>
          </a:p>
        </p:txBody>
      </p:sp>
      <p:sp>
        <p:nvSpPr>
          <p:cNvPr id="54319" name="iş1íde"/>
          <p:cNvSpPr/>
          <p:nvPr>
            <p:custDataLst>
              <p:tags r:id="rId50"/>
            </p:custDataLst>
          </p:nvPr>
        </p:nvSpPr>
        <p:spPr>
          <a:xfrm flipH="1">
            <a:off x="3346450" y="3187700"/>
            <a:ext cx="1217613" cy="1111250"/>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Lst>
            <a:pathLst>
              <a:path w="475" h="433">
                <a:moveTo>
                  <a:pt x="407" y="433"/>
                </a:moveTo>
                <a:cubicBezTo>
                  <a:pt x="131" y="433"/>
                  <a:pt x="131" y="433"/>
                  <a:pt x="131" y="433"/>
                </a:cubicBezTo>
                <a:cubicBezTo>
                  <a:pt x="102" y="433"/>
                  <a:pt x="77" y="413"/>
                  <a:pt x="71" y="384"/>
                </a:cubicBezTo>
                <a:cubicBezTo>
                  <a:pt x="8" y="74"/>
                  <a:pt x="8" y="74"/>
                  <a:pt x="8" y="74"/>
                </a:cubicBezTo>
                <a:cubicBezTo>
                  <a:pt x="0" y="36"/>
                  <a:pt x="29" y="0"/>
                  <a:pt x="67" y="0"/>
                </a:cubicBezTo>
                <a:cubicBezTo>
                  <a:pt x="343" y="0"/>
                  <a:pt x="343" y="0"/>
                  <a:pt x="343" y="0"/>
                </a:cubicBezTo>
                <a:cubicBezTo>
                  <a:pt x="372" y="0"/>
                  <a:pt x="397" y="20"/>
                  <a:pt x="403" y="49"/>
                </a:cubicBezTo>
                <a:cubicBezTo>
                  <a:pt x="467" y="360"/>
                  <a:pt x="467" y="360"/>
                  <a:pt x="467" y="360"/>
                </a:cubicBezTo>
                <a:cubicBezTo>
                  <a:pt x="475" y="398"/>
                  <a:pt x="446" y="433"/>
                  <a:pt x="407" y="433"/>
                </a:cubicBezTo>
                <a:close/>
              </a:path>
            </a:pathLst>
          </a:custGeom>
          <a:solidFill>
            <a:srgbClr val="F3585E"/>
          </a:solidFill>
          <a:ln w="9525">
            <a:noFill/>
          </a:ln>
        </p:spPr>
        <p:txBody>
          <a:bodyPr/>
          <a:p>
            <a:endParaRPr lang="zh-CN" altLang="en-US"/>
          </a:p>
        </p:txBody>
      </p:sp>
      <p:sp>
        <p:nvSpPr>
          <p:cNvPr id="54320" name="ïṩḻîḑe"/>
          <p:cNvSpPr/>
          <p:nvPr>
            <p:custDataLst>
              <p:tags r:id="rId51"/>
            </p:custDataLst>
          </p:nvPr>
        </p:nvSpPr>
        <p:spPr>
          <a:xfrm flipH="1">
            <a:off x="2876550" y="4619625"/>
            <a:ext cx="1089025" cy="203200"/>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2147483646" y="0"/>
              </a:cxn>
            </a:cxnLst>
            <a:pathLst>
              <a:path w="425" h="79">
                <a:moveTo>
                  <a:pt x="365" y="0"/>
                </a:moveTo>
                <a:cubicBezTo>
                  <a:pt x="60" y="0"/>
                  <a:pt x="60" y="0"/>
                  <a:pt x="60" y="0"/>
                </a:cubicBezTo>
                <a:cubicBezTo>
                  <a:pt x="31" y="0"/>
                  <a:pt x="7" y="21"/>
                  <a:pt x="3" y="49"/>
                </a:cubicBezTo>
                <a:cubicBezTo>
                  <a:pt x="0" y="65"/>
                  <a:pt x="13" y="79"/>
                  <a:pt x="29" y="79"/>
                </a:cubicBezTo>
                <a:cubicBezTo>
                  <a:pt x="396" y="79"/>
                  <a:pt x="396" y="79"/>
                  <a:pt x="396" y="79"/>
                </a:cubicBezTo>
                <a:cubicBezTo>
                  <a:pt x="412" y="79"/>
                  <a:pt x="425" y="65"/>
                  <a:pt x="422" y="49"/>
                </a:cubicBezTo>
                <a:cubicBezTo>
                  <a:pt x="418" y="21"/>
                  <a:pt x="394" y="0"/>
                  <a:pt x="365" y="0"/>
                </a:cubicBezTo>
                <a:close/>
              </a:path>
            </a:pathLst>
          </a:custGeom>
          <a:solidFill>
            <a:srgbClr val="92263E"/>
          </a:solidFill>
          <a:ln w="9525">
            <a:noFill/>
          </a:ln>
        </p:spPr>
        <p:txBody>
          <a:bodyPr/>
          <a:p>
            <a:endParaRPr lang="zh-CN" altLang="en-US"/>
          </a:p>
        </p:txBody>
      </p:sp>
      <p:sp>
        <p:nvSpPr>
          <p:cNvPr id="54321" name="ïṩḻiḓe"/>
          <p:cNvSpPr/>
          <p:nvPr>
            <p:custDataLst>
              <p:tags r:id="rId52"/>
            </p:custDataLst>
          </p:nvPr>
        </p:nvSpPr>
        <p:spPr>
          <a:xfrm flipH="1">
            <a:off x="3067050" y="4619625"/>
            <a:ext cx="1087438" cy="203200"/>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2147483646" y="0"/>
              </a:cxn>
            </a:cxnLst>
            <a:pathLst>
              <a:path w="424" h="79">
                <a:moveTo>
                  <a:pt x="365" y="0"/>
                </a:moveTo>
                <a:cubicBezTo>
                  <a:pt x="60" y="0"/>
                  <a:pt x="60" y="0"/>
                  <a:pt x="60" y="0"/>
                </a:cubicBezTo>
                <a:cubicBezTo>
                  <a:pt x="31" y="0"/>
                  <a:pt x="7" y="21"/>
                  <a:pt x="3" y="49"/>
                </a:cubicBezTo>
                <a:cubicBezTo>
                  <a:pt x="0" y="65"/>
                  <a:pt x="12" y="79"/>
                  <a:pt x="28" y="79"/>
                </a:cubicBezTo>
                <a:cubicBezTo>
                  <a:pt x="396" y="79"/>
                  <a:pt x="396" y="79"/>
                  <a:pt x="396" y="79"/>
                </a:cubicBezTo>
                <a:cubicBezTo>
                  <a:pt x="412" y="79"/>
                  <a:pt x="424" y="65"/>
                  <a:pt x="422" y="49"/>
                </a:cubicBezTo>
                <a:cubicBezTo>
                  <a:pt x="418" y="21"/>
                  <a:pt x="393" y="0"/>
                  <a:pt x="365" y="0"/>
                </a:cubicBezTo>
                <a:close/>
              </a:path>
            </a:pathLst>
          </a:custGeom>
          <a:solidFill>
            <a:srgbClr val="F3585E"/>
          </a:solidFill>
          <a:ln w="9525">
            <a:noFill/>
          </a:ln>
        </p:spPr>
        <p:txBody>
          <a:bodyPr/>
          <a:p>
            <a:endParaRPr lang="zh-CN" altLang="en-US"/>
          </a:p>
        </p:txBody>
      </p:sp>
      <p:sp>
        <p:nvSpPr>
          <p:cNvPr id="54322" name="ïšliḑe"/>
          <p:cNvSpPr/>
          <p:nvPr>
            <p:custDataLst>
              <p:tags r:id="rId53"/>
            </p:custDataLst>
          </p:nvPr>
        </p:nvSpPr>
        <p:spPr>
          <a:xfrm flipH="1">
            <a:off x="3752850" y="4298950"/>
            <a:ext cx="177800" cy="3206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69" h="125">
                <a:moveTo>
                  <a:pt x="64" y="115"/>
                </a:moveTo>
                <a:cubicBezTo>
                  <a:pt x="66" y="118"/>
                  <a:pt x="67" y="122"/>
                  <a:pt x="69" y="125"/>
                </a:cubicBezTo>
                <a:cubicBezTo>
                  <a:pt x="16" y="125"/>
                  <a:pt x="16" y="125"/>
                  <a:pt x="16" y="125"/>
                </a:cubicBezTo>
                <a:cubicBezTo>
                  <a:pt x="14" y="122"/>
                  <a:pt x="12" y="118"/>
                  <a:pt x="11" y="115"/>
                </a:cubicBezTo>
                <a:cubicBezTo>
                  <a:pt x="10" y="112"/>
                  <a:pt x="9" y="109"/>
                  <a:pt x="8" y="106"/>
                </a:cubicBezTo>
                <a:cubicBezTo>
                  <a:pt x="5" y="99"/>
                  <a:pt x="3" y="91"/>
                  <a:pt x="2" y="83"/>
                </a:cubicBezTo>
                <a:cubicBezTo>
                  <a:pt x="1" y="80"/>
                  <a:pt x="1" y="77"/>
                  <a:pt x="1" y="74"/>
                </a:cubicBezTo>
                <a:cubicBezTo>
                  <a:pt x="0" y="70"/>
                  <a:pt x="0" y="67"/>
                  <a:pt x="0" y="63"/>
                </a:cubicBezTo>
                <a:cubicBezTo>
                  <a:pt x="0" y="59"/>
                  <a:pt x="0" y="55"/>
                  <a:pt x="1" y="51"/>
                </a:cubicBezTo>
                <a:cubicBezTo>
                  <a:pt x="1" y="48"/>
                  <a:pt x="1" y="45"/>
                  <a:pt x="2" y="42"/>
                </a:cubicBezTo>
                <a:cubicBezTo>
                  <a:pt x="3" y="34"/>
                  <a:pt x="5" y="27"/>
                  <a:pt x="8" y="19"/>
                </a:cubicBezTo>
                <a:cubicBezTo>
                  <a:pt x="9" y="16"/>
                  <a:pt x="10" y="13"/>
                  <a:pt x="11" y="10"/>
                </a:cubicBezTo>
                <a:cubicBezTo>
                  <a:pt x="12" y="7"/>
                  <a:pt x="14" y="3"/>
                  <a:pt x="16" y="0"/>
                </a:cubicBezTo>
                <a:cubicBezTo>
                  <a:pt x="69" y="0"/>
                  <a:pt x="69" y="0"/>
                  <a:pt x="69" y="0"/>
                </a:cubicBezTo>
                <a:cubicBezTo>
                  <a:pt x="67" y="3"/>
                  <a:pt x="66" y="7"/>
                  <a:pt x="64" y="10"/>
                </a:cubicBezTo>
                <a:cubicBezTo>
                  <a:pt x="63" y="13"/>
                  <a:pt x="62" y="16"/>
                  <a:pt x="61" y="19"/>
                </a:cubicBezTo>
                <a:cubicBezTo>
                  <a:pt x="58" y="27"/>
                  <a:pt x="56" y="34"/>
                  <a:pt x="55" y="42"/>
                </a:cubicBezTo>
                <a:cubicBezTo>
                  <a:pt x="55" y="45"/>
                  <a:pt x="54" y="48"/>
                  <a:pt x="54" y="51"/>
                </a:cubicBezTo>
                <a:cubicBezTo>
                  <a:pt x="54" y="55"/>
                  <a:pt x="53" y="59"/>
                  <a:pt x="53" y="63"/>
                </a:cubicBezTo>
                <a:cubicBezTo>
                  <a:pt x="53" y="67"/>
                  <a:pt x="54" y="70"/>
                  <a:pt x="54" y="74"/>
                </a:cubicBezTo>
                <a:cubicBezTo>
                  <a:pt x="54" y="77"/>
                  <a:pt x="55" y="80"/>
                  <a:pt x="55" y="83"/>
                </a:cubicBezTo>
                <a:cubicBezTo>
                  <a:pt x="56" y="91"/>
                  <a:pt x="58" y="99"/>
                  <a:pt x="61" y="106"/>
                </a:cubicBezTo>
                <a:cubicBezTo>
                  <a:pt x="62" y="109"/>
                  <a:pt x="63" y="112"/>
                  <a:pt x="64" y="115"/>
                </a:cubicBezTo>
                <a:close/>
              </a:path>
            </a:pathLst>
          </a:custGeom>
          <a:solidFill>
            <a:srgbClr val="B7BABF"/>
          </a:solidFill>
          <a:ln w="9525">
            <a:noFill/>
          </a:ln>
        </p:spPr>
        <p:txBody>
          <a:bodyPr/>
          <a:p>
            <a:endParaRPr lang="zh-CN" altLang="en-US"/>
          </a:p>
        </p:txBody>
      </p:sp>
      <p:sp>
        <p:nvSpPr>
          <p:cNvPr id="54323" name="iślïďè"/>
          <p:cNvSpPr/>
          <p:nvPr>
            <p:custDataLst>
              <p:tags r:id="rId54"/>
            </p:custDataLst>
          </p:nvPr>
        </p:nvSpPr>
        <p:spPr>
          <a:xfrm flipH="1">
            <a:off x="3405188" y="4822825"/>
            <a:ext cx="407987" cy="114300"/>
          </a:xfrm>
          <a:custGeom>
            <a:avLst/>
            <a:gdLst/>
            <a:ahLst/>
            <a:cxnLst>
              <a:cxn ang="0">
                <a:pos x="2147483646" y="2147483646"/>
              </a:cxn>
              <a:cxn ang="0">
                <a:pos x="2147483646" y="2147483646"/>
              </a:cxn>
              <a:cxn ang="0">
                <a:pos x="0" y="0"/>
              </a:cxn>
              <a:cxn ang="0">
                <a:pos x="2147483646" y="0"/>
              </a:cxn>
              <a:cxn ang="0">
                <a:pos x="2147483646" y="2147483646"/>
              </a:cxn>
            </a:cxnLst>
            <a:pathLst>
              <a:path w="159" h="45">
                <a:moveTo>
                  <a:pt x="114" y="45"/>
                </a:moveTo>
                <a:cubicBezTo>
                  <a:pt x="44" y="45"/>
                  <a:pt x="44" y="45"/>
                  <a:pt x="44" y="45"/>
                </a:cubicBezTo>
                <a:cubicBezTo>
                  <a:pt x="20" y="45"/>
                  <a:pt x="0" y="25"/>
                  <a:pt x="0" y="0"/>
                </a:cubicBezTo>
                <a:cubicBezTo>
                  <a:pt x="159" y="0"/>
                  <a:pt x="159" y="0"/>
                  <a:pt x="159" y="0"/>
                </a:cubicBezTo>
                <a:cubicBezTo>
                  <a:pt x="159" y="25"/>
                  <a:pt x="139" y="45"/>
                  <a:pt x="114" y="45"/>
                </a:cubicBezTo>
                <a:close/>
              </a:path>
            </a:pathLst>
          </a:custGeom>
          <a:solidFill>
            <a:srgbClr val="1B2435"/>
          </a:solidFill>
          <a:ln w="9525">
            <a:noFill/>
          </a:ln>
        </p:spPr>
        <p:txBody>
          <a:bodyPr/>
          <a:p>
            <a:endParaRPr lang="zh-CN" altLang="en-US"/>
          </a:p>
        </p:txBody>
      </p:sp>
      <p:sp>
        <p:nvSpPr>
          <p:cNvPr id="54324" name="íşļiďê"/>
          <p:cNvSpPr/>
          <p:nvPr>
            <p:custDataLst>
              <p:tags r:id="rId55"/>
            </p:custDataLst>
          </p:nvPr>
        </p:nvSpPr>
        <p:spPr>
          <a:xfrm flipH="1">
            <a:off x="3990975" y="5337175"/>
            <a:ext cx="109538" cy="107950"/>
          </a:xfrm>
          <a:prstGeom prst="ellipse">
            <a:avLst/>
          </a:prstGeom>
          <a:solidFill>
            <a:srgbClr val="28364F"/>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25" name="î$1îḓé"/>
          <p:cNvSpPr/>
          <p:nvPr>
            <p:custDataLst>
              <p:tags r:id="rId56"/>
            </p:custDataLst>
          </p:nvPr>
        </p:nvSpPr>
        <p:spPr>
          <a:xfrm flipH="1">
            <a:off x="4021138" y="5365750"/>
            <a:ext cx="47625" cy="50800"/>
          </a:xfrm>
          <a:prstGeom prst="ellipse">
            <a:avLst/>
          </a:prstGeom>
          <a:solidFill>
            <a:srgbClr val="1B2435"/>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26" name="ïṥḻíḓé"/>
          <p:cNvSpPr/>
          <p:nvPr>
            <p:custDataLst>
              <p:tags r:id="rId57"/>
            </p:custDataLst>
          </p:nvPr>
        </p:nvSpPr>
        <p:spPr>
          <a:xfrm flipH="1">
            <a:off x="3976688" y="5321300"/>
            <a:ext cx="136525" cy="69850"/>
          </a:xfrm>
          <a:custGeom>
            <a:avLst/>
            <a:gdLst/>
            <a:ahLst/>
            <a:cxnLst>
              <a:cxn ang="0">
                <a:pos x="2147483646" y="0"/>
              </a:cxn>
              <a:cxn ang="0">
                <a:pos x="0" y="2147483646"/>
              </a:cxn>
              <a:cxn ang="0">
                <a:pos x="2147483646" y="2147483646"/>
              </a:cxn>
              <a:cxn ang="0">
                <a:pos x="2147483646" y="0"/>
              </a:cxn>
            </a:cxnLst>
            <a:pathLst>
              <a:path w="53" h="27">
                <a:moveTo>
                  <a:pt x="26" y="0"/>
                </a:moveTo>
                <a:cubicBezTo>
                  <a:pt x="12" y="0"/>
                  <a:pt x="0" y="12"/>
                  <a:pt x="0" y="27"/>
                </a:cubicBezTo>
                <a:cubicBezTo>
                  <a:pt x="53" y="27"/>
                  <a:pt x="53" y="27"/>
                  <a:pt x="53" y="27"/>
                </a:cubicBezTo>
                <a:cubicBezTo>
                  <a:pt x="53" y="12"/>
                  <a:pt x="41" y="0"/>
                  <a:pt x="26" y="0"/>
                </a:cubicBezTo>
                <a:close/>
              </a:path>
            </a:pathLst>
          </a:custGeom>
          <a:solidFill>
            <a:srgbClr val="989A9E"/>
          </a:solidFill>
          <a:ln w="9525">
            <a:noFill/>
          </a:ln>
        </p:spPr>
        <p:txBody>
          <a:bodyPr/>
          <a:p>
            <a:endParaRPr lang="zh-CN" altLang="en-US"/>
          </a:p>
        </p:txBody>
      </p:sp>
      <p:sp>
        <p:nvSpPr>
          <p:cNvPr id="54327" name="îś1íḑê"/>
          <p:cNvSpPr/>
          <p:nvPr>
            <p:custDataLst>
              <p:tags r:id="rId58"/>
            </p:custDataLst>
          </p:nvPr>
        </p:nvSpPr>
        <p:spPr>
          <a:xfrm flipH="1">
            <a:off x="3121025" y="5337175"/>
            <a:ext cx="106363" cy="107950"/>
          </a:xfrm>
          <a:prstGeom prst="ellipse">
            <a:avLst/>
          </a:prstGeom>
          <a:solidFill>
            <a:srgbClr val="28364F"/>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28" name="iṧľïḍé"/>
          <p:cNvSpPr/>
          <p:nvPr>
            <p:custDataLst>
              <p:tags r:id="rId59"/>
            </p:custDataLst>
          </p:nvPr>
        </p:nvSpPr>
        <p:spPr>
          <a:xfrm flipH="1">
            <a:off x="3148013" y="5365750"/>
            <a:ext cx="50800" cy="50800"/>
          </a:xfrm>
          <a:prstGeom prst="ellipse">
            <a:avLst/>
          </a:prstGeom>
          <a:solidFill>
            <a:srgbClr val="1B2435"/>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29" name="ïsļídé"/>
          <p:cNvSpPr/>
          <p:nvPr>
            <p:custDataLst>
              <p:tags r:id="rId60"/>
            </p:custDataLst>
          </p:nvPr>
        </p:nvSpPr>
        <p:spPr>
          <a:xfrm flipH="1">
            <a:off x="3105150" y="5321300"/>
            <a:ext cx="138113" cy="69850"/>
          </a:xfrm>
          <a:custGeom>
            <a:avLst/>
            <a:gdLst/>
            <a:ahLst/>
            <a:cxnLst>
              <a:cxn ang="0">
                <a:pos x="2147483646" y="0"/>
              </a:cxn>
              <a:cxn ang="0">
                <a:pos x="0" y="2147483646"/>
              </a:cxn>
              <a:cxn ang="0">
                <a:pos x="2147483646" y="2147483646"/>
              </a:cxn>
              <a:cxn ang="0">
                <a:pos x="2147483646" y="0"/>
              </a:cxn>
            </a:cxnLst>
            <a:pathLst>
              <a:path w="54" h="27">
                <a:moveTo>
                  <a:pt x="27" y="0"/>
                </a:moveTo>
                <a:cubicBezTo>
                  <a:pt x="12" y="0"/>
                  <a:pt x="0" y="12"/>
                  <a:pt x="0" y="27"/>
                </a:cubicBezTo>
                <a:cubicBezTo>
                  <a:pt x="54" y="27"/>
                  <a:pt x="54" y="27"/>
                  <a:pt x="54" y="27"/>
                </a:cubicBezTo>
                <a:cubicBezTo>
                  <a:pt x="54" y="12"/>
                  <a:pt x="42" y="0"/>
                  <a:pt x="27" y="0"/>
                </a:cubicBezTo>
                <a:close/>
              </a:path>
            </a:pathLst>
          </a:custGeom>
          <a:solidFill>
            <a:srgbClr val="989A9E"/>
          </a:solidFill>
          <a:ln w="9525">
            <a:noFill/>
          </a:ln>
        </p:spPr>
        <p:txBody>
          <a:bodyPr/>
          <a:p>
            <a:endParaRPr lang="zh-CN" altLang="en-US"/>
          </a:p>
        </p:txBody>
      </p:sp>
      <p:sp>
        <p:nvSpPr>
          <p:cNvPr id="54330" name="îṣļiḍé"/>
          <p:cNvSpPr/>
          <p:nvPr>
            <p:custDataLst>
              <p:tags r:id="rId61"/>
            </p:custDataLst>
          </p:nvPr>
        </p:nvSpPr>
        <p:spPr>
          <a:xfrm flipH="1">
            <a:off x="3552825" y="5337175"/>
            <a:ext cx="107950" cy="107950"/>
          </a:xfrm>
          <a:prstGeom prst="ellipse">
            <a:avLst/>
          </a:prstGeom>
          <a:solidFill>
            <a:srgbClr val="28364F"/>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31" name="ï$lîḍê"/>
          <p:cNvSpPr/>
          <p:nvPr>
            <p:custDataLst>
              <p:tags r:id="rId62"/>
            </p:custDataLst>
          </p:nvPr>
        </p:nvSpPr>
        <p:spPr>
          <a:xfrm flipH="1">
            <a:off x="3581400" y="5365750"/>
            <a:ext cx="50800" cy="50800"/>
          </a:xfrm>
          <a:prstGeom prst="ellipse">
            <a:avLst/>
          </a:prstGeom>
          <a:solidFill>
            <a:srgbClr val="1B2435"/>
          </a:solidFill>
          <a:ln w="9525">
            <a:noFill/>
          </a:ln>
        </p:spPr>
        <p:txBody>
          <a:bodyPr anchor="ctr" anchorCtr="0"/>
          <a:p>
            <a:pPr algn="ctr" eaLnBrk="0" hangingPunct="0">
              <a:buFontTx/>
            </a:pPr>
            <a:endParaRPr lang="zh-CN" altLang="zh-CN"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54332" name="íṣľîḋé"/>
          <p:cNvSpPr/>
          <p:nvPr>
            <p:custDataLst>
              <p:tags r:id="rId63"/>
            </p:custDataLst>
          </p:nvPr>
        </p:nvSpPr>
        <p:spPr>
          <a:xfrm flipH="1">
            <a:off x="3538538" y="5321300"/>
            <a:ext cx="138112" cy="69850"/>
          </a:xfrm>
          <a:custGeom>
            <a:avLst/>
            <a:gdLst/>
            <a:ahLst/>
            <a:cxnLst>
              <a:cxn ang="0">
                <a:pos x="2147483646" y="0"/>
              </a:cxn>
              <a:cxn ang="0">
                <a:pos x="0" y="2147483646"/>
              </a:cxn>
              <a:cxn ang="0">
                <a:pos x="2147483646" y="2147483646"/>
              </a:cxn>
              <a:cxn ang="0">
                <a:pos x="2147483646" y="0"/>
              </a:cxn>
            </a:cxnLst>
            <a:pathLst>
              <a:path w="54" h="27">
                <a:moveTo>
                  <a:pt x="27" y="0"/>
                </a:moveTo>
                <a:cubicBezTo>
                  <a:pt x="12" y="0"/>
                  <a:pt x="0" y="12"/>
                  <a:pt x="0" y="27"/>
                </a:cubicBezTo>
                <a:cubicBezTo>
                  <a:pt x="54" y="27"/>
                  <a:pt x="54" y="27"/>
                  <a:pt x="54" y="27"/>
                </a:cubicBezTo>
                <a:cubicBezTo>
                  <a:pt x="54" y="12"/>
                  <a:pt x="42" y="0"/>
                  <a:pt x="27" y="0"/>
                </a:cubicBezTo>
                <a:close/>
              </a:path>
            </a:pathLst>
          </a:custGeom>
          <a:solidFill>
            <a:srgbClr val="B7BABF"/>
          </a:solidFill>
          <a:ln w="9525">
            <a:noFill/>
          </a:ln>
        </p:spPr>
        <p:txBody>
          <a:bodyPr/>
          <a:p>
            <a:endParaRPr lang="zh-CN" altLang="en-US"/>
          </a:p>
        </p:txBody>
      </p:sp>
      <p:sp>
        <p:nvSpPr>
          <p:cNvPr id="54333" name="íşľïde"/>
          <p:cNvSpPr/>
          <p:nvPr>
            <p:custDataLst>
              <p:tags r:id="rId64"/>
            </p:custDataLst>
          </p:nvPr>
        </p:nvSpPr>
        <p:spPr>
          <a:xfrm flipH="1">
            <a:off x="3063875" y="5287963"/>
            <a:ext cx="1089025" cy="65087"/>
          </a:xfrm>
          <a:custGeom>
            <a:avLst/>
            <a:gdLst/>
            <a:ahLst/>
            <a:cxnLst>
              <a:cxn ang="0">
                <a:pos x="2147483646" y="2147483646"/>
              </a:cxn>
              <a:cxn ang="0">
                <a:pos x="0" y="2147483646"/>
              </a:cxn>
              <a:cxn ang="0">
                <a:pos x="2147483646" y="0"/>
              </a:cxn>
              <a:cxn ang="0">
                <a:pos x="2147483646" y="0"/>
              </a:cxn>
              <a:cxn ang="0">
                <a:pos x="2147483646" y="2147483646"/>
              </a:cxn>
            </a:cxnLst>
            <a:pathLst>
              <a:path w="425" h="25">
                <a:moveTo>
                  <a:pt x="425" y="25"/>
                </a:moveTo>
                <a:cubicBezTo>
                  <a:pt x="0" y="25"/>
                  <a:pt x="0" y="25"/>
                  <a:pt x="0" y="25"/>
                </a:cubicBezTo>
                <a:cubicBezTo>
                  <a:pt x="0" y="11"/>
                  <a:pt x="11" y="0"/>
                  <a:pt x="24" y="0"/>
                </a:cubicBezTo>
                <a:cubicBezTo>
                  <a:pt x="400" y="0"/>
                  <a:pt x="400" y="0"/>
                  <a:pt x="400" y="0"/>
                </a:cubicBezTo>
                <a:cubicBezTo>
                  <a:pt x="414" y="0"/>
                  <a:pt x="425" y="11"/>
                  <a:pt x="425" y="25"/>
                </a:cubicBezTo>
                <a:close/>
              </a:path>
            </a:pathLst>
          </a:custGeom>
          <a:solidFill>
            <a:srgbClr val="1B2435"/>
          </a:solidFill>
          <a:ln w="9525">
            <a:noFill/>
          </a:ln>
        </p:spPr>
        <p:txBody>
          <a:bodyPr/>
          <a:p>
            <a:endParaRPr lang="zh-CN" altLang="en-US"/>
          </a:p>
        </p:txBody>
      </p:sp>
      <p:sp>
        <p:nvSpPr>
          <p:cNvPr id="54334" name="íṧḷíďé"/>
          <p:cNvSpPr/>
          <p:nvPr>
            <p:custDataLst>
              <p:tags r:id="rId65"/>
            </p:custDataLst>
          </p:nvPr>
        </p:nvSpPr>
        <p:spPr>
          <a:xfrm flipH="1">
            <a:off x="3533775" y="5175250"/>
            <a:ext cx="150813" cy="177800"/>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59" h="69">
                <a:moveTo>
                  <a:pt x="49" y="0"/>
                </a:moveTo>
                <a:cubicBezTo>
                  <a:pt x="10" y="0"/>
                  <a:pt x="10" y="0"/>
                  <a:pt x="10" y="0"/>
                </a:cubicBezTo>
                <a:cubicBezTo>
                  <a:pt x="4" y="0"/>
                  <a:pt x="0" y="4"/>
                  <a:pt x="0" y="10"/>
                </a:cubicBezTo>
                <a:cubicBezTo>
                  <a:pt x="0" y="69"/>
                  <a:pt x="0" y="69"/>
                  <a:pt x="0" y="69"/>
                </a:cubicBezTo>
                <a:cubicBezTo>
                  <a:pt x="59" y="69"/>
                  <a:pt x="59" y="69"/>
                  <a:pt x="59" y="69"/>
                </a:cubicBezTo>
                <a:cubicBezTo>
                  <a:pt x="59" y="10"/>
                  <a:pt x="59" y="10"/>
                  <a:pt x="59" y="10"/>
                </a:cubicBezTo>
                <a:cubicBezTo>
                  <a:pt x="59" y="4"/>
                  <a:pt x="54" y="0"/>
                  <a:pt x="49" y="0"/>
                </a:cubicBezTo>
                <a:close/>
              </a:path>
            </a:pathLst>
          </a:custGeom>
          <a:solidFill>
            <a:srgbClr val="1B2435"/>
          </a:solidFill>
          <a:ln w="9525">
            <a:noFill/>
          </a:ln>
        </p:spPr>
        <p:txBody>
          <a:bodyPr/>
          <a:p>
            <a:endParaRPr lang="zh-CN" altLang="en-US"/>
          </a:p>
        </p:txBody>
      </p:sp>
      <p:sp>
        <p:nvSpPr>
          <p:cNvPr id="54335" name="iśļíďe"/>
          <p:cNvSpPr/>
          <p:nvPr>
            <p:custDataLst>
              <p:tags r:id="rId66"/>
            </p:custDataLst>
          </p:nvPr>
        </p:nvSpPr>
        <p:spPr>
          <a:xfrm flipH="1">
            <a:off x="3533775" y="5287963"/>
            <a:ext cx="150813" cy="65087"/>
          </a:xfrm>
          <a:custGeom>
            <a:avLst/>
            <a:gdLst/>
            <a:ahLst/>
            <a:cxnLst>
              <a:cxn ang="0">
                <a:pos x="2147483646" y="0"/>
              </a:cxn>
              <a:cxn ang="0">
                <a:pos x="2147483646" y="0"/>
              </a:cxn>
              <a:cxn ang="0">
                <a:pos x="0" y="2147483646"/>
              </a:cxn>
              <a:cxn ang="0">
                <a:pos x="2147483646" y="2147483646"/>
              </a:cxn>
              <a:cxn ang="0">
                <a:pos x="2147483646" y="0"/>
              </a:cxn>
            </a:cxnLst>
            <a:pathLst>
              <a:path w="59" h="25">
                <a:moveTo>
                  <a:pt x="34" y="0"/>
                </a:moveTo>
                <a:cubicBezTo>
                  <a:pt x="24" y="0"/>
                  <a:pt x="24" y="0"/>
                  <a:pt x="24" y="0"/>
                </a:cubicBezTo>
                <a:cubicBezTo>
                  <a:pt x="11" y="0"/>
                  <a:pt x="0" y="11"/>
                  <a:pt x="0" y="25"/>
                </a:cubicBezTo>
                <a:cubicBezTo>
                  <a:pt x="59" y="25"/>
                  <a:pt x="59" y="25"/>
                  <a:pt x="59" y="25"/>
                </a:cubicBezTo>
                <a:cubicBezTo>
                  <a:pt x="59" y="11"/>
                  <a:pt x="48" y="0"/>
                  <a:pt x="34" y="0"/>
                </a:cubicBezTo>
                <a:close/>
              </a:path>
            </a:pathLst>
          </a:custGeom>
          <a:solidFill>
            <a:srgbClr val="222E45"/>
          </a:solidFill>
          <a:ln w="9525">
            <a:noFill/>
          </a:ln>
        </p:spPr>
        <p:txBody>
          <a:bodyPr/>
          <a:p>
            <a:endParaRPr lang="zh-CN" altLang="en-US"/>
          </a:p>
        </p:txBody>
      </p:sp>
      <p:sp>
        <p:nvSpPr>
          <p:cNvPr id="54336" name="iṡḻíḍè"/>
          <p:cNvSpPr/>
          <p:nvPr>
            <p:custDataLst>
              <p:tags r:id="rId67"/>
            </p:custDataLst>
          </p:nvPr>
        </p:nvSpPr>
        <p:spPr>
          <a:xfrm flipH="1">
            <a:off x="1874838" y="3557588"/>
            <a:ext cx="85725" cy="284162"/>
          </a:xfrm>
          <a:custGeom>
            <a:avLst/>
            <a:gdLst/>
            <a:ahLst/>
            <a:cxnLst>
              <a:cxn ang="0">
                <a:pos x="2147483646" y="0"/>
              </a:cxn>
              <a:cxn ang="0">
                <a:pos x="0" y="2147483646"/>
              </a:cxn>
              <a:cxn ang="0">
                <a:pos x="2147483646" y="2147483646"/>
              </a:cxn>
              <a:cxn ang="0">
                <a:pos x="2147483646" y="2147483646"/>
              </a:cxn>
              <a:cxn ang="0">
                <a:pos x="2147483646" y="0"/>
              </a:cxn>
            </a:cxnLst>
            <a:pathLst>
              <a:path w="34" h="111">
                <a:moveTo>
                  <a:pt x="17" y="0"/>
                </a:moveTo>
                <a:cubicBezTo>
                  <a:pt x="7" y="9"/>
                  <a:pt x="0" y="30"/>
                  <a:pt x="0" y="55"/>
                </a:cubicBezTo>
                <a:cubicBezTo>
                  <a:pt x="0" y="80"/>
                  <a:pt x="7" y="102"/>
                  <a:pt x="17" y="111"/>
                </a:cubicBezTo>
                <a:cubicBezTo>
                  <a:pt x="27" y="102"/>
                  <a:pt x="34" y="80"/>
                  <a:pt x="34" y="55"/>
                </a:cubicBezTo>
                <a:cubicBezTo>
                  <a:pt x="34" y="30"/>
                  <a:pt x="27" y="9"/>
                  <a:pt x="17" y="0"/>
                </a:cubicBezTo>
                <a:close/>
              </a:path>
            </a:pathLst>
          </a:custGeom>
          <a:solidFill>
            <a:srgbClr val="1F5255"/>
          </a:solidFill>
          <a:ln w="9525">
            <a:noFill/>
          </a:ln>
        </p:spPr>
        <p:txBody>
          <a:bodyPr/>
          <a:p>
            <a:endParaRPr lang="zh-CN" altLang="en-US"/>
          </a:p>
        </p:txBody>
      </p:sp>
      <p:sp>
        <p:nvSpPr>
          <p:cNvPr id="54337" name="îṥľíḑé"/>
          <p:cNvSpPr/>
          <p:nvPr>
            <p:custDataLst>
              <p:tags r:id="rId68"/>
            </p:custDataLst>
          </p:nvPr>
        </p:nvSpPr>
        <p:spPr>
          <a:xfrm flipH="1">
            <a:off x="1916113" y="3638550"/>
            <a:ext cx="204787" cy="203200"/>
          </a:xfrm>
          <a:custGeom>
            <a:avLst/>
            <a:gdLst/>
            <a:ahLst/>
            <a:cxnLst>
              <a:cxn ang="0">
                <a:pos x="0" y="0"/>
              </a:cxn>
              <a:cxn ang="0">
                <a:pos x="2147483646" y="2147483646"/>
              </a:cxn>
              <a:cxn ang="0">
                <a:pos x="2147483646" y="2147483646"/>
              </a:cxn>
              <a:cxn ang="0">
                <a:pos x="2147483646" y="2147483646"/>
              </a:cxn>
              <a:cxn ang="0">
                <a:pos x="0" y="0"/>
              </a:cxn>
            </a:cxnLst>
            <a:pathLst>
              <a:path w="80" h="79">
                <a:moveTo>
                  <a:pt x="0" y="0"/>
                </a:moveTo>
                <a:cubicBezTo>
                  <a:pt x="0" y="13"/>
                  <a:pt x="10" y="34"/>
                  <a:pt x="28" y="51"/>
                </a:cubicBezTo>
                <a:cubicBezTo>
                  <a:pt x="45" y="69"/>
                  <a:pt x="66" y="79"/>
                  <a:pt x="79" y="79"/>
                </a:cubicBezTo>
                <a:cubicBezTo>
                  <a:pt x="80" y="65"/>
                  <a:pt x="69" y="45"/>
                  <a:pt x="52" y="27"/>
                </a:cubicBezTo>
                <a:cubicBezTo>
                  <a:pt x="34" y="10"/>
                  <a:pt x="14" y="0"/>
                  <a:pt x="0" y="0"/>
                </a:cubicBezTo>
                <a:close/>
              </a:path>
            </a:pathLst>
          </a:custGeom>
          <a:solidFill>
            <a:srgbClr val="1F5255"/>
          </a:solidFill>
          <a:ln w="9525">
            <a:noFill/>
          </a:ln>
        </p:spPr>
        <p:txBody>
          <a:bodyPr/>
          <a:p>
            <a:endParaRPr lang="zh-CN" altLang="en-US"/>
          </a:p>
        </p:txBody>
      </p:sp>
      <p:sp>
        <p:nvSpPr>
          <p:cNvPr id="54338" name="iśḻïde"/>
          <p:cNvSpPr/>
          <p:nvPr>
            <p:custDataLst>
              <p:tags r:id="rId69"/>
            </p:custDataLst>
          </p:nvPr>
        </p:nvSpPr>
        <p:spPr>
          <a:xfrm flipH="1">
            <a:off x="1874838" y="3557588"/>
            <a:ext cx="85725" cy="284162"/>
          </a:xfrm>
          <a:custGeom>
            <a:avLst/>
            <a:gdLst/>
            <a:ahLst/>
            <a:cxnLst>
              <a:cxn ang="0">
                <a:pos x="2147483646" y="0"/>
              </a:cxn>
              <a:cxn ang="0">
                <a:pos x="0" y="2147483646"/>
              </a:cxn>
              <a:cxn ang="0">
                <a:pos x="2147483646" y="2147483646"/>
              </a:cxn>
              <a:cxn ang="0">
                <a:pos x="2147483646" y="2147483646"/>
              </a:cxn>
              <a:cxn ang="0">
                <a:pos x="2147483646" y="0"/>
              </a:cxn>
            </a:cxnLst>
            <a:pathLst>
              <a:path w="34" h="111">
                <a:moveTo>
                  <a:pt x="17" y="0"/>
                </a:moveTo>
                <a:cubicBezTo>
                  <a:pt x="7" y="9"/>
                  <a:pt x="0" y="30"/>
                  <a:pt x="0" y="55"/>
                </a:cubicBezTo>
                <a:cubicBezTo>
                  <a:pt x="0" y="80"/>
                  <a:pt x="7" y="102"/>
                  <a:pt x="17" y="111"/>
                </a:cubicBezTo>
                <a:cubicBezTo>
                  <a:pt x="27" y="102"/>
                  <a:pt x="34" y="80"/>
                  <a:pt x="34" y="55"/>
                </a:cubicBezTo>
                <a:cubicBezTo>
                  <a:pt x="34" y="30"/>
                  <a:pt x="27" y="9"/>
                  <a:pt x="17" y="0"/>
                </a:cubicBezTo>
                <a:close/>
              </a:path>
            </a:pathLst>
          </a:custGeom>
          <a:solidFill>
            <a:srgbClr val="1F5255"/>
          </a:solidFill>
          <a:ln w="9525">
            <a:noFill/>
          </a:ln>
        </p:spPr>
        <p:txBody>
          <a:bodyPr/>
          <a:p>
            <a:endParaRPr lang="zh-CN" altLang="en-US"/>
          </a:p>
        </p:txBody>
      </p:sp>
      <p:sp>
        <p:nvSpPr>
          <p:cNvPr id="54339" name="iŝļîḓé"/>
          <p:cNvSpPr/>
          <p:nvPr>
            <p:custDataLst>
              <p:tags r:id="rId70"/>
            </p:custDataLst>
          </p:nvPr>
        </p:nvSpPr>
        <p:spPr>
          <a:xfrm flipH="1">
            <a:off x="1714500" y="3638550"/>
            <a:ext cx="206375" cy="203200"/>
          </a:xfrm>
          <a:custGeom>
            <a:avLst/>
            <a:gdLst/>
            <a:ahLst/>
            <a:cxnLst>
              <a:cxn ang="0">
                <a:pos x="2147483646" y="0"/>
              </a:cxn>
              <a:cxn ang="0">
                <a:pos x="2147483646" y="2147483646"/>
              </a:cxn>
              <a:cxn ang="0">
                <a:pos x="2147483646" y="2147483646"/>
              </a:cxn>
              <a:cxn ang="0">
                <a:pos x="2147483646" y="2147483646"/>
              </a:cxn>
              <a:cxn ang="0">
                <a:pos x="2147483646" y="0"/>
              </a:cxn>
            </a:cxnLst>
            <a:pathLst>
              <a:path w="80" h="79">
                <a:moveTo>
                  <a:pt x="79" y="0"/>
                </a:moveTo>
                <a:cubicBezTo>
                  <a:pt x="66" y="0"/>
                  <a:pt x="46" y="10"/>
                  <a:pt x="28" y="27"/>
                </a:cubicBezTo>
                <a:cubicBezTo>
                  <a:pt x="10" y="45"/>
                  <a:pt x="0" y="65"/>
                  <a:pt x="1" y="79"/>
                </a:cubicBezTo>
                <a:cubicBezTo>
                  <a:pt x="14" y="79"/>
                  <a:pt x="34" y="69"/>
                  <a:pt x="52" y="51"/>
                </a:cubicBezTo>
                <a:cubicBezTo>
                  <a:pt x="70" y="34"/>
                  <a:pt x="80" y="13"/>
                  <a:pt x="79" y="0"/>
                </a:cubicBezTo>
                <a:close/>
              </a:path>
            </a:pathLst>
          </a:custGeom>
          <a:solidFill>
            <a:srgbClr val="1F5255"/>
          </a:solidFill>
          <a:ln w="9525">
            <a:noFill/>
          </a:ln>
        </p:spPr>
        <p:txBody>
          <a:bodyPr/>
          <a:p>
            <a:endParaRPr lang="zh-CN" altLang="en-US"/>
          </a:p>
        </p:txBody>
      </p:sp>
      <p:sp>
        <p:nvSpPr>
          <p:cNvPr id="54340" name="ïṣľîḑe"/>
          <p:cNvSpPr/>
          <p:nvPr>
            <p:custDataLst>
              <p:tags r:id="rId71"/>
            </p:custDataLst>
          </p:nvPr>
        </p:nvSpPr>
        <p:spPr>
          <a:xfrm flipH="1">
            <a:off x="1762125" y="3803650"/>
            <a:ext cx="314325" cy="74613"/>
          </a:xfrm>
          <a:custGeom>
            <a:avLst/>
            <a:gdLst/>
            <a:ahLst/>
            <a:cxnLst>
              <a:cxn ang="0">
                <a:pos x="2147483646" y="2147483646"/>
              </a:cxn>
              <a:cxn ang="0">
                <a:pos x="2147483646" y="2147483646"/>
              </a:cxn>
              <a:cxn ang="0">
                <a:pos x="0" y="0"/>
              </a:cxn>
              <a:cxn ang="0">
                <a:pos x="2147483646" y="0"/>
              </a:cxn>
              <a:cxn ang="0">
                <a:pos x="2147483646" y="2147483646"/>
              </a:cxn>
            </a:cxnLst>
            <a:pathLst>
              <a:path w="291" h="68">
                <a:moveTo>
                  <a:pt x="286" y="68"/>
                </a:moveTo>
                <a:lnTo>
                  <a:pt x="7" y="68"/>
                </a:lnTo>
                <a:lnTo>
                  <a:pt x="0" y="0"/>
                </a:lnTo>
                <a:lnTo>
                  <a:pt x="291" y="0"/>
                </a:lnTo>
                <a:lnTo>
                  <a:pt x="286" y="68"/>
                </a:lnTo>
                <a:close/>
              </a:path>
            </a:pathLst>
          </a:custGeom>
          <a:solidFill>
            <a:srgbClr val="915E1F"/>
          </a:solidFill>
          <a:ln w="9525">
            <a:noFill/>
          </a:ln>
        </p:spPr>
        <p:txBody>
          <a:bodyPr/>
          <a:p>
            <a:endParaRPr lang="zh-CN" altLang="en-US"/>
          </a:p>
        </p:txBody>
      </p:sp>
      <p:sp>
        <p:nvSpPr>
          <p:cNvPr id="54341" name="íşḷíḍê"/>
          <p:cNvSpPr/>
          <p:nvPr>
            <p:custDataLst>
              <p:tags r:id="rId72"/>
            </p:custDataLst>
          </p:nvPr>
        </p:nvSpPr>
        <p:spPr>
          <a:xfrm flipH="1">
            <a:off x="1762125" y="3803650"/>
            <a:ext cx="314325" cy="74613"/>
          </a:xfrm>
          <a:custGeom>
            <a:avLst/>
            <a:gdLst/>
            <a:ahLst/>
            <a:cxnLst>
              <a:cxn ang="0">
                <a:pos x="2147483646" y="2147483646"/>
              </a:cxn>
              <a:cxn ang="0">
                <a:pos x="2147483646" y="2147483646"/>
              </a:cxn>
              <a:cxn ang="0">
                <a:pos x="0" y="0"/>
              </a:cxn>
              <a:cxn ang="0">
                <a:pos x="2147483646" y="0"/>
              </a:cxn>
              <a:cxn ang="0">
                <a:pos x="2147483646" y="2147483646"/>
              </a:cxn>
            </a:cxnLst>
            <a:pathLst>
              <a:path w="291" h="68">
                <a:moveTo>
                  <a:pt x="286" y="68"/>
                </a:moveTo>
                <a:lnTo>
                  <a:pt x="7" y="68"/>
                </a:lnTo>
                <a:lnTo>
                  <a:pt x="0" y="0"/>
                </a:lnTo>
                <a:lnTo>
                  <a:pt x="291" y="0"/>
                </a:lnTo>
                <a:lnTo>
                  <a:pt x="286" y="68"/>
                </a:lnTo>
              </a:path>
            </a:pathLst>
          </a:custGeom>
          <a:noFill/>
          <a:ln w="9525">
            <a:noFill/>
          </a:ln>
        </p:spPr>
        <p:txBody>
          <a:bodyPr/>
          <a:p>
            <a:endParaRPr lang="zh-CN" altLang="en-US"/>
          </a:p>
        </p:txBody>
      </p:sp>
      <p:sp>
        <p:nvSpPr>
          <p:cNvPr id="54342" name="îšľiḋè"/>
          <p:cNvSpPr/>
          <p:nvPr>
            <p:custDataLst>
              <p:tags r:id="rId73"/>
            </p:custDataLst>
          </p:nvPr>
        </p:nvSpPr>
        <p:spPr>
          <a:xfrm flipH="1">
            <a:off x="1792288" y="3878263"/>
            <a:ext cx="250825" cy="177800"/>
          </a:xfrm>
          <a:custGeom>
            <a:avLst/>
            <a:gdLst/>
            <a:ahLst/>
            <a:cxnLst>
              <a:cxn ang="0">
                <a:pos x="2147483646" y="2147483646"/>
              </a:cxn>
              <a:cxn ang="0">
                <a:pos x="2147483646" y="2147483646"/>
              </a:cxn>
              <a:cxn ang="0">
                <a:pos x="0" y="0"/>
              </a:cxn>
              <a:cxn ang="0">
                <a:pos x="2147483646" y="0"/>
              </a:cxn>
              <a:cxn ang="0">
                <a:pos x="2147483646" y="2147483646"/>
              </a:cxn>
            </a:cxnLst>
            <a:pathLst>
              <a:path w="232" h="164">
                <a:moveTo>
                  <a:pt x="220" y="164"/>
                </a:moveTo>
                <a:lnTo>
                  <a:pt x="12" y="164"/>
                </a:lnTo>
                <a:lnTo>
                  <a:pt x="0" y="0"/>
                </a:lnTo>
                <a:lnTo>
                  <a:pt x="232" y="0"/>
                </a:lnTo>
                <a:lnTo>
                  <a:pt x="220" y="164"/>
                </a:lnTo>
                <a:close/>
              </a:path>
            </a:pathLst>
          </a:custGeom>
          <a:solidFill>
            <a:srgbClr val="915E1F"/>
          </a:solidFill>
          <a:ln w="9525">
            <a:noFill/>
          </a:ln>
        </p:spPr>
        <p:txBody>
          <a:bodyPr/>
          <a:p>
            <a:endParaRPr lang="zh-CN" altLang="en-US"/>
          </a:p>
        </p:txBody>
      </p:sp>
      <p:sp>
        <p:nvSpPr>
          <p:cNvPr id="54343" name="îSlidé"/>
          <p:cNvSpPr/>
          <p:nvPr>
            <p:custDataLst>
              <p:tags r:id="rId74"/>
            </p:custDataLst>
          </p:nvPr>
        </p:nvSpPr>
        <p:spPr>
          <a:xfrm flipH="1">
            <a:off x="1792288" y="3878263"/>
            <a:ext cx="250825" cy="177800"/>
          </a:xfrm>
          <a:custGeom>
            <a:avLst/>
            <a:gdLst/>
            <a:ahLst/>
            <a:cxnLst>
              <a:cxn ang="0">
                <a:pos x="2147483646" y="2147483646"/>
              </a:cxn>
              <a:cxn ang="0">
                <a:pos x="2147483646" y="2147483646"/>
              </a:cxn>
              <a:cxn ang="0">
                <a:pos x="0" y="0"/>
              </a:cxn>
              <a:cxn ang="0">
                <a:pos x="2147483646" y="0"/>
              </a:cxn>
              <a:cxn ang="0">
                <a:pos x="2147483646" y="2147483646"/>
              </a:cxn>
            </a:cxnLst>
            <a:pathLst>
              <a:path w="232" h="164">
                <a:moveTo>
                  <a:pt x="220" y="164"/>
                </a:moveTo>
                <a:lnTo>
                  <a:pt x="12" y="164"/>
                </a:lnTo>
                <a:lnTo>
                  <a:pt x="0" y="0"/>
                </a:lnTo>
                <a:lnTo>
                  <a:pt x="232" y="0"/>
                </a:lnTo>
                <a:lnTo>
                  <a:pt x="220" y="164"/>
                </a:lnTo>
              </a:path>
            </a:pathLst>
          </a:custGeom>
          <a:noFill/>
          <a:ln w="9525">
            <a:noFill/>
          </a:ln>
        </p:spPr>
        <p:txBody>
          <a:bodyPr/>
          <a:p>
            <a:endParaRPr lang="zh-CN" altLang="en-US"/>
          </a:p>
        </p:txBody>
      </p:sp>
      <p:sp>
        <p:nvSpPr>
          <p:cNvPr id="54344" name="îSlíde"/>
          <p:cNvSpPr/>
          <p:nvPr>
            <p:custDataLst>
              <p:tags r:id="rId75"/>
            </p:custDataLst>
          </p:nvPr>
        </p:nvSpPr>
        <p:spPr>
          <a:xfrm flipH="1">
            <a:off x="1792288" y="3878263"/>
            <a:ext cx="250825" cy="33337"/>
          </a:xfrm>
          <a:custGeom>
            <a:avLst/>
            <a:gdLst/>
            <a:ahLst/>
            <a:cxnLst>
              <a:cxn ang="0">
                <a:pos x="0" y="0"/>
              </a:cxn>
              <a:cxn ang="0">
                <a:pos x="2147483646" y="2147483646"/>
              </a:cxn>
              <a:cxn ang="0">
                <a:pos x="0" y="0"/>
              </a:cxn>
              <a:cxn ang="0">
                <a:pos x="2147483646" y="0"/>
              </a:cxn>
              <a:cxn ang="0">
                <a:pos x="2147483646" y="2147483646"/>
              </a:cxn>
              <a:cxn ang="0">
                <a:pos x="2147483646" y="2147483646"/>
              </a:cxn>
              <a:cxn ang="0">
                <a:pos x="2147483646" y="0"/>
              </a:cxn>
            </a:cxnLst>
            <a:pathLst>
              <a:path w="232" h="31">
                <a:moveTo>
                  <a:pt x="0" y="0"/>
                </a:moveTo>
                <a:lnTo>
                  <a:pt x="2" y="31"/>
                </a:lnTo>
                <a:lnTo>
                  <a:pt x="0" y="0"/>
                </a:lnTo>
                <a:close/>
                <a:moveTo>
                  <a:pt x="232" y="0"/>
                </a:moveTo>
                <a:lnTo>
                  <a:pt x="229" y="31"/>
                </a:lnTo>
                <a:lnTo>
                  <a:pt x="232" y="0"/>
                </a:lnTo>
                <a:close/>
              </a:path>
            </a:pathLst>
          </a:custGeom>
          <a:solidFill>
            <a:srgbClr val="D4D1CE"/>
          </a:solidFill>
          <a:ln w="9525">
            <a:noFill/>
          </a:ln>
        </p:spPr>
        <p:txBody>
          <a:bodyPr/>
          <a:p>
            <a:endParaRPr lang="zh-CN" altLang="en-US"/>
          </a:p>
        </p:txBody>
      </p:sp>
      <p:sp>
        <p:nvSpPr>
          <p:cNvPr id="54345" name="îṥļiḓê"/>
          <p:cNvSpPr/>
          <p:nvPr>
            <p:custDataLst>
              <p:tags r:id="rId76"/>
            </p:custDataLst>
          </p:nvPr>
        </p:nvSpPr>
        <p:spPr>
          <a:xfrm flipH="1">
            <a:off x="1792288" y="3878263"/>
            <a:ext cx="250825" cy="33337"/>
          </a:xfrm>
          <a:custGeom>
            <a:avLst/>
            <a:gdLst/>
            <a:ahLst/>
            <a:cxnLst>
              <a:cxn ang="0">
                <a:pos x="0" y="0"/>
              </a:cxn>
              <a:cxn ang="0">
                <a:pos x="2147483646" y="2147483646"/>
              </a:cxn>
              <a:cxn ang="0">
                <a:pos x="0" y="0"/>
              </a:cxn>
              <a:cxn ang="0">
                <a:pos x="2147483646" y="0"/>
              </a:cxn>
              <a:cxn ang="0">
                <a:pos x="2147483646" y="2147483646"/>
              </a:cxn>
              <a:cxn ang="0">
                <a:pos x="2147483646" y="2147483646"/>
              </a:cxn>
              <a:cxn ang="0">
                <a:pos x="2147483646" y="0"/>
              </a:cxn>
            </a:cxnLst>
            <a:pathLst>
              <a:path w="232" h="31">
                <a:moveTo>
                  <a:pt x="0" y="0"/>
                </a:moveTo>
                <a:lnTo>
                  <a:pt x="2" y="31"/>
                </a:lnTo>
                <a:lnTo>
                  <a:pt x="0" y="0"/>
                </a:lnTo>
                <a:moveTo>
                  <a:pt x="232" y="0"/>
                </a:moveTo>
                <a:lnTo>
                  <a:pt x="229" y="31"/>
                </a:lnTo>
                <a:lnTo>
                  <a:pt x="232" y="0"/>
                </a:lnTo>
              </a:path>
            </a:pathLst>
          </a:custGeom>
          <a:noFill/>
          <a:ln w="9525">
            <a:noFill/>
          </a:ln>
        </p:spPr>
        <p:txBody>
          <a:bodyPr/>
          <a:p>
            <a:endParaRPr lang="zh-CN" altLang="en-US"/>
          </a:p>
        </p:txBody>
      </p:sp>
      <p:sp>
        <p:nvSpPr>
          <p:cNvPr id="54346" name="ïšḻíďé"/>
          <p:cNvSpPr/>
          <p:nvPr>
            <p:custDataLst>
              <p:tags r:id="rId77"/>
            </p:custDataLst>
          </p:nvPr>
        </p:nvSpPr>
        <p:spPr>
          <a:xfrm flipH="1">
            <a:off x="1792288" y="3878263"/>
            <a:ext cx="250825" cy="33337"/>
          </a:xfrm>
          <a:custGeom>
            <a:avLst/>
            <a:gdLst/>
            <a:ahLst/>
            <a:cxnLst>
              <a:cxn ang="0">
                <a:pos x="2147483646" y="0"/>
              </a:cxn>
              <a:cxn ang="0">
                <a:pos x="0" y="0"/>
              </a:cxn>
              <a:cxn ang="0">
                <a:pos x="2147483646" y="2147483646"/>
              </a:cxn>
              <a:cxn ang="0">
                <a:pos x="2147483646" y="2147483646"/>
              </a:cxn>
              <a:cxn ang="0">
                <a:pos x="2147483646" y="0"/>
              </a:cxn>
            </a:cxnLst>
            <a:pathLst>
              <a:path w="232" h="31">
                <a:moveTo>
                  <a:pt x="232" y="0"/>
                </a:moveTo>
                <a:lnTo>
                  <a:pt x="0" y="0"/>
                </a:lnTo>
                <a:lnTo>
                  <a:pt x="2" y="31"/>
                </a:lnTo>
                <a:lnTo>
                  <a:pt x="229" y="31"/>
                </a:lnTo>
                <a:lnTo>
                  <a:pt x="232" y="0"/>
                </a:lnTo>
                <a:close/>
              </a:path>
            </a:pathLst>
          </a:custGeom>
          <a:solidFill>
            <a:srgbClr val="7C501A"/>
          </a:solidFill>
          <a:ln w="9525">
            <a:noFill/>
          </a:ln>
        </p:spPr>
        <p:txBody>
          <a:bodyPr/>
          <a:p>
            <a:endParaRPr lang="zh-CN" altLang="en-US"/>
          </a:p>
        </p:txBody>
      </p:sp>
      <p:sp>
        <p:nvSpPr>
          <p:cNvPr id="54347" name="ïşḻiḋe"/>
          <p:cNvSpPr/>
          <p:nvPr>
            <p:custDataLst>
              <p:tags r:id="rId78"/>
            </p:custDataLst>
          </p:nvPr>
        </p:nvSpPr>
        <p:spPr>
          <a:xfrm flipH="1">
            <a:off x="1792288" y="3878263"/>
            <a:ext cx="250825" cy="33337"/>
          </a:xfrm>
          <a:custGeom>
            <a:avLst/>
            <a:gdLst/>
            <a:ahLst/>
            <a:cxnLst>
              <a:cxn ang="0">
                <a:pos x="2147483646" y="0"/>
              </a:cxn>
              <a:cxn ang="0">
                <a:pos x="0" y="0"/>
              </a:cxn>
              <a:cxn ang="0">
                <a:pos x="2147483646" y="2147483646"/>
              </a:cxn>
              <a:cxn ang="0">
                <a:pos x="2147483646" y="2147483646"/>
              </a:cxn>
              <a:cxn ang="0">
                <a:pos x="2147483646" y="0"/>
              </a:cxn>
            </a:cxnLst>
            <a:pathLst>
              <a:path w="232" h="31">
                <a:moveTo>
                  <a:pt x="232" y="0"/>
                </a:moveTo>
                <a:lnTo>
                  <a:pt x="0" y="0"/>
                </a:lnTo>
                <a:lnTo>
                  <a:pt x="2" y="31"/>
                </a:lnTo>
                <a:lnTo>
                  <a:pt x="229" y="31"/>
                </a:lnTo>
                <a:lnTo>
                  <a:pt x="232" y="0"/>
                </a:lnTo>
              </a:path>
            </a:pathLst>
          </a:custGeom>
          <a:noFill/>
          <a:ln w="9525">
            <a:noFill/>
          </a:ln>
        </p:spPr>
        <p:txBody>
          <a:bodyPr/>
          <a:p>
            <a:endParaRPr lang="zh-CN" altLang="en-US"/>
          </a:p>
        </p:txBody>
      </p:sp>
      <p:sp>
        <p:nvSpPr>
          <p:cNvPr id="54348" name="îsļiďê"/>
          <p:cNvSpPr/>
          <p:nvPr>
            <p:custDataLst>
              <p:tags r:id="rId79"/>
            </p:custDataLst>
          </p:nvPr>
        </p:nvSpPr>
        <p:spPr>
          <a:xfrm flipH="1">
            <a:off x="3063875" y="3489325"/>
            <a:ext cx="714375" cy="5095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79" h="199">
                <a:moveTo>
                  <a:pt x="231" y="2"/>
                </a:moveTo>
                <a:cubicBezTo>
                  <a:pt x="24" y="32"/>
                  <a:pt x="24" y="32"/>
                  <a:pt x="24" y="32"/>
                </a:cubicBezTo>
                <a:cubicBezTo>
                  <a:pt x="10" y="34"/>
                  <a:pt x="0" y="47"/>
                  <a:pt x="2" y="62"/>
                </a:cubicBezTo>
                <a:cubicBezTo>
                  <a:pt x="18" y="175"/>
                  <a:pt x="18" y="175"/>
                  <a:pt x="18" y="175"/>
                </a:cubicBezTo>
                <a:cubicBezTo>
                  <a:pt x="21" y="189"/>
                  <a:pt x="34" y="199"/>
                  <a:pt x="48" y="197"/>
                </a:cubicBezTo>
                <a:cubicBezTo>
                  <a:pt x="255" y="167"/>
                  <a:pt x="255" y="167"/>
                  <a:pt x="255" y="167"/>
                </a:cubicBezTo>
                <a:cubicBezTo>
                  <a:pt x="269" y="165"/>
                  <a:pt x="279" y="152"/>
                  <a:pt x="277" y="137"/>
                </a:cubicBezTo>
                <a:cubicBezTo>
                  <a:pt x="261" y="24"/>
                  <a:pt x="261" y="24"/>
                  <a:pt x="261" y="24"/>
                </a:cubicBezTo>
                <a:cubicBezTo>
                  <a:pt x="258" y="10"/>
                  <a:pt x="245" y="0"/>
                  <a:pt x="231" y="2"/>
                </a:cubicBezTo>
                <a:close/>
                <a:moveTo>
                  <a:pt x="65" y="48"/>
                </a:moveTo>
                <a:cubicBezTo>
                  <a:pt x="62" y="49"/>
                  <a:pt x="60" y="47"/>
                  <a:pt x="59" y="44"/>
                </a:cubicBezTo>
                <a:cubicBezTo>
                  <a:pt x="59" y="41"/>
                  <a:pt x="61" y="39"/>
                  <a:pt x="64" y="38"/>
                </a:cubicBezTo>
                <a:cubicBezTo>
                  <a:pt x="66" y="38"/>
                  <a:pt x="69" y="40"/>
                  <a:pt x="69" y="43"/>
                </a:cubicBezTo>
                <a:cubicBezTo>
                  <a:pt x="70" y="45"/>
                  <a:pt x="68" y="48"/>
                  <a:pt x="65" y="48"/>
                </a:cubicBezTo>
                <a:close/>
                <a:moveTo>
                  <a:pt x="200" y="29"/>
                </a:moveTo>
                <a:cubicBezTo>
                  <a:pt x="197" y="29"/>
                  <a:pt x="194" y="27"/>
                  <a:pt x="194" y="25"/>
                </a:cubicBezTo>
                <a:cubicBezTo>
                  <a:pt x="194" y="22"/>
                  <a:pt x="196" y="19"/>
                  <a:pt x="198" y="19"/>
                </a:cubicBezTo>
                <a:cubicBezTo>
                  <a:pt x="201" y="19"/>
                  <a:pt x="204" y="21"/>
                  <a:pt x="204" y="23"/>
                </a:cubicBezTo>
                <a:cubicBezTo>
                  <a:pt x="204" y="26"/>
                  <a:pt x="202" y="28"/>
                  <a:pt x="200" y="29"/>
                </a:cubicBezTo>
                <a:close/>
              </a:path>
            </a:pathLst>
          </a:custGeom>
          <a:solidFill>
            <a:srgbClr val="006486"/>
          </a:solidFill>
          <a:ln w="9525">
            <a:noFill/>
          </a:ln>
        </p:spPr>
        <p:txBody>
          <a:bodyPr/>
          <a:p>
            <a:endParaRPr lang="zh-CN" altLang="en-US"/>
          </a:p>
        </p:txBody>
      </p:sp>
      <p:sp>
        <p:nvSpPr>
          <p:cNvPr id="54349" name="íṣļïďé"/>
          <p:cNvSpPr/>
          <p:nvPr>
            <p:custDataLst>
              <p:tags r:id="rId80"/>
            </p:custDataLst>
          </p:nvPr>
        </p:nvSpPr>
        <p:spPr>
          <a:xfrm flipH="1">
            <a:off x="3602038" y="3184525"/>
            <a:ext cx="66675" cy="42386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6" h="165">
                <a:moveTo>
                  <a:pt x="21" y="1"/>
                </a:moveTo>
                <a:cubicBezTo>
                  <a:pt x="0" y="12"/>
                  <a:pt x="1" y="43"/>
                  <a:pt x="2" y="64"/>
                </a:cubicBezTo>
                <a:cubicBezTo>
                  <a:pt x="3" y="97"/>
                  <a:pt x="9" y="130"/>
                  <a:pt x="19" y="162"/>
                </a:cubicBezTo>
                <a:cubicBezTo>
                  <a:pt x="20" y="165"/>
                  <a:pt x="24" y="164"/>
                  <a:pt x="23" y="161"/>
                </a:cubicBezTo>
                <a:cubicBezTo>
                  <a:pt x="14" y="133"/>
                  <a:pt x="8" y="104"/>
                  <a:pt x="6" y="75"/>
                </a:cubicBezTo>
                <a:cubicBezTo>
                  <a:pt x="5" y="54"/>
                  <a:pt x="1" y="16"/>
                  <a:pt x="23" y="4"/>
                </a:cubicBezTo>
                <a:cubicBezTo>
                  <a:pt x="26" y="3"/>
                  <a:pt x="24" y="0"/>
                  <a:pt x="21" y="1"/>
                </a:cubicBezTo>
                <a:close/>
              </a:path>
            </a:pathLst>
          </a:custGeom>
          <a:solidFill>
            <a:srgbClr val="92263E"/>
          </a:solidFill>
          <a:ln w="9525">
            <a:noFill/>
          </a:ln>
        </p:spPr>
        <p:txBody>
          <a:bodyPr/>
          <a:p>
            <a:endParaRPr lang="zh-CN" altLang="en-US"/>
          </a:p>
        </p:txBody>
      </p:sp>
      <p:sp>
        <p:nvSpPr>
          <p:cNvPr id="54350" name="ïSḷîḓê"/>
          <p:cNvSpPr/>
          <p:nvPr>
            <p:custDataLst>
              <p:tags r:id="rId81"/>
            </p:custDataLst>
          </p:nvPr>
        </p:nvSpPr>
        <p:spPr>
          <a:xfrm flipH="1">
            <a:off x="3260725" y="3211513"/>
            <a:ext cx="193675" cy="350837"/>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75" h="137">
                <a:moveTo>
                  <a:pt x="75" y="133"/>
                </a:moveTo>
                <a:cubicBezTo>
                  <a:pt x="62" y="87"/>
                  <a:pt x="54" y="22"/>
                  <a:pt x="4" y="1"/>
                </a:cubicBezTo>
                <a:cubicBezTo>
                  <a:pt x="2" y="0"/>
                  <a:pt x="0" y="4"/>
                  <a:pt x="3" y="5"/>
                </a:cubicBezTo>
                <a:cubicBezTo>
                  <a:pt x="51" y="25"/>
                  <a:pt x="59" y="90"/>
                  <a:pt x="71" y="134"/>
                </a:cubicBezTo>
                <a:cubicBezTo>
                  <a:pt x="71" y="137"/>
                  <a:pt x="75" y="136"/>
                  <a:pt x="75" y="133"/>
                </a:cubicBezTo>
                <a:close/>
              </a:path>
            </a:pathLst>
          </a:custGeom>
          <a:solidFill>
            <a:srgbClr val="92263E"/>
          </a:solidFill>
          <a:ln w="9525">
            <a:noFill/>
          </a:ln>
        </p:spPr>
        <p:txBody>
          <a:bodyPr/>
          <a:p>
            <a:endParaRPr lang="zh-CN" altLang="en-US"/>
          </a:p>
        </p:txBody>
      </p:sp>
      <p:sp>
        <p:nvSpPr>
          <p:cNvPr id="54351" name="iṥ1îdè"/>
          <p:cNvSpPr/>
          <p:nvPr>
            <p:custDataLst>
              <p:tags r:id="rId82"/>
            </p:custDataLst>
          </p:nvPr>
        </p:nvSpPr>
        <p:spPr>
          <a:xfrm flipH="1">
            <a:off x="3765550" y="4324350"/>
            <a:ext cx="144463" cy="23813"/>
          </a:xfrm>
          <a:custGeom>
            <a:avLst/>
            <a:gdLst/>
            <a:ahLst/>
            <a:cxnLst>
              <a:cxn ang="0">
                <a:pos x="2147483646" y="0"/>
              </a:cxn>
              <a:cxn ang="0">
                <a:pos x="2147483646" y="2147483646"/>
              </a:cxn>
              <a:cxn ang="0">
                <a:pos x="0" y="2147483646"/>
              </a:cxn>
              <a:cxn ang="0">
                <a:pos x="2147483646" y="0"/>
              </a:cxn>
              <a:cxn ang="0">
                <a:pos x="2147483646" y="0"/>
              </a:cxn>
            </a:cxnLst>
            <a:pathLst>
              <a:path w="56" h="9">
                <a:moveTo>
                  <a:pt x="56" y="0"/>
                </a:moveTo>
                <a:cubicBezTo>
                  <a:pt x="55" y="3"/>
                  <a:pt x="54" y="6"/>
                  <a:pt x="53" y="9"/>
                </a:cubicBezTo>
                <a:cubicBezTo>
                  <a:pt x="0" y="9"/>
                  <a:pt x="0" y="9"/>
                  <a:pt x="0" y="9"/>
                </a:cubicBezTo>
                <a:cubicBezTo>
                  <a:pt x="1" y="6"/>
                  <a:pt x="2" y="3"/>
                  <a:pt x="3" y="0"/>
                </a:cubicBezTo>
                <a:lnTo>
                  <a:pt x="56" y="0"/>
                </a:lnTo>
                <a:close/>
              </a:path>
            </a:pathLst>
          </a:custGeom>
          <a:solidFill>
            <a:srgbClr val="7F8185"/>
          </a:solidFill>
          <a:ln w="9525">
            <a:noFill/>
          </a:ln>
        </p:spPr>
        <p:txBody>
          <a:bodyPr/>
          <a:p>
            <a:endParaRPr lang="zh-CN" altLang="en-US"/>
          </a:p>
        </p:txBody>
      </p:sp>
      <p:sp>
        <p:nvSpPr>
          <p:cNvPr id="54352" name="îṡ1îḋe"/>
          <p:cNvSpPr/>
          <p:nvPr>
            <p:custDataLst>
              <p:tags r:id="rId83"/>
            </p:custDataLst>
          </p:nvPr>
        </p:nvSpPr>
        <p:spPr>
          <a:xfrm flipH="1">
            <a:off x="3789363" y="4406900"/>
            <a:ext cx="138112" cy="22225"/>
          </a:xfrm>
          <a:custGeom>
            <a:avLst/>
            <a:gdLst/>
            <a:ahLst/>
            <a:cxnLst>
              <a:cxn ang="0">
                <a:pos x="2147483646" y="0"/>
              </a:cxn>
              <a:cxn ang="0">
                <a:pos x="2147483646" y="2147483646"/>
              </a:cxn>
              <a:cxn ang="0">
                <a:pos x="0" y="2147483646"/>
              </a:cxn>
              <a:cxn ang="0">
                <a:pos x="2147483646" y="0"/>
              </a:cxn>
              <a:cxn ang="0">
                <a:pos x="2147483646" y="0"/>
              </a:cxn>
            </a:cxnLst>
            <a:pathLst>
              <a:path w="54" h="9">
                <a:moveTo>
                  <a:pt x="54" y="0"/>
                </a:moveTo>
                <a:cubicBezTo>
                  <a:pt x="54" y="3"/>
                  <a:pt x="53" y="6"/>
                  <a:pt x="53" y="9"/>
                </a:cubicBezTo>
                <a:cubicBezTo>
                  <a:pt x="0" y="9"/>
                  <a:pt x="0" y="9"/>
                  <a:pt x="0" y="9"/>
                </a:cubicBezTo>
                <a:cubicBezTo>
                  <a:pt x="0" y="6"/>
                  <a:pt x="0" y="3"/>
                  <a:pt x="1" y="0"/>
                </a:cubicBezTo>
                <a:lnTo>
                  <a:pt x="54" y="0"/>
                </a:lnTo>
                <a:close/>
              </a:path>
            </a:pathLst>
          </a:custGeom>
          <a:solidFill>
            <a:srgbClr val="7F8185"/>
          </a:solidFill>
          <a:ln w="9525">
            <a:noFill/>
          </a:ln>
        </p:spPr>
        <p:txBody>
          <a:bodyPr/>
          <a:p>
            <a:endParaRPr lang="zh-CN" altLang="en-US"/>
          </a:p>
        </p:txBody>
      </p:sp>
      <p:sp>
        <p:nvSpPr>
          <p:cNvPr id="54353" name="îṣḷïďê"/>
          <p:cNvSpPr/>
          <p:nvPr>
            <p:custDataLst>
              <p:tags r:id="rId84"/>
            </p:custDataLst>
          </p:nvPr>
        </p:nvSpPr>
        <p:spPr>
          <a:xfrm flipH="1">
            <a:off x="3789363" y="4489450"/>
            <a:ext cx="138112" cy="22225"/>
          </a:xfrm>
          <a:custGeom>
            <a:avLst/>
            <a:gdLst/>
            <a:ahLst/>
            <a:cxnLst>
              <a:cxn ang="0">
                <a:pos x="2147483646" y="2147483646"/>
              </a:cxn>
              <a:cxn ang="0">
                <a:pos x="2147483646" y="2147483646"/>
              </a:cxn>
              <a:cxn ang="0">
                <a:pos x="0" y="0"/>
              </a:cxn>
              <a:cxn ang="0">
                <a:pos x="2147483646" y="0"/>
              </a:cxn>
              <a:cxn ang="0">
                <a:pos x="2147483646" y="2147483646"/>
              </a:cxn>
            </a:cxnLst>
            <a:pathLst>
              <a:path w="54" h="9">
                <a:moveTo>
                  <a:pt x="54" y="9"/>
                </a:moveTo>
                <a:cubicBezTo>
                  <a:pt x="1" y="9"/>
                  <a:pt x="1" y="9"/>
                  <a:pt x="1" y="9"/>
                </a:cubicBezTo>
                <a:cubicBezTo>
                  <a:pt x="0" y="6"/>
                  <a:pt x="0" y="3"/>
                  <a:pt x="0" y="0"/>
                </a:cubicBezTo>
                <a:cubicBezTo>
                  <a:pt x="53" y="0"/>
                  <a:pt x="53" y="0"/>
                  <a:pt x="53" y="0"/>
                </a:cubicBezTo>
                <a:cubicBezTo>
                  <a:pt x="53" y="3"/>
                  <a:pt x="54" y="6"/>
                  <a:pt x="54" y="9"/>
                </a:cubicBezTo>
                <a:close/>
              </a:path>
            </a:pathLst>
          </a:custGeom>
          <a:solidFill>
            <a:srgbClr val="7F8185"/>
          </a:solidFill>
          <a:ln w="9525">
            <a:noFill/>
          </a:ln>
        </p:spPr>
        <p:txBody>
          <a:bodyPr/>
          <a:p>
            <a:endParaRPr lang="zh-CN" altLang="en-US"/>
          </a:p>
        </p:txBody>
      </p:sp>
      <p:sp>
        <p:nvSpPr>
          <p:cNvPr id="54354" name="îṩļïḓe"/>
          <p:cNvSpPr/>
          <p:nvPr>
            <p:custDataLst>
              <p:tags r:id="rId85"/>
            </p:custDataLst>
          </p:nvPr>
        </p:nvSpPr>
        <p:spPr>
          <a:xfrm flipH="1">
            <a:off x="3765550" y="4572000"/>
            <a:ext cx="144463" cy="22225"/>
          </a:xfrm>
          <a:custGeom>
            <a:avLst/>
            <a:gdLst/>
            <a:ahLst/>
            <a:cxnLst>
              <a:cxn ang="0">
                <a:pos x="2147483646" y="2147483646"/>
              </a:cxn>
              <a:cxn ang="0">
                <a:pos x="2147483646" y="2147483646"/>
              </a:cxn>
              <a:cxn ang="0">
                <a:pos x="0" y="0"/>
              </a:cxn>
              <a:cxn ang="0">
                <a:pos x="2147483646" y="0"/>
              </a:cxn>
              <a:cxn ang="0">
                <a:pos x="2147483646" y="2147483646"/>
              </a:cxn>
            </a:cxnLst>
            <a:pathLst>
              <a:path w="56" h="9">
                <a:moveTo>
                  <a:pt x="56" y="9"/>
                </a:moveTo>
                <a:cubicBezTo>
                  <a:pt x="3" y="9"/>
                  <a:pt x="3" y="9"/>
                  <a:pt x="3" y="9"/>
                </a:cubicBezTo>
                <a:cubicBezTo>
                  <a:pt x="2" y="6"/>
                  <a:pt x="1" y="3"/>
                  <a:pt x="0" y="0"/>
                </a:cubicBezTo>
                <a:cubicBezTo>
                  <a:pt x="53" y="0"/>
                  <a:pt x="53" y="0"/>
                  <a:pt x="53" y="0"/>
                </a:cubicBezTo>
                <a:cubicBezTo>
                  <a:pt x="54" y="3"/>
                  <a:pt x="55" y="6"/>
                  <a:pt x="56" y="9"/>
                </a:cubicBezTo>
                <a:close/>
              </a:path>
            </a:pathLst>
          </a:custGeom>
          <a:solidFill>
            <a:srgbClr val="7F8185"/>
          </a:solidFill>
          <a:ln w="9525">
            <a:noFill/>
          </a:ln>
        </p:spPr>
        <p:txBody>
          <a:bodyPr/>
          <a:p>
            <a:endParaRPr lang="zh-CN" altLang="en-US"/>
          </a:p>
        </p:txBody>
      </p:sp>
      <p:sp>
        <p:nvSpPr>
          <p:cNvPr id="8" name="í$ḻíḋê"/>
          <p:cNvSpPr/>
          <p:nvPr>
            <p:custDataLst>
              <p:tags r:id="rId86"/>
            </p:custDataLst>
          </p:nvPr>
        </p:nvSpPr>
        <p:spPr bwMode="auto">
          <a:xfrm>
            <a:off x="-58737" y="590550"/>
            <a:ext cx="6215063" cy="6216650"/>
          </a:xfrm>
          <a:prstGeom prst="donut">
            <a:avLst>
              <a:gd name="adj" fmla="val 8071"/>
            </a:avLst>
          </a:prstGeom>
          <a:gradFill flip="none" rotWithShape="1">
            <a:gsLst>
              <a:gs pos="57000">
                <a:srgbClr val="FFC0C0">
                  <a:lumMod val="0"/>
                  <a:lumOff val="100000"/>
                  <a:alpha val="0"/>
                </a:srgbClr>
              </a:gs>
              <a:gs pos="100000">
                <a:srgbClr val="D9D9D9">
                  <a:lumMod val="85000"/>
                  <a:alpha val="39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3765"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rgbClr val="FFFFFF"/>
              </a:solidFill>
              <a:effectLst/>
              <a:uLnTx/>
              <a:uFillTx/>
              <a:latin typeface="微软雅黑" panose="020B0503020204020204" pitchFamily="34" charset="-122"/>
              <a:ea typeface="+mn-ea"/>
              <a:cs typeface="+mn-cs"/>
            </a:endParaRPr>
          </a:p>
        </p:txBody>
      </p:sp>
      <p:sp>
        <p:nvSpPr>
          <p:cNvPr id="54356" name="ï$ľïḍè"/>
          <p:cNvSpPr/>
          <p:nvPr>
            <p:custDataLst>
              <p:tags r:id="rId87"/>
            </p:custDataLst>
          </p:nvPr>
        </p:nvSpPr>
        <p:spPr>
          <a:xfrm>
            <a:off x="820738" y="5543550"/>
            <a:ext cx="10417175" cy="125413"/>
          </a:xfrm>
          <a:prstGeom prst="roundRect">
            <a:avLst>
              <a:gd name="adj" fmla="val 50000"/>
            </a:avLst>
          </a:prstGeom>
          <a:solidFill>
            <a:schemeClr val="accent1"/>
          </a:solidFill>
          <a:ln w="25400">
            <a:noFill/>
          </a:ln>
        </p:spPr>
        <p:txBody>
          <a:bodyPr anchor="ctr" anchorCtr="0"/>
          <a:p>
            <a:pPr algn="ctr" defTabSz="457200">
              <a:buFontTx/>
            </a:pPr>
            <a:endParaRPr lang="zh-CN" altLang="zh-CN" sz="24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spTree>
    <p:custDataLst>
      <p:tags r:id="rId88"/>
    </p:custDataLst>
  </p:cSld>
  <p:clrMapOvr>
    <a:masterClrMapping/>
  </p:clrMapOvr>
  <p:transition spd="med" advTm="3000">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321"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56322"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2" name="文本框 1"/>
          <p:cNvSpPr txBox="1"/>
          <p:nvPr>
            <p:custDataLst>
              <p:tags r:id="rId6"/>
            </p:custDataLst>
          </p:nvPr>
        </p:nvSpPr>
        <p:spPr>
          <a:xfrm>
            <a:off x="820738" y="1522413"/>
            <a:ext cx="5167313" cy="3322638"/>
          </a:xfrm>
          <a:prstGeom prst="rect">
            <a:avLst/>
          </a:prstGeom>
          <a:noFill/>
        </p:spPr>
        <p:txBody>
          <a:bodyPr>
            <a:spAutoFit/>
          </a:bodyPr>
          <a:lstStyle/>
          <a:p>
            <a:pPr marR="0" algn="just" defTabSz="914400" eaLnBrk="0" fontAlgn="auto" hangingPunct="0">
              <a:lnSpc>
                <a:spcPts val="2800"/>
              </a:lnSpc>
              <a:buClrTx/>
              <a:buSzTx/>
              <a:buFontTx/>
              <a:buNone/>
              <a:defRPr/>
            </a:pPr>
            <a:r>
              <a:rPr kumimoji="0" lang="en-US" altLang="zh-CN"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节后复产复工时段属于各类生产安全事故易发高发时期，各级应急部门和各类企业要对节后安全生产工作格外重视与小心，要克服“假期综合症”等不利因素影响，制定可行的复工复产方案，开展一次安全责任承诺，开展一次全员安全教育，开展一次全面的安全检查，并切实加强生产作业现场安全检查监督和防范，将节后复工复产安全工作抓早、抓细、抓实，坚决杜绝生产安全事故发生。</a:t>
            </a:r>
            <a:endPar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6324" name="ï$ľïḍè"/>
          <p:cNvSpPr/>
          <p:nvPr>
            <p:custDataLst>
              <p:tags r:id="rId7"/>
            </p:custDataLst>
          </p:nvPr>
        </p:nvSpPr>
        <p:spPr>
          <a:xfrm>
            <a:off x="820738" y="5543550"/>
            <a:ext cx="10417175" cy="125413"/>
          </a:xfrm>
          <a:prstGeom prst="roundRect">
            <a:avLst>
              <a:gd name="adj" fmla="val 50000"/>
            </a:avLst>
          </a:prstGeom>
          <a:solidFill>
            <a:schemeClr val="accent1"/>
          </a:solidFill>
          <a:ln w="25400">
            <a:noFill/>
          </a:ln>
        </p:spPr>
        <p:txBody>
          <a:bodyPr anchor="ctr" anchorCtr="0"/>
          <a:p>
            <a:pPr algn="ctr" defTabSz="457200">
              <a:buFontTx/>
            </a:pPr>
            <a:endParaRPr lang="zh-CN" altLang="zh-CN" sz="24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8" name="îsḻïḓè"/>
          <p:cNvSpPr/>
          <p:nvPr>
            <p:custDataLst>
              <p:tags r:id="rId8"/>
            </p:custDataLst>
          </p:nvPr>
        </p:nvSpPr>
        <p:spPr bwMode="auto">
          <a:xfrm>
            <a:off x="6234113" y="4657725"/>
            <a:ext cx="1630363" cy="749300"/>
          </a:xfrm>
          <a:custGeom>
            <a:avLst/>
            <a:gdLst/>
            <a:ahLst/>
            <a:cxnLst>
              <a:cxn ang="0">
                <a:pos x="0" y="152"/>
              </a:cxn>
              <a:cxn ang="0">
                <a:pos x="707" y="0"/>
              </a:cxn>
              <a:cxn ang="0">
                <a:pos x="1096" y="302"/>
              </a:cxn>
              <a:cxn ang="0">
                <a:pos x="290" y="504"/>
              </a:cxn>
              <a:cxn ang="0">
                <a:pos x="0" y="152"/>
              </a:cxn>
            </a:cxnLst>
            <a:rect l="0" t="0" r="r" b="b"/>
            <a:pathLst>
              <a:path w="1096" h="504">
                <a:moveTo>
                  <a:pt x="0" y="152"/>
                </a:moveTo>
                <a:lnTo>
                  <a:pt x="707" y="0"/>
                </a:lnTo>
                <a:lnTo>
                  <a:pt x="1096" y="302"/>
                </a:lnTo>
                <a:lnTo>
                  <a:pt x="290" y="504"/>
                </a:lnTo>
                <a:lnTo>
                  <a:pt x="0" y="152"/>
                </a:lnTo>
                <a:close/>
              </a:path>
            </a:pathLst>
          </a:custGeom>
          <a:solidFill>
            <a:schemeClr val="dk1">
              <a:lumMod val="50000"/>
              <a:lumOff val="50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39" name="ïṣ1ïḓê"/>
          <p:cNvSpPr/>
          <p:nvPr>
            <p:custDataLst>
              <p:tags r:id="rId9"/>
            </p:custDataLst>
          </p:nvPr>
        </p:nvSpPr>
        <p:spPr bwMode="auto">
          <a:xfrm>
            <a:off x="7285038" y="3997325"/>
            <a:ext cx="628650" cy="1111250"/>
          </a:xfrm>
          <a:custGeom>
            <a:avLst/>
            <a:gdLst/>
            <a:ahLst/>
            <a:cxnLst>
              <a:cxn ang="0">
                <a:pos x="0" y="0"/>
              </a:cxn>
              <a:cxn ang="0">
                <a:pos x="423" y="255"/>
              </a:cxn>
              <a:cxn ang="0">
                <a:pos x="394" y="744"/>
              </a:cxn>
              <a:cxn ang="0">
                <a:pos x="389" y="746"/>
              </a:cxn>
              <a:cxn ang="0">
                <a:pos x="0" y="444"/>
              </a:cxn>
              <a:cxn ang="0">
                <a:pos x="0" y="0"/>
              </a:cxn>
            </a:cxnLst>
            <a:rect l="0" t="0" r="r" b="b"/>
            <a:pathLst>
              <a:path w="423" h="746">
                <a:moveTo>
                  <a:pt x="0" y="0"/>
                </a:moveTo>
                <a:lnTo>
                  <a:pt x="423" y="255"/>
                </a:lnTo>
                <a:lnTo>
                  <a:pt x="394" y="744"/>
                </a:lnTo>
                <a:lnTo>
                  <a:pt x="389" y="746"/>
                </a:lnTo>
                <a:lnTo>
                  <a:pt x="0" y="444"/>
                </a:lnTo>
                <a:lnTo>
                  <a:pt x="0" y="0"/>
                </a:lnTo>
                <a:close/>
              </a:path>
            </a:pathLst>
          </a:custGeom>
          <a:solidFill>
            <a:schemeClr val="lt1">
              <a:lumMod val="8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0" name="íšļiḋe"/>
          <p:cNvSpPr/>
          <p:nvPr>
            <p:custDataLst>
              <p:tags r:id="rId10"/>
            </p:custDataLst>
          </p:nvPr>
        </p:nvSpPr>
        <p:spPr bwMode="auto">
          <a:xfrm>
            <a:off x="6216650" y="3997325"/>
            <a:ext cx="1068388" cy="885825"/>
          </a:xfrm>
          <a:custGeom>
            <a:avLst/>
            <a:gdLst/>
            <a:ahLst/>
            <a:cxnLst>
              <a:cxn ang="0">
                <a:pos x="719" y="0"/>
              </a:cxn>
              <a:cxn ang="0">
                <a:pos x="719" y="444"/>
              </a:cxn>
              <a:cxn ang="0">
                <a:pos x="12" y="596"/>
              </a:cxn>
              <a:cxn ang="0">
                <a:pos x="0" y="118"/>
              </a:cxn>
              <a:cxn ang="0">
                <a:pos x="719" y="0"/>
              </a:cxn>
            </a:cxnLst>
            <a:rect l="0" t="0" r="r" b="b"/>
            <a:pathLst>
              <a:path w="719" h="596">
                <a:moveTo>
                  <a:pt x="719" y="0"/>
                </a:moveTo>
                <a:lnTo>
                  <a:pt x="719" y="444"/>
                </a:lnTo>
                <a:lnTo>
                  <a:pt x="12" y="596"/>
                </a:lnTo>
                <a:lnTo>
                  <a:pt x="0" y="118"/>
                </a:lnTo>
                <a:lnTo>
                  <a:pt x="719" y="0"/>
                </a:lnTo>
                <a:close/>
              </a:path>
            </a:pathLst>
          </a:custGeom>
          <a:solidFill>
            <a:schemeClr val="dk1">
              <a:lumMod val="50000"/>
              <a:lumOff val="50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1" name="ïṡ1ïḋê"/>
          <p:cNvSpPr/>
          <p:nvPr>
            <p:custDataLst>
              <p:tags r:id="rId11"/>
            </p:custDataLst>
          </p:nvPr>
        </p:nvSpPr>
        <p:spPr bwMode="auto">
          <a:xfrm>
            <a:off x="6216650" y="4173538"/>
            <a:ext cx="447675" cy="1233488"/>
          </a:xfrm>
          <a:custGeom>
            <a:avLst/>
            <a:gdLst/>
            <a:ahLst/>
            <a:cxnLst>
              <a:cxn ang="0">
                <a:pos x="302" y="301"/>
              </a:cxn>
              <a:cxn ang="0">
                <a:pos x="302" y="830"/>
              </a:cxn>
              <a:cxn ang="0">
                <a:pos x="12" y="478"/>
              </a:cxn>
              <a:cxn ang="0">
                <a:pos x="0" y="0"/>
              </a:cxn>
              <a:cxn ang="0">
                <a:pos x="302" y="301"/>
              </a:cxn>
            </a:cxnLst>
            <a:rect l="0" t="0" r="r" b="b"/>
            <a:pathLst>
              <a:path w="302" h="830">
                <a:moveTo>
                  <a:pt x="302" y="301"/>
                </a:moveTo>
                <a:lnTo>
                  <a:pt x="302" y="830"/>
                </a:lnTo>
                <a:lnTo>
                  <a:pt x="12" y="478"/>
                </a:lnTo>
                <a:lnTo>
                  <a:pt x="0" y="0"/>
                </a:lnTo>
                <a:lnTo>
                  <a:pt x="302" y="301"/>
                </a:lnTo>
                <a:close/>
              </a:path>
            </a:pathLst>
          </a:custGeom>
          <a:solidFill>
            <a:schemeClr val="lt1">
              <a:lumMod val="8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2" name="ïṩľiḋè"/>
          <p:cNvSpPr/>
          <p:nvPr>
            <p:custDataLst>
              <p:tags r:id="rId12"/>
            </p:custDataLst>
          </p:nvPr>
        </p:nvSpPr>
        <p:spPr bwMode="auto">
          <a:xfrm>
            <a:off x="6664325" y="4375150"/>
            <a:ext cx="1249363" cy="1031875"/>
          </a:xfrm>
          <a:custGeom>
            <a:avLst/>
            <a:gdLst/>
            <a:ahLst/>
            <a:cxnLst>
              <a:cxn ang="0">
                <a:pos x="264" y="108"/>
              </a:cxn>
              <a:cxn ang="0">
                <a:pos x="188" y="122"/>
              </a:cxn>
              <a:cxn ang="0">
                <a:pos x="180" y="128"/>
              </a:cxn>
              <a:cxn ang="0">
                <a:pos x="179" y="137"/>
              </a:cxn>
              <a:cxn ang="0">
                <a:pos x="184" y="145"/>
              </a:cxn>
              <a:cxn ang="0">
                <a:pos x="193" y="147"/>
              </a:cxn>
              <a:cxn ang="0">
                <a:pos x="269" y="132"/>
              </a:cxn>
              <a:cxn ang="0">
                <a:pos x="277" y="127"/>
              </a:cxn>
              <a:cxn ang="0">
                <a:pos x="279" y="118"/>
              </a:cxn>
              <a:cxn ang="0">
                <a:pos x="273" y="109"/>
              </a:cxn>
              <a:cxn ang="0">
                <a:pos x="264" y="108"/>
              </a:cxn>
              <a:cxn ang="0">
                <a:pos x="0" y="86"/>
              </a:cxn>
              <a:cxn ang="0">
                <a:pos x="443" y="0"/>
              </a:cxn>
              <a:cxn ang="0">
                <a:pos x="428" y="257"/>
              </a:cxn>
              <a:cxn ang="0">
                <a:pos x="0" y="364"/>
              </a:cxn>
              <a:cxn ang="0">
                <a:pos x="0" y="86"/>
              </a:cxn>
            </a:cxnLst>
            <a:rect l="0" t="0" r="r" b="b"/>
            <a:pathLst>
              <a:path w="443" h="364">
                <a:moveTo>
                  <a:pt x="264" y="108"/>
                </a:moveTo>
                <a:cubicBezTo>
                  <a:pt x="188" y="122"/>
                  <a:pt x="188" y="122"/>
                  <a:pt x="188" y="122"/>
                </a:cubicBezTo>
                <a:cubicBezTo>
                  <a:pt x="185" y="123"/>
                  <a:pt x="182" y="125"/>
                  <a:pt x="180" y="128"/>
                </a:cubicBezTo>
                <a:cubicBezTo>
                  <a:pt x="178" y="130"/>
                  <a:pt x="178" y="134"/>
                  <a:pt x="179" y="137"/>
                </a:cubicBezTo>
                <a:cubicBezTo>
                  <a:pt x="179" y="140"/>
                  <a:pt x="181" y="143"/>
                  <a:pt x="184" y="145"/>
                </a:cubicBezTo>
                <a:cubicBezTo>
                  <a:pt x="187" y="147"/>
                  <a:pt x="190" y="147"/>
                  <a:pt x="193" y="147"/>
                </a:cubicBezTo>
                <a:cubicBezTo>
                  <a:pt x="269" y="132"/>
                  <a:pt x="269" y="132"/>
                  <a:pt x="269" y="132"/>
                </a:cubicBezTo>
                <a:cubicBezTo>
                  <a:pt x="272" y="131"/>
                  <a:pt x="275" y="130"/>
                  <a:pt x="277" y="127"/>
                </a:cubicBezTo>
                <a:cubicBezTo>
                  <a:pt x="279" y="124"/>
                  <a:pt x="279" y="121"/>
                  <a:pt x="279" y="118"/>
                </a:cubicBezTo>
                <a:cubicBezTo>
                  <a:pt x="278" y="114"/>
                  <a:pt x="276" y="111"/>
                  <a:pt x="273" y="109"/>
                </a:cubicBezTo>
                <a:cubicBezTo>
                  <a:pt x="271" y="108"/>
                  <a:pt x="267" y="107"/>
                  <a:pt x="264" y="108"/>
                </a:cubicBezTo>
                <a:close/>
                <a:moveTo>
                  <a:pt x="0" y="86"/>
                </a:moveTo>
                <a:cubicBezTo>
                  <a:pt x="443" y="0"/>
                  <a:pt x="443" y="0"/>
                  <a:pt x="443" y="0"/>
                </a:cubicBezTo>
                <a:cubicBezTo>
                  <a:pt x="428" y="257"/>
                  <a:pt x="428" y="257"/>
                  <a:pt x="428" y="257"/>
                </a:cubicBezTo>
                <a:cubicBezTo>
                  <a:pt x="0" y="364"/>
                  <a:pt x="0" y="364"/>
                  <a:pt x="0" y="364"/>
                </a:cubicBezTo>
                <a:lnTo>
                  <a:pt x="0" y="86"/>
                </a:lnTo>
                <a:close/>
              </a:path>
            </a:pathLst>
          </a:custGeom>
          <a:solidFill>
            <a:schemeClr val="lt1">
              <a:lumMod val="6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3" name="îṧ1iḍé"/>
          <p:cNvSpPr/>
          <p:nvPr>
            <p:custDataLst>
              <p:tags r:id="rId13"/>
            </p:custDataLst>
          </p:nvPr>
        </p:nvSpPr>
        <p:spPr bwMode="auto">
          <a:xfrm>
            <a:off x="6619875" y="3687763"/>
            <a:ext cx="993775" cy="909638"/>
          </a:xfrm>
          <a:custGeom>
            <a:avLst/>
            <a:gdLst/>
            <a:ahLst/>
            <a:cxnLst>
              <a:cxn ang="0">
                <a:pos x="668" y="44"/>
              </a:cxn>
              <a:cxn ang="0">
                <a:pos x="29" y="613"/>
              </a:cxn>
              <a:cxn ang="0">
                <a:pos x="0" y="563"/>
              </a:cxn>
              <a:cxn ang="0">
                <a:pos x="645" y="0"/>
              </a:cxn>
              <a:cxn ang="0">
                <a:pos x="668" y="44"/>
              </a:cxn>
            </a:cxnLst>
            <a:rect l="0" t="0" r="r" b="b"/>
            <a:pathLst>
              <a:path w="668" h="613">
                <a:moveTo>
                  <a:pt x="668" y="44"/>
                </a:moveTo>
                <a:lnTo>
                  <a:pt x="29" y="613"/>
                </a:lnTo>
                <a:lnTo>
                  <a:pt x="0" y="563"/>
                </a:lnTo>
                <a:lnTo>
                  <a:pt x="645" y="0"/>
                </a:lnTo>
                <a:lnTo>
                  <a:pt x="668" y="44"/>
                </a:lnTo>
                <a:close/>
              </a:path>
            </a:pathLst>
          </a:custGeom>
          <a:solidFill>
            <a:schemeClr val="lt1">
              <a:lumMod val="75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4" name="ïṩļiďé"/>
          <p:cNvSpPr/>
          <p:nvPr>
            <p:custDataLst>
              <p:tags r:id="rId14"/>
            </p:custDataLst>
          </p:nvPr>
        </p:nvSpPr>
        <p:spPr bwMode="auto">
          <a:xfrm>
            <a:off x="6010275" y="3683000"/>
            <a:ext cx="1570038" cy="849313"/>
          </a:xfrm>
          <a:custGeom>
            <a:avLst/>
            <a:gdLst/>
            <a:ahLst/>
            <a:cxnLst>
              <a:cxn ang="0">
                <a:pos x="565" y="0"/>
              </a:cxn>
              <a:cxn ang="0">
                <a:pos x="1056" y="8"/>
              </a:cxn>
              <a:cxn ang="0">
                <a:pos x="411" y="571"/>
              </a:cxn>
              <a:cxn ang="0">
                <a:pos x="0" y="463"/>
              </a:cxn>
              <a:cxn ang="0">
                <a:pos x="565" y="0"/>
              </a:cxn>
            </a:cxnLst>
            <a:rect l="0" t="0" r="r" b="b"/>
            <a:pathLst>
              <a:path w="1056" h="571">
                <a:moveTo>
                  <a:pt x="565" y="0"/>
                </a:moveTo>
                <a:lnTo>
                  <a:pt x="1056" y="8"/>
                </a:lnTo>
                <a:lnTo>
                  <a:pt x="411" y="571"/>
                </a:lnTo>
                <a:lnTo>
                  <a:pt x="0" y="463"/>
                </a:lnTo>
                <a:lnTo>
                  <a:pt x="565" y="0"/>
                </a:lnTo>
                <a:close/>
              </a:path>
            </a:pathLst>
          </a:custGeom>
          <a:solidFill>
            <a:schemeClr val="lt1">
              <a:lumMod val="50000"/>
            </a:schemeClr>
          </a:solidFill>
          <a:ln w="9525">
            <a:noFill/>
            <a:round/>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45" name="íṥliḓé"/>
          <p:cNvSpPr/>
          <p:nvPr>
            <p:custDataLst>
              <p:tags r:id="rId15"/>
            </p:custDataLst>
          </p:nvPr>
        </p:nvSpPr>
        <p:spPr bwMode="auto">
          <a:xfrm>
            <a:off x="6010275" y="4364038"/>
            <a:ext cx="654050" cy="233363"/>
          </a:xfrm>
          <a:custGeom>
            <a:avLst/>
            <a:gdLst/>
            <a:ahLst/>
            <a:cxnLst>
              <a:cxn ang="0">
                <a:pos x="411" y="108"/>
              </a:cxn>
              <a:cxn ang="0">
                <a:pos x="440" y="158"/>
              </a:cxn>
              <a:cxn ang="0">
                <a:pos x="30" y="49"/>
              </a:cxn>
              <a:cxn ang="0">
                <a:pos x="0" y="0"/>
              </a:cxn>
              <a:cxn ang="0">
                <a:pos x="411" y="108"/>
              </a:cxn>
            </a:cxnLst>
            <a:rect l="0" t="0" r="r" b="b"/>
            <a:pathLst>
              <a:path w="440" h="158">
                <a:moveTo>
                  <a:pt x="411" y="108"/>
                </a:moveTo>
                <a:lnTo>
                  <a:pt x="440" y="158"/>
                </a:lnTo>
                <a:lnTo>
                  <a:pt x="30" y="49"/>
                </a:lnTo>
                <a:lnTo>
                  <a:pt x="0" y="0"/>
                </a:lnTo>
                <a:lnTo>
                  <a:pt x="411" y="108"/>
                </a:lnTo>
                <a:close/>
              </a:path>
            </a:pathLst>
          </a:custGeom>
          <a:solidFill>
            <a:schemeClr val="lt1">
              <a:lumMod val="75000"/>
            </a:schemeClr>
          </a:solidFill>
          <a:ln w="9525">
            <a:noFill/>
            <a:round/>
          </a:ln>
        </p:spPr>
        <p:txBody>
          <a:bodyPr>
            <a:normAutofit fontScale="4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2" name="íš1íḋé"/>
          <p:cNvSpPr/>
          <p:nvPr>
            <p:custDataLst>
              <p:tags r:id="rId16"/>
            </p:custDataLst>
          </p:nvPr>
        </p:nvSpPr>
        <p:spPr bwMode="auto">
          <a:xfrm>
            <a:off x="9359900" y="1957388"/>
            <a:ext cx="1419225" cy="141922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dk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6334" name="iṣḻîḑè"/>
          <p:cNvSpPr/>
          <p:nvPr>
            <p:custDataLst>
              <p:tags r:id="rId17"/>
            </p:custDataLst>
          </p:nvPr>
        </p:nvSpPr>
        <p:spPr>
          <a:xfrm>
            <a:off x="8405813" y="1508125"/>
            <a:ext cx="1120775" cy="11207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1"/>
          </a:solidFill>
          <a:ln w="9525">
            <a:noFill/>
          </a:ln>
        </p:spPr>
        <p:txBody>
          <a:bodyPr/>
          <a:p>
            <a:endParaRPr lang="zh-CN" altLang="en-US"/>
          </a:p>
        </p:txBody>
      </p:sp>
      <p:sp>
        <p:nvSpPr>
          <p:cNvPr id="14" name="iṣliḍè"/>
          <p:cNvSpPr/>
          <p:nvPr>
            <p:custDataLst>
              <p:tags r:id="rId18"/>
            </p:custDataLst>
          </p:nvPr>
        </p:nvSpPr>
        <p:spPr bwMode="auto">
          <a:xfrm>
            <a:off x="9221788" y="900113"/>
            <a:ext cx="904875" cy="90487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dk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5" name="îS1iḑê"/>
          <p:cNvSpPr/>
          <p:nvPr>
            <p:custDataLst>
              <p:tags r:id="rId19"/>
            </p:custDataLst>
          </p:nvPr>
        </p:nvSpPr>
        <p:spPr bwMode="auto">
          <a:xfrm>
            <a:off x="8027988" y="2562225"/>
            <a:ext cx="1331913" cy="1333500"/>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dk1">
              <a:lumMod val="50000"/>
              <a:lumOff val="50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6" name="iṡlïdè"/>
          <p:cNvSpPr/>
          <p:nvPr>
            <p:custDataLst>
              <p:tags r:id="rId20"/>
            </p:custDataLst>
          </p:nvPr>
        </p:nvSpPr>
        <p:spPr bwMode="auto">
          <a:xfrm>
            <a:off x="10153650" y="1504950"/>
            <a:ext cx="373063" cy="373063"/>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lt1">
              <a:lumMod val="85000"/>
            </a:schemeClr>
          </a:solidFill>
          <a:ln>
            <a:noFill/>
          </a:ln>
        </p:spPr>
        <p:txBody>
          <a:bodyPr>
            <a:normAutofit fontScale="9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7" name="í$ļídé"/>
          <p:cNvSpPr/>
          <p:nvPr>
            <p:custDataLst>
              <p:tags r:id="rId21"/>
            </p:custDataLst>
          </p:nvPr>
        </p:nvSpPr>
        <p:spPr bwMode="auto">
          <a:xfrm>
            <a:off x="8872538" y="1111250"/>
            <a:ext cx="185738" cy="185738"/>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lt1">
              <a:lumMod val="85000"/>
            </a:schemeClr>
          </a:solidFill>
          <a:ln>
            <a:noFill/>
          </a:ln>
        </p:spPr>
        <p:txBody>
          <a:bodyP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8" name="îśľiďê"/>
          <p:cNvSpPr/>
          <p:nvPr>
            <p:custDataLst>
              <p:tags r:id="rId22"/>
            </p:custDataLst>
          </p:nvPr>
        </p:nvSpPr>
        <p:spPr bwMode="auto">
          <a:xfrm>
            <a:off x="9428163" y="3427413"/>
            <a:ext cx="517525" cy="520700"/>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lt1">
              <a:lumMod val="85000"/>
            </a:schemeClr>
          </a:solidFill>
          <a:ln>
            <a:noFill/>
          </a:ln>
        </p:spPr>
        <p:txBody>
          <a:bodyPr>
            <a:normAutofit/>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9" name="iśḻîḑè"/>
          <p:cNvSpPr/>
          <p:nvPr>
            <p:custDataLst>
              <p:tags r:id="rId23"/>
            </p:custDataLst>
          </p:nvPr>
        </p:nvSpPr>
        <p:spPr bwMode="auto">
          <a:xfrm>
            <a:off x="10017125" y="811213"/>
            <a:ext cx="269875" cy="271463"/>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lt1">
              <a:lumMod val="85000"/>
            </a:schemeClr>
          </a:solidFill>
          <a:ln>
            <a:noFill/>
          </a:ln>
        </p:spPr>
        <p:txBody>
          <a:bodyPr>
            <a:normAutofit fontScale="5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0" name="íšliďe"/>
          <p:cNvSpPr/>
          <p:nvPr>
            <p:custDataLst>
              <p:tags r:id="rId24"/>
            </p:custDataLst>
          </p:nvPr>
        </p:nvSpPr>
        <p:spPr bwMode="auto">
          <a:xfrm>
            <a:off x="7915275" y="3765550"/>
            <a:ext cx="271463" cy="26987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lt1">
              <a:lumMod val="85000"/>
            </a:schemeClr>
          </a:solidFill>
          <a:ln>
            <a:noFill/>
          </a:ln>
        </p:spPr>
        <p:txBody>
          <a:bodyPr>
            <a:normAutofit fontScale="5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1" name="i$liḋê"/>
          <p:cNvSpPr/>
          <p:nvPr>
            <p:custDataLst>
              <p:tags r:id="rId25"/>
            </p:custDataLst>
          </p:nvPr>
        </p:nvSpPr>
        <p:spPr bwMode="auto">
          <a:xfrm>
            <a:off x="7677150" y="3860800"/>
            <a:ext cx="185738" cy="185738"/>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lt1">
              <a:lumMod val="85000"/>
            </a:schemeClr>
          </a:solidFill>
          <a:ln>
            <a:noFill/>
          </a:ln>
        </p:spPr>
        <p:txBody>
          <a:bodyPr>
            <a:normAutofit fontScale="2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6343" name="ísļíḋè"/>
          <p:cNvSpPr/>
          <p:nvPr>
            <p:custDataLst>
              <p:tags r:id="rId26"/>
            </p:custDataLst>
          </p:nvPr>
        </p:nvSpPr>
        <p:spPr>
          <a:xfrm flipH="1">
            <a:off x="9848850" y="2454275"/>
            <a:ext cx="441325" cy="425450"/>
          </a:xfrm>
          <a:custGeom>
            <a:avLst/>
            <a:gdLst/>
            <a:ahLst/>
            <a:cxnLst>
              <a:cxn ang="0">
                <a:pos x="135724" y="185540"/>
              </a:cxn>
              <a:cxn ang="0">
                <a:pos x="148567" y="296130"/>
              </a:cxn>
              <a:cxn ang="0">
                <a:pos x="102527" y="309049"/>
              </a:cxn>
              <a:cxn ang="0">
                <a:pos x="89684" y="198411"/>
              </a:cxn>
              <a:cxn ang="0">
                <a:pos x="188171" y="131848"/>
              </a:cxn>
              <a:cxn ang="0">
                <a:pos x="234222" y="144721"/>
              </a:cxn>
              <a:cxn ang="0">
                <a:pos x="221389" y="309049"/>
              </a:cxn>
              <a:cxn ang="0">
                <a:pos x="175339" y="296128"/>
              </a:cxn>
              <a:cxn ang="0">
                <a:pos x="188171" y="131848"/>
              </a:cxn>
              <a:cxn ang="0">
                <a:pos x="100808" y="145699"/>
              </a:cxn>
              <a:cxn ang="0">
                <a:pos x="46597" y="145699"/>
              </a:cxn>
              <a:cxn ang="0">
                <a:pos x="273863" y="78156"/>
              </a:cxn>
              <a:cxn ang="0">
                <a:pos x="319913" y="91075"/>
              </a:cxn>
              <a:cxn ang="0">
                <a:pos x="307033" y="309049"/>
              </a:cxn>
              <a:cxn ang="0">
                <a:pos x="261030" y="296130"/>
              </a:cxn>
              <a:cxn ang="0">
                <a:pos x="273863" y="78156"/>
              </a:cxn>
              <a:cxn ang="0">
                <a:pos x="86306" y="69294"/>
              </a:cxn>
              <a:cxn ang="0">
                <a:pos x="96719" y="90471"/>
              </a:cxn>
              <a:cxn ang="0">
                <a:pos x="119093" y="92706"/>
              </a:cxn>
              <a:cxn ang="0">
                <a:pos x="145971" y="118498"/>
              </a:cxn>
              <a:cxn ang="0">
                <a:pos x="142146" y="132731"/>
              </a:cxn>
              <a:cxn ang="0">
                <a:pos x="133380" y="145699"/>
              </a:cxn>
              <a:cxn ang="0">
                <a:pos x="142146" y="158669"/>
              </a:cxn>
              <a:cxn ang="0">
                <a:pos x="135704" y="169452"/>
              </a:cxn>
              <a:cxn ang="0">
                <a:pos x="111489" y="145699"/>
              </a:cxn>
              <a:cxn ang="0">
                <a:pos x="35892" y="145699"/>
              </a:cxn>
              <a:cxn ang="0">
                <a:pos x="78025" y="183149"/>
              </a:cxn>
              <a:cxn ang="0">
                <a:pos x="73618" y="222105"/>
              </a:cxn>
              <a:cxn ang="0">
                <a:pos x="50662" y="211662"/>
              </a:cxn>
              <a:cxn ang="0">
                <a:pos x="37732" y="193204"/>
              </a:cxn>
              <a:cxn ang="0">
                <a:pos x="20346" y="199761"/>
              </a:cxn>
              <a:cxn ang="0">
                <a:pos x="1410" y="172949"/>
              </a:cxn>
              <a:cxn ang="0">
                <a:pos x="14776" y="153131"/>
              </a:cxn>
              <a:cxn ang="0">
                <a:pos x="14776" y="138268"/>
              </a:cxn>
              <a:cxn ang="0">
                <a:pos x="1410" y="118498"/>
              </a:cxn>
              <a:cxn ang="0">
                <a:pos x="20346" y="91686"/>
              </a:cxn>
              <a:cxn ang="0">
                <a:pos x="37732" y="98195"/>
              </a:cxn>
              <a:cxn ang="0">
                <a:pos x="50662" y="79737"/>
              </a:cxn>
              <a:cxn ang="0">
                <a:pos x="234231" y="44047"/>
              </a:cxn>
              <a:cxn ang="0">
                <a:pos x="234231" y="77313"/>
              </a:cxn>
              <a:cxn ang="0">
                <a:pos x="234231" y="44047"/>
              </a:cxn>
              <a:cxn ang="0">
                <a:pos x="244257" y="0"/>
              </a:cxn>
              <a:cxn ang="0">
                <a:pos x="252539" y="16851"/>
              </a:cxn>
              <a:cxn ang="0">
                <a:pos x="270315" y="18600"/>
              </a:cxn>
              <a:cxn ang="0">
                <a:pos x="291626" y="39045"/>
              </a:cxn>
              <a:cxn ang="0">
                <a:pos x="288623" y="50360"/>
              </a:cxn>
              <a:cxn ang="0">
                <a:pos x="281648" y="60704"/>
              </a:cxn>
              <a:cxn ang="0">
                <a:pos x="273850" y="62064"/>
              </a:cxn>
              <a:cxn ang="0">
                <a:pos x="244935" y="121214"/>
              </a:cxn>
              <a:cxn ang="0">
                <a:pos x="238348" y="121360"/>
              </a:cxn>
              <a:cxn ang="0">
                <a:pos x="216456" y="115726"/>
              </a:cxn>
              <a:cxn ang="0">
                <a:pos x="215923" y="104509"/>
              </a:cxn>
              <a:cxn ang="0">
                <a:pos x="198147" y="102760"/>
              </a:cxn>
              <a:cxn ang="0">
                <a:pos x="186862" y="99749"/>
              </a:cxn>
              <a:cxn ang="0">
                <a:pos x="179839" y="70952"/>
              </a:cxn>
              <a:cxn ang="0">
                <a:pos x="186814" y="60704"/>
              </a:cxn>
              <a:cxn ang="0">
                <a:pos x="179839" y="50360"/>
              </a:cxn>
              <a:cxn ang="0">
                <a:pos x="186862" y="21611"/>
              </a:cxn>
              <a:cxn ang="0">
                <a:pos x="198147" y="18600"/>
              </a:cxn>
              <a:cxn ang="0">
                <a:pos x="215923" y="16851"/>
              </a:cxn>
              <a:cxn ang="0">
                <a:pos x="224205" y="0"/>
              </a:cxn>
            </a:cxnLst>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chemeClr val="bg1"/>
          </a:solidFill>
          <a:ln w="9525">
            <a:noFill/>
          </a:ln>
        </p:spPr>
        <p:txBody>
          <a:bodyPr/>
          <a:p>
            <a:endParaRPr lang="zh-CN" altLang="en-US"/>
          </a:p>
        </p:txBody>
      </p:sp>
      <p:sp>
        <p:nvSpPr>
          <p:cNvPr id="23" name="ïŝļîḍe"/>
          <p:cNvSpPr/>
          <p:nvPr>
            <p:custDataLst>
              <p:tags r:id="rId27"/>
            </p:custDataLst>
          </p:nvPr>
        </p:nvSpPr>
        <p:spPr bwMode="auto">
          <a:xfrm flipH="1">
            <a:off x="9513888" y="1198563"/>
            <a:ext cx="319088" cy="306388"/>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chemeClr val="lt1"/>
          </a:solidFill>
          <a:ln>
            <a:noFill/>
          </a:ln>
        </p:spPr>
        <p:txBody>
          <a:bodyPr>
            <a:normAutofit fontScale="70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6345" name="ïślíďè"/>
          <p:cNvSpPr/>
          <p:nvPr>
            <p:custDataLst>
              <p:tags r:id="rId28"/>
            </p:custDataLst>
          </p:nvPr>
        </p:nvSpPr>
        <p:spPr>
          <a:xfrm flipH="1">
            <a:off x="8434388" y="2971800"/>
            <a:ext cx="519112" cy="515938"/>
          </a:xfrm>
          <a:custGeom>
            <a:avLst/>
            <a:gdLst/>
            <a:ahLst/>
            <a:cxnLst>
              <a:cxn ang="0">
                <a:pos x="157241" y="82871"/>
              </a:cxn>
              <a:cxn ang="0">
                <a:pos x="181530" y="87459"/>
              </a:cxn>
              <a:cxn ang="0">
                <a:pos x="155834" y="112619"/>
              </a:cxn>
              <a:cxn ang="0">
                <a:pos x="110066" y="129720"/>
              </a:cxn>
              <a:cxn ang="0">
                <a:pos x="110066" y="212768"/>
              </a:cxn>
              <a:cxn ang="0">
                <a:pos x="194879" y="212768"/>
              </a:cxn>
              <a:cxn ang="0">
                <a:pos x="212345" y="167902"/>
              </a:cxn>
              <a:cxn ang="0">
                <a:pos x="238040" y="142742"/>
              </a:cxn>
              <a:cxn ang="0">
                <a:pos x="216359" y="233800"/>
              </a:cxn>
              <a:cxn ang="0">
                <a:pos x="88586" y="233800"/>
              </a:cxn>
              <a:cxn ang="0">
                <a:pos x="88586" y="108688"/>
              </a:cxn>
              <a:cxn ang="0">
                <a:pos x="157241" y="82871"/>
              </a:cxn>
              <a:cxn ang="0">
                <a:pos x="133259" y="23205"/>
              </a:cxn>
              <a:cxn ang="0">
                <a:pos x="228202" y="41730"/>
              </a:cxn>
              <a:cxn ang="0">
                <a:pos x="203661" y="65758"/>
              </a:cxn>
              <a:cxn ang="0">
                <a:pos x="68163" y="88707"/>
              </a:cxn>
              <a:cxn ang="0">
                <a:pos x="68163" y="253813"/>
              </a:cxn>
              <a:cxn ang="0">
                <a:pos x="236783" y="253813"/>
              </a:cxn>
              <a:cxn ang="0">
                <a:pos x="260219" y="121138"/>
              </a:cxn>
              <a:cxn ang="0">
                <a:pos x="284710" y="97010"/>
              </a:cxn>
              <a:cxn ang="0">
                <a:pos x="260219" y="276762"/>
              </a:cxn>
              <a:cxn ang="0">
                <a:pos x="44678" y="276762"/>
              </a:cxn>
              <a:cxn ang="0">
                <a:pos x="44678" y="65709"/>
              </a:cxn>
              <a:cxn ang="0">
                <a:pos x="133259" y="23205"/>
              </a:cxn>
              <a:cxn ang="0">
                <a:pos x="289747" y="0"/>
              </a:cxn>
              <a:cxn ang="0">
                <a:pos x="294164" y="32530"/>
              </a:cxn>
              <a:cxn ang="0">
                <a:pos x="327389" y="36854"/>
              </a:cxn>
              <a:cxn ang="0">
                <a:pos x="283423" y="79900"/>
              </a:cxn>
              <a:cxn ang="0">
                <a:pos x="269369" y="78083"/>
              </a:cxn>
              <a:cxn ang="0">
                <a:pos x="182541" y="163141"/>
              </a:cxn>
              <a:cxn ang="0">
                <a:pos x="183646" y="171249"/>
              </a:cxn>
              <a:cxn ang="0">
                <a:pos x="152478" y="201764"/>
              </a:cxn>
              <a:cxn ang="0">
                <a:pos x="121311" y="171249"/>
              </a:cxn>
              <a:cxn ang="0">
                <a:pos x="152478" y="140734"/>
              </a:cxn>
              <a:cxn ang="0">
                <a:pos x="160760" y="141815"/>
              </a:cxn>
              <a:cxn ang="0">
                <a:pos x="247638" y="56805"/>
              </a:cxn>
              <a:cxn ang="0">
                <a:pos x="245781" y="43045"/>
              </a:cxn>
            </a:cxnLst>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lnTo>
                  <a:pt x="536061" y="0"/>
                </a:lnTo>
                <a:close/>
              </a:path>
            </a:pathLst>
          </a:custGeom>
          <a:solidFill>
            <a:schemeClr val="bg1"/>
          </a:solidFill>
          <a:ln w="9525">
            <a:noFill/>
          </a:ln>
        </p:spPr>
        <p:txBody>
          <a:bodyPr/>
          <a:p>
            <a:endParaRPr lang="zh-CN" altLang="en-US"/>
          </a:p>
        </p:txBody>
      </p:sp>
      <p:sp>
        <p:nvSpPr>
          <p:cNvPr id="25" name="iṣḻïḑe"/>
          <p:cNvSpPr/>
          <p:nvPr>
            <p:custDataLst>
              <p:tags r:id="rId29"/>
            </p:custDataLst>
          </p:nvPr>
        </p:nvSpPr>
        <p:spPr bwMode="auto">
          <a:xfrm flipH="1">
            <a:off x="8747125" y="1892300"/>
            <a:ext cx="436563" cy="352425"/>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accent1">
              <a:lumMod val="40000"/>
              <a:lumOff val="60000"/>
            </a:schemeClr>
          </a:solidFill>
          <a:ln>
            <a:noFill/>
          </a:ln>
        </p:spPr>
        <p:txBody>
          <a:bodyPr>
            <a:normAutofit fontScale="8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auto" latinLnBrk="0" hangingPunct="0">
              <a:lnSpc>
                <a:spcPct val="100000"/>
              </a:lnSpc>
              <a:spcBef>
                <a:spcPts val="0"/>
              </a:spcBef>
              <a:spcAft>
                <a:spcPts val="0"/>
              </a:spcAft>
              <a:buClrTx/>
              <a:buSzTx/>
              <a:buFontTx/>
              <a:buNone/>
              <a:defRPr/>
            </a:pPr>
            <a:endParaRPr kumimoji="0" lang="id-ID"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Tree>
    <p:custDataLst>
      <p:tags r:id="rId30"/>
    </p:custDataLst>
  </p:cSld>
  <p:clrMapOvr>
    <a:masterClrMapping/>
  </p:clrMapOvr>
  <p:transition spd="med" advTm="3000">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69" name="矩形 28"/>
          <p:cNvSpPr/>
          <p:nvPr>
            <p:custDataLst>
              <p:tags r:id="rId1"/>
            </p:custDataLst>
          </p:nvPr>
        </p:nvSpPr>
        <p:spPr>
          <a:xfrm>
            <a:off x="3214688" y="0"/>
            <a:ext cx="71437" cy="6858000"/>
          </a:xfrm>
          <a:prstGeom prst="rect">
            <a:avLst/>
          </a:prstGeom>
          <a:solidFill>
            <a:schemeClr val="accent1"/>
          </a:solidFill>
          <a:ln w="19050">
            <a:noFill/>
          </a:ln>
        </p:spPr>
        <p:txBody>
          <a:bodyPr anchor="ctr" anchorCtr="0"/>
          <a:p>
            <a:pPr algn="ctr" eaLnBrk="0" hangingPunct="0">
              <a:lnSpc>
                <a:spcPct val="130000"/>
              </a:lnSpc>
              <a:buFontTx/>
            </a:pPr>
            <a:endParaRPr lang="zh-CN" altLang="zh-CN"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custDataLst>
              <p:tags r:id="rId2"/>
            </p:custDataLst>
          </p:nvPr>
        </p:nvSpPr>
        <p:spPr>
          <a:xfrm>
            <a:off x="3532188" y="1476375"/>
            <a:ext cx="3641725" cy="730250"/>
          </a:xfrm>
          <a:prstGeom prst="rect">
            <a:avLst/>
          </a:prstGeom>
        </p:spPr>
        <p:txBody>
          <a:bodyPr lIns="90000" tIns="0" rIns="90000" bIns="46800"/>
          <a:lstStyle/>
          <a:p>
            <a:pPr marR="0" defTabSz="914400" eaLnBrk="0" hangingPunct="0">
              <a:lnSpc>
                <a:spcPct val="120000"/>
              </a:lnSpc>
              <a:spcBef>
                <a:spcPts val="1000"/>
              </a:spcBef>
              <a:buClrTx/>
              <a:buSzTx/>
              <a:buFontTx/>
              <a:buNone/>
              <a:defRPr/>
            </a:pPr>
            <a:r>
              <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rPr>
              <a:t>节后复工主要危险因素</a:t>
            </a:r>
            <a:endPar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endParaRPr>
          </a:p>
        </p:txBody>
      </p:sp>
      <p:sp>
        <p:nvSpPr>
          <p:cNvPr id="58371" name="椭圆 29"/>
          <p:cNvSpPr/>
          <p:nvPr>
            <p:custDataLst>
              <p:tags r:id="rId3"/>
            </p:custDataLst>
          </p:nvPr>
        </p:nvSpPr>
        <p:spPr>
          <a:xfrm>
            <a:off x="2933700" y="1206500"/>
            <a:ext cx="635000" cy="635000"/>
          </a:xfrm>
          <a:prstGeom prst="ellipse">
            <a:avLst/>
          </a:prstGeom>
          <a:solidFill>
            <a:schemeClr val="bg2"/>
          </a:solidFill>
          <a:ln w="57150" cap="flat" cmpd="sng">
            <a:solidFill>
              <a:schemeClr val="bg1"/>
            </a:solidFill>
            <a:prstDash val="solid"/>
            <a:round/>
            <a:headEnd type="none" w="med" len="med"/>
            <a:tailEnd type="none" w="med" len="med"/>
          </a:ln>
        </p:spPr>
        <p:txBody>
          <a:bodyPr tIns="46800" bIns="46800" anchor="ctr" anchorCtr="1"/>
          <a:p>
            <a:pPr algn="ctr" eaLnBrk="0" hangingPunct="0">
              <a:lnSpc>
                <a:spcPct val="130000"/>
              </a:lnSpc>
              <a:buFontTx/>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custDataLst>
              <p:tags r:id="rId4"/>
            </p:custDataLst>
          </p:nvPr>
        </p:nvSpPr>
        <p:spPr>
          <a:xfrm>
            <a:off x="3532188" y="3224213"/>
            <a:ext cx="4017963" cy="730250"/>
          </a:xfrm>
          <a:prstGeom prst="rect">
            <a:avLst/>
          </a:prstGeom>
        </p:spPr>
        <p:txBody>
          <a:bodyPr lIns="90000" tIns="0" rIns="90000" bIns="46800"/>
          <a:lstStyle/>
          <a:p>
            <a:pPr marR="0" defTabSz="914400" eaLnBrk="0" hangingPunct="0">
              <a:lnSpc>
                <a:spcPct val="120000"/>
              </a:lnSpc>
              <a:spcBef>
                <a:spcPts val="1000"/>
              </a:spcBef>
              <a:buClrTx/>
              <a:buSzTx/>
              <a:buFontTx/>
              <a:buNone/>
              <a:defRPr/>
            </a:pPr>
            <a:r>
              <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sym typeface="+mn-ea"/>
              </a:rPr>
              <a:t>节后易发生的</a:t>
            </a:r>
            <a:r>
              <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rPr>
              <a:t>不安全行为</a:t>
            </a:r>
            <a:endPar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endParaRPr>
          </a:p>
        </p:txBody>
      </p:sp>
      <p:sp>
        <p:nvSpPr>
          <p:cNvPr id="58373" name="椭圆 30"/>
          <p:cNvSpPr/>
          <p:nvPr>
            <p:custDataLst>
              <p:tags r:id="rId5"/>
            </p:custDataLst>
          </p:nvPr>
        </p:nvSpPr>
        <p:spPr>
          <a:xfrm>
            <a:off x="2933700" y="2925763"/>
            <a:ext cx="635000" cy="635000"/>
          </a:xfrm>
          <a:prstGeom prst="ellipse">
            <a:avLst/>
          </a:prstGeom>
          <a:solidFill>
            <a:schemeClr val="bg2"/>
          </a:solidFill>
          <a:ln w="57150" cap="flat" cmpd="sng">
            <a:solidFill>
              <a:schemeClr val="bg1"/>
            </a:solidFill>
            <a:prstDash val="solid"/>
            <a:round/>
            <a:headEnd type="none" w="med" len="med"/>
            <a:tailEnd type="none" w="med" len="med"/>
          </a:ln>
        </p:spPr>
        <p:txBody>
          <a:bodyPr tIns="46800" bIns="46800" anchor="ctr" anchorCtr="1"/>
          <a:p>
            <a:pPr algn="ctr" eaLnBrk="0" hangingPunct="0">
              <a:lnSpc>
                <a:spcPct val="130000"/>
              </a:lnSpc>
              <a:buFontTx/>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custDataLst>
              <p:tags r:id="rId6"/>
            </p:custDataLst>
          </p:nvPr>
        </p:nvSpPr>
        <p:spPr>
          <a:xfrm>
            <a:off x="3532188" y="4914900"/>
            <a:ext cx="4113213" cy="728663"/>
          </a:xfrm>
          <a:prstGeom prst="rect">
            <a:avLst/>
          </a:prstGeom>
        </p:spPr>
        <p:txBody>
          <a:bodyPr lIns="90000" tIns="0" rIns="90000" bIns="46800"/>
          <a:lstStyle/>
          <a:p>
            <a:pPr marR="0" defTabSz="914400" eaLnBrk="0" hangingPunct="0">
              <a:lnSpc>
                <a:spcPct val="120000"/>
              </a:lnSpc>
              <a:spcBef>
                <a:spcPts val="1000"/>
              </a:spcBef>
              <a:buClrTx/>
              <a:buSzTx/>
              <a:buFontTx/>
              <a:buNone/>
              <a:defRPr/>
            </a:pPr>
            <a:r>
              <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rPr>
              <a:t>节后复工复产的安全措施</a:t>
            </a:r>
            <a:endParaRPr kumimoji="0" lang="zh-CN" altLang="en-US" sz="2400" b="1" kern="1200" cap="none" spc="200" normalizeH="0" baseline="0" noProof="0">
              <a:solidFill>
                <a:schemeClr val="dk1"/>
              </a:solidFill>
              <a:latin typeface="Arial" panose="020B0604020202020204" pitchFamily="34" charset="0"/>
              <a:ea typeface="微软雅黑" panose="020B0503020204020204" pitchFamily="34" charset="-122"/>
              <a:cs typeface="+mj-cs"/>
            </a:endParaRPr>
          </a:p>
        </p:txBody>
      </p:sp>
      <p:sp>
        <p:nvSpPr>
          <p:cNvPr id="58375" name="椭圆 31"/>
          <p:cNvSpPr/>
          <p:nvPr>
            <p:custDataLst>
              <p:tags r:id="rId7"/>
            </p:custDataLst>
          </p:nvPr>
        </p:nvSpPr>
        <p:spPr>
          <a:xfrm>
            <a:off x="2933700" y="4641850"/>
            <a:ext cx="635000" cy="635000"/>
          </a:xfrm>
          <a:prstGeom prst="ellipse">
            <a:avLst/>
          </a:prstGeom>
          <a:solidFill>
            <a:schemeClr val="bg2"/>
          </a:solidFill>
          <a:ln w="57150" cap="flat" cmpd="sng">
            <a:solidFill>
              <a:schemeClr val="bg1"/>
            </a:solidFill>
            <a:prstDash val="solid"/>
            <a:round/>
            <a:headEnd type="none" w="med" len="med"/>
            <a:tailEnd type="none" w="med" len="med"/>
          </a:ln>
        </p:spPr>
        <p:txBody>
          <a:bodyPr tIns="46800" bIns="46800" anchor="ctr" anchorCtr="1"/>
          <a:p>
            <a:pPr algn="ctr" eaLnBrk="0" hangingPunct="0">
              <a:lnSpc>
                <a:spcPct val="130000"/>
              </a:lnSpc>
              <a:buFontTx/>
            </a:pPr>
            <a:r>
              <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1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376" name="TextBox 9"/>
          <p:cNvSpPr txBox="1"/>
          <p:nvPr>
            <p:custDataLst>
              <p:tags r:id="rId8"/>
            </p:custDataLst>
          </p:nvPr>
        </p:nvSpPr>
        <p:spPr>
          <a:xfrm>
            <a:off x="2122488" y="2316163"/>
            <a:ext cx="406400" cy="1546225"/>
          </a:xfrm>
          <a:prstGeom prst="rect">
            <a:avLst/>
          </a:prstGeom>
          <a:noFill/>
          <a:ln w="9525">
            <a:noFill/>
          </a:ln>
        </p:spPr>
        <p:txBody>
          <a:bodyPr vert="eaVert" lIns="0" anchor="b" anchorCtr="0"/>
          <a:p>
            <a:pPr algn="ctr" eaLnBrk="0" hangingPunct="0">
              <a:buFontTx/>
            </a:pPr>
            <a:r>
              <a:rPr lang="en-US" altLang="zh-CN" dirty="0">
                <a:solidFill>
                  <a:srgbClr val="000000"/>
                </a:solidFill>
                <a:latin typeface="Arial" panose="020B0604020202020204" pitchFamily="34" charset="0"/>
                <a:ea typeface="等线 Light" panose="02010600030101010101" pitchFamily="2" charset="-122"/>
                <a:sym typeface="Arial" panose="020B0604020202020204" pitchFamily="34" charset="0"/>
              </a:rPr>
              <a:t>CONTENTS</a:t>
            </a:r>
            <a:endParaRPr lang="en-US" altLang="zh-CN" dirty="0">
              <a:solidFill>
                <a:srgbClr val="000000"/>
              </a:solidFill>
              <a:latin typeface="Arial" panose="020B0604020202020204" pitchFamily="34" charset="0"/>
              <a:ea typeface="等线 Light" panose="02010600030101010101" pitchFamily="2" charset="-122"/>
              <a:sym typeface="Arial" panose="020B0604020202020204" pitchFamily="34" charset="0"/>
            </a:endParaRPr>
          </a:p>
        </p:txBody>
      </p:sp>
      <p:sp>
        <p:nvSpPr>
          <p:cNvPr id="12" name="文本框 99"/>
          <p:cNvSpPr txBox="1"/>
          <p:nvPr>
            <p:custDataLst>
              <p:tags r:id="rId9"/>
            </p:custDataLst>
          </p:nvPr>
        </p:nvSpPr>
        <p:spPr>
          <a:xfrm>
            <a:off x="1200150" y="900113"/>
            <a:ext cx="920750" cy="2849563"/>
          </a:xfrm>
          <a:prstGeom prst="rect">
            <a:avLst/>
          </a:prstGeom>
          <a:noFill/>
          <a:ln w="9525">
            <a:noFill/>
          </a:ln>
        </p:spPr>
        <p:txBody>
          <a:bodyPr vert="eaVert">
            <a:normAutofit fontScale="57500" lnSpcReduction="20000"/>
          </a:bodyPr>
          <a:lstStyle/>
          <a:p>
            <a:pPr marR="0" algn="ctr" defTabSz="914400" eaLnBrk="0" hangingPunct="0">
              <a:spcBef>
                <a:spcPts val="0"/>
              </a:spcBef>
              <a:spcAft>
                <a:spcPts val="0"/>
              </a:spcAft>
              <a:buClrTx/>
              <a:buSzTx/>
              <a:buFontTx/>
              <a:buNone/>
              <a:defRPr/>
            </a:pPr>
            <a:r>
              <a:rPr kumimoji="0" lang="zh-CN" altLang="en-US" sz="4800" kern="1200" cap="none" spc="0" normalizeH="0" baseline="0" noProof="0" dirty="0">
                <a:solidFill>
                  <a:schemeClr val="accent1"/>
                </a:solidFill>
                <a:latin typeface="Arial" panose="020B0604020202020204" pitchFamily="34" charset="0"/>
                <a:ea typeface="汉仪旗黑-85S" pitchFamily="18" charset="-122"/>
                <a:cs typeface="微软雅黑" panose="020B0503020204020204" pitchFamily="34" charset="-122"/>
              </a:rPr>
              <a:t>目录  CONTENTS</a:t>
            </a:r>
            <a:endParaRPr kumimoji="0" lang="zh-CN" altLang="en-US" sz="4800" kern="1200" cap="none" spc="0" normalizeH="0" baseline="0" noProof="0" dirty="0">
              <a:solidFill>
                <a:schemeClr val="accent1"/>
              </a:solidFill>
              <a:latin typeface="Arial" panose="020B0604020202020204" pitchFamily="34" charset="0"/>
              <a:ea typeface="汉仪旗黑-85S" pitchFamily="18" charset="-122"/>
              <a:cs typeface="微软雅黑" panose="020B0503020204020204" pitchFamily="34" charset="-122"/>
            </a:endParaRPr>
          </a:p>
        </p:txBody>
      </p:sp>
    </p:spTree>
    <p:custDataLst>
      <p:tags r:id="rId10"/>
    </p:custDataLst>
  </p:cSld>
  <p:clrMapOvr>
    <a:masterClrMapping/>
  </p:clrMapOvr>
  <p:transition spd="med" advTm="3000">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7" name="PA_ 13"/>
          <p:cNvSpPr txBox="1"/>
          <p:nvPr>
            <p:custDataLst>
              <p:tags r:id="rId1"/>
            </p:custDataLst>
          </p:nvPr>
        </p:nvSpPr>
        <p:spPr>
          <a:xfrm>
            <a:off x="5726113" y="1685925"/>
            <a:ext cx="1123950" cy="1016000"/>
          </a:xfrm>
          <a:prstGeom prst="rect">
            <a:avLst/>
          </a:prstGeom>
          <a:noFill/>
          <a:ln w="9525">
            <a:noFill/>
          </a:ln>
        </p:spPr>
        <p:txBody>
          <a:bodyPr wrap="none" anchor="t" anchorCtr="0">
            <a:spAutoFit/>
          </a:bodyPr>
          <a:p>
            <a:pPr algn="r" eaLnBrk="0" hangingPunct="0">
              <a:buFontTx/>
            </a:pPr>
            <a:r>
              <a:rPr lang="en-US" altLang="zh-CN" sz="6000" b="1" dirty="0">
                <a:solidFill>
                  <a:srgbClr val="8D2022"/>
                </a:solidFill>
                <a:latin typeface="微软雅黑" panose="020B0503020204020204" pitchFamily="34" charset="-122"/>
                <a:ea typeface="微软雅黑" panose="020B0503020204020204" pitchFamily="34" charset="-122"/>
                <a:sym typeface="Calibri" panose="020F0502020204030204" pitchFamily="34" charset="0"/>
              </a:rPr>
              <a:t>01</a:t>
            </a:r>
            <a:endParaRPr lang="en-US" altLang="zh-CN" sz="6000" b="1" dirty="0">
              <a:solidFill>
                <a:srgbClr val="8D202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 name="标题 1"/>
          <p:cNvSpPr>
            <a:spLocks noGrp="1"/>
          </p:cNvSpPr>
          <p:nvPr>
            <p:custDataLst>
              <p:tags r:id="rId2"/>
            </p:custDataLst>
          </p:nvPr>
        </p:nvSpPr>
        <p:spPr>
          <a:xfrm>
            <a:off x="2584450" y="2890838"/>
            <a:ext cx="7407275" cy="1636713"/>
          </a:xfrm>
          <a:prstGeom prst="rect">
            <a:avLst/>
          </a:prstGeom>
        </p:spPr>
        <p:txBody>
          <a:bodyPr lIns="90170" tIns="46990" rIns="90170" bIns="46990" anchor="ctr">
            <a:normAutofit fontScale="65000" lnSpcReduction="20000"/>
          </a:bodyPr>
          <a:lstStyle>
            <a:lvl1pPr algn="l" defTabSz="914400" rtl="0" eaLnBrk="1" fontAlgn="auto" latinLnBrk="0" hangingPunct="1">
              <a:lnSpc>
                <a:spcPct val="100000"/>
              </a:lnSpc>
              <a:spcBef>
                <a:spcPct val="0"/>
              </a:spcBef>
              <a:buNone/>
              <a:defRPr kumimoji="0" lang="zh-CN" altLang="en-US" sz="8000" b="0" i="0" u="none" strike="noStrike" kern="1200" cap="none" spc="800" normalizeH="0" baseline="0">
                <a:ln>
                  <a:noFill/>
                </a:ln>
                <a:solidFill>
                  <a:schemeClr val="tx1">
                    <a:lumMod val="85000"/>
                    <a:lumOff val="15000"/>
                  </a:schemeClr>
                </a:solidFill>
                <a:effectLst/>
                <a:uLnTx/>
                <a:uFillTx/>
                <a:latin typeface="Arial" panose="020B0604020202020204" pitchFamily="34" charset="0"/>
                <a:ea typeface="汉仪旗黑-85S" pitchFamily="18" charset="-122"/>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rPr>
              <a:t>节后复工</a:t>
            </a:r>
            <a:endPar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rPr>
              <a:t>主要危险因素</a:t>
            </a:r>
            <a:endPar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endParaRPr>
          </a:p>
        </p:txBody>
      </p:sp>
    </p:spTree>
    <p:custDataLst>
      <p:tags r:id="rId3"/>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41"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61442"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61443" name="文本框 2"/>
          <p:cNvSpPr txBox="1"/>
          <p:nvPr/>
        </p:nvSpPr>
        <p:spPr>
          <a:xfrm>
            <a:off x="5027613" y="558800"/>
            <a:ext cx="2125662" cy="460375"/>
          </a:xfrm>
          <a:prstGeom prst="rect">
            <a:avLst/>
          </a:prstGeom>
          <a:noFill/>
          <a:ln w="9525">
            <a:noFill/>
          </a:ln>
        </p:spPr>
        <p:txBody>
          <a:bodyPr anchor="t" anchorCtr="0">
            <a:spAutoFit/>
          </a:bodyPr>
          <a:p>
            <a:pPr algn="ctr" eaLnBrk="0" hangingPunct="0">
              <a:buFontTx/>
            </a:pPr>
            <a:r>
              <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节后综合征</a:t>
            </a:r>
            <a:endPar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444" name="文本框 1"/>
          <p:cNvSpPr txBox="1"/>
          <p:nvPr>
            <p:custDataLst>
              <p:tags r:id="rId6"/>
            </p:custDataLst>
          </p:nvPr>
        </p:nvSpPr>
        <p:spPr>
          <a:xfrm>
            <a:off x="2193925" y="1335088"/>
            <a:ext cx="7720013" cy="3415030"/>
          </a:xfrm>
          <a:prstGeom prst="rect">
            <a:avLst/>
          </a:prstGeom>
          <a:noFill/>
          <a:ln w="9525">
            <a:noFill/>
          </a:ln>
        </p:spPr>
        <p:txBody>
          <a:bodyPr anchor="t" anchorCtr="0">
            <a:spAutoFit/>
          </a:bodyPr>
          <a:p>
            <a:pPr algn="just" eaLnBrk="0" hangingPunct="0">
              <a:lnSpc>
                <a:spcPct val="150000"/>
              </a:lnSpc>
              <a:buFontTx/>
            </a:pPr>
            <a:r>
              <a:rPr lang="en-US" altLang="zh-CN" sz="2400" b="1" dirty="0">
                <a:solidFill>
                  <a:srgbClr val="000000"/>
                </a:solidFill>
                <a:latin typeface="微软雅黑" panose="020B0503020204020204" pitchFamily="34" charset="-122"/>
                <a:ea typeface="微软雅黑" panose="020B0503020204020204" pitchFamily="34" charset="-122"/>
                <a:sym typeface="+mn-ea"/>
              </a:rPr>
              <a:t>        </a:t>
            </a:r>
            <a:r>
              <a:rPr lang="zh-CN" altLang="en-US" sz="2400" b="1" dirty="0">
                <a:solidFill>
                  <a:srgbClr val="000000"/>
                </a:solidFill>
                <a:latin typeface="微软雅黑" panose="020B0503020204020204" pitchFamily="34" charset="-122"/>
                <a:ea typeface="微软雅黑" panose="020B0503020204020204" pitchFamily="34" charset="-122"/>
                <a:sym typeface="+mn-ea"/>
              </a:rPr>
              <a:t>刚刚过完幸福、热闹的春节假期，现在又陆续返回工作岗位或施工现场，但许多人还沉浸在节日欢乐的气氛之中，生活节律还没有调整过来，自由散漫的心还没有收回来，主要体现在疲惫、情绪不稳定，人虽然到工地了，但心还在家里，思想不集中，这就是“节后综合症”，是很危险的隐患，是很容易发生事故的。</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pic>
        <p:nvPicPr>
          <p:cNvPr id="61445" name="图片 31"/>
          <p:cNvPicPr>
            <a:picLocks noChangeAspect="1"/>
          </p:cNvPicPr>
          <p:nvPr/>
        </p:nvPicPr>
        <p:blipFill>
          <a:blip r:embed="rId7"/>
          <a:stretch>
            <a:fillRect/>
          </a:stretch>
        </p:blipFill>
        <p:spPr>
          <a:xfrm>
            <a:off x="9698038" y="4089400"/>
            <a:ext cx="2784475" cy="2784475"/>
          </a:xfrm>
          <a:prstGeom prst="rect">
            <a:avLst/>
          </a:prstGeom>
          <a:noFill/>
          <a:ln w="9525">
            <a:noFill/>
          </a:ln>
        </p:spPr>
      </p:pic>
      <p:pic>
        <p:nvPicPr>
          <p:cNvPr id="61446" name="图片 36"/>
          <p:cNvPicPr>
            <a:picLocks noChangeAspect="1"/>
          </p:cNvPicPr>
          <p:nvPr/>
        </p:nvPicPr>
        <p:blipFill>
          <a:blip r:embed="rId8"/>
          <a:stretch>
            <a:fillRect/>
          </a:stretch>
        </p:blipFill>
        <p:spPr>
          <a:xfrm>
            <a:off x="-153987" y="4089400"/>
            <a:ext cx="2784475" cy="2784475"/>
          </a:xfrm>
          <a:prstGeom prst="rect">
            <a:avLst/>
          </a:prstGeom>
          <a:noFill/>
          <a:ln w="9525">
            <a:noFill/>
          </a:ln>
        </p:spPr>
      </p:pic>
      <p:sp>
        <p:nvSpPr>
          <p:cNvPr id="61447" name="ï$ľïḍè"/>
          <p:cNvSpPr/>
          <p:nvPr>
            <p:custDataLst>
              <p:tags r:id="rId9"/>
            </p:custDataLst>
          </p:nvPr>
        </p:nvSpPr>
        <p:spPr>
          <a:xfrm rot="-5400000">
            <a:off x="884238" y="2830513"/>
            <a:ext cx="1439862" cy="127000"/>
          </a:xfrm>
          <a:prstGeom prst="roundRect">
            <a:avLst>
              <a:gd name="adj" fmla="val 50000"/>
            </a:avLst>
          </a:prstGeom>
          <a:solidFill>
            <a:schemeClr val="accent1"/>
          </a:solidFill>
          <a:ln w="25400">
            <a:noFill/>
          </a:ln>
        </p:spPr>
        <p:txBody>
          <a:bodyPr anchor="ctr" anchorCtr="0"/>
          <a:p>
            <a:pPr algn="ctr" defTabSz="457200">
              <a:buFontTx/>
            </a:pPr>
            <a:endParaRPr lang="zh-CN" altLang="zh-CN" sz="24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1448" name="ï$ľïḍè"/>
          <p:cNvSpPr/>
          <p:nvPr>
            <p:custDataLst>
              <p:tags r:id="rId10"/>
            </p:custDataLst>
          </p:nvPr>
        </p:nvSpPr>
        <p:spPr>
          <a:xfrm rot="-5400000">
            <a:off x="9655175" y="2833688"/>
            <a:ext cx="1439863" cy="125412"/>
          </a:xfrm>
          <a:prstGeom prst="roundRect">
            <a:avLst>
              <a:gd name="adj" fmla="val 50000"/>
            </a:avLst>
          </a:prstGeom>
          <a:solidFill>
            <a:schemeClr val="accent1"/>
          </a:solidFill>
          <a:ln w="25400">
            <a:noFill/>
          </a:ln>
        </p:spPr>
        <p:txBody>
          <a:bodyPr anchor="ctr" anchorCtr="0"/>
          <a:p>
            <a:pPr algn="ctr" defTabSz="457200">
              <a:buFontTx/>
            </a:pPr>
            <a:endParaRPr lang="zh-CN" altLang="zh-CN" sz="2400" dirty="0">
              <a:solidFill>
                <a:schemeClr val="accent2"/>
              </a:solidFill>
              <a:latin typeface="微软雅黑" panose="020B0503020204020204" pitchFamily="34" charset="-122"/>
              <a:ea typeface="微软雅黑" panose="020B0503020204020204" pitchFamily="34" charset="-122"/>
              <a:sym typeface="Calibri" panose="020F0502020204030204" pitchFamily="34" charset="0"/>
            </a:endParaRPr>
          </a:p>
        </p:txBody>
      </p:sp>
      <p:cxnSp>
        <p:nvCxnSpPr>
          <p:cNvPr id="4" name="直接连接符 3"/>
          <p:cNvCxnSpPr/>
          <p:nvPr/>
        </p:nvCxnSpPr>
        <p:spPr>
          <a:xfrm>
            <a:off x="522288" y="28956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439400" y="2895600"/>
            <a:ext cx="1146175"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11"/>
    </p:custDataLst>
  </p:cSld>
  <p:clrMapOvr>
    <a:masterClrMapping/>
  </p:clrMapOvr>
  <p:transition spd="med" advTm="3000">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3489"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63490"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3" name="矩形 2"/>
          <p:cNvSpPr/>
          <p:nvPr>
            <p:custDataLst>
              <p:tags r:id="rId6"/>
            </p:custDataLst>
          </p:nvPr>
        </p:nvSpPr>
        <p:spPr>
          <a:xfrm>
            <a:off x="1143000" y="1768475"/>
            <a:ext cx="4318000" cy="635000"/>
          </a:xfrm>
          <a:prstGeom prst="rect">
            <a:avLst/>
          </a:prstGeom>
          <a:solidFill>
            <a:srgbClr val="AD01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63492" name="文本框 2"/>
          <p:cNvSpPr txBox="1"/>
          <p:nvPr/>
        </p:nvSpPr>
        <p:spPr>
          <a:xfrm>
            <a:off x="5027613" y="558800"/>
            <a:ext cx="2125662" cy="460375"/>
          </a:xfrm>
          <a:prstGeom prst="rect">
            <a:avLst/>
          </a:prstGeom>
          <a:noFill/>
          <a:ln w="9525">
            <a:noFill/>
          </a:ln>
        </p:spPr>
        <p:txBody>
          <a:bodyPr anchor="t" anchorCtr="0">
            <a:spAutoFit/>
          </a:bodyPr>
          <a:p>
            <a:pPr algn="ctr" eaLnBrk="0" hangingPunct="0">
              <a:buFontTx/>
            </a:pPr>
            <a:r>
              <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节后综合征</a:t>
            </a:r>
            <a:endPar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35" name="TextBox 134"/>
          <p:cNvSpPr txBox="1"/>
          <p:nvPr>
            <p:custDataLst>
              <p:tags r:id="rId7"/>
            </p:custDataLst>
          </p:nvPr>
        </p:nvSpPr>
        <p:spPr>
          <a:xfrm>
            <a:off x="7065963" y="1608138"/>
            <a:ext cx="3706813" cy="982663"/>
          </a:xfrm>
          <a:prstGeom prst="rect">
            <a:avLst/>
          </a:prstGeom>
          <a:noFill/>
        </p:spPr>
        <p:txBody>
          <a:bodyPr lIns="121812" tIns="60905" rIns="121812" bIns="60905">
            <a:spAutoFit/>
          </a:bodyPr>
          <a:lstStyle/>
          <a:p>
            <a:pPr marR="0" defTabSz="914400" eaLnBrk="0" hangingPunct="0">
              <a:buClrTx/>
              <a:buSzTx/>
              <a:buFontTx/>
              <a:buNone/>
              <a:defRPr/>
            </a:pPr>
            <a:r>
              <a:rPr kumimoji="0" lang="zh-CN" altLang="en-US" sz="1865" kern="1200" cap="none" spc="0" normalizeH="0" baseline="0" noProof="0">
                <a:solidFill>
                  <a:schemeClr val="dk1"/>
                </a:solidFill>
                <a:latin typeface="微软雅黑" panose="020B0503020204020204" pitchFamily="34" charset="-122"/>
                <a:ea typeface="微软雅黑" panose="020B0503020204020204" pitchFamily="34" charset="-122"/>
                <a:cs typeface="+mn-cs"/>
                <a:sym typeface="+mn-ea"/>
              </a:rPr>
              <a:t>停止熬夜、应酬等行为，早睡早起，尽快调整作息，慢慢适应以前有规律的作息时间。</a:t>
            </a:r>
            <a:endParaRPr kumimoji="0" lang="zh-CN" altLang="en-US" sz="1865" kern="1200" cap="none" spc="0" normalizeH="0" baseline="0" noProof="0" dirty="0">
              <a:solidFill>
                <a:schemeClr val="dk1"/>
              </a:solidFill>
              <a:latin typeface="微软雅黑" panose="020B0503020204020204" pitchFamily="34" charset="-122"/>
              <a:ea typeface="微软雅黑" panose="020B0503020204020204" pitchFamily="34" charset="-122"/>
              <a:cs typeface="+mn-ea"/>
              <a:sym typeface="+mn-ea"/>
            </a:endParaRPr>
          </a:p>
        </p:txBody>
      </p:sp>
      <p:sp>
        <p:nvSpPr>
          <p:cNvPr id="136" name="TextBox 135"/>
          <p:cNvSpPr txBox="1"/>
          <p:nvPr>
            <p:custDataLst>
              <p:tags r:id="rId8"/>
            </p:custDataLst>
          </p:nvPr>
        </p:nvSpPr>
        <p:spPr>
          <a:xfrm>
            <a:off x="7069138" y="3209925"/>
            <a:ext cx="3706813" cy="693738"/>
          </a:xfrm>
          <a:prstGeom prst="rect">
            <a:avLst/>
          </a:prstGeom>
          <a:noFill/>
        </p:spPr>
        <p:txBody>
          <a:bodyPr lIns="121812" tIns="60905" rIns="121812" bIns="60905">
            <a:spAutoFit/>
          </a:bodyPr>
          <a:lstStyle/>
          <a:p>
            <a:pPr marR="0" defTabSz="914400" eaLnBrk="0" hangingPunct="0">
              <a:buClrTx/>
              <a:buSzTx/>
              <a:buFontTx/>
              <a:buNone/>
              <a:defRPr/>
            </a:pPr>
            <a:r>
              <a:rPr kumimoji="0" lang="zh-CN" altLang="en-US" sz="1865" kern="1200" cap="none" spc="0" normalizeH="0" baseline="0" noProof="0">
                <a:solidFill>
                  <a:schemeClr val="dk1"/>
                </a:solidFill>
                <a:latin typeface="微软雅黑" panose="020B0503020204020204" pitchFamily="34" charset="-122"/>
                <a:ea typeface="微软雅黑" panose="020B0503020204020204" pitchFamily="34" charset="-122"/>
                <a:cs typeface="+mn-cs"/>
                <a:sym typeface="+mn-ea"/>
              </a:rPr>
              <a:t>做到起居有序，将自己的心力和心态都调整回工作上去。</a:t>
            </a:r>
            <a:endParaRPr kumimoji="0" lang="zh-CN" altLang="en-US" sz="1865" kern="1200" cap="none" spc="0" normalizeH="0" baseline="0" noProof="0" dirty="0">
              <a:solidFill>
                <a:schemeClr val="dk1"/>
              </a:solidFill>
              <a:latin typeface="微软雅黑" panose="020B0503020204020204" pitchFamily="34" charset="-122"/>
              <a:ea typeface="微软雅黑" panose="020B0503020204020204" pitchFamily="34" charset="-122"/>
              <a:cs typeface="+mn-ea"/>
              <a:sym typeface="+mn-ea"/>
            </a:endParaRPr>
          </a:p>
        </p:txBody>
      </p:sp>
      <p:sp>
        <p:nvSpPr>
          <p:cNvPr id="137" name="TextBox 136"/>
          <p:cNvSpPr txBox="1"/>
          <p:nvPr>
            <p:custDataLst>
              <p:tags r:id="rId9"/>
            </p:custDataLst>
          </p:nvPr>
        </p:nvSpPr>
        <p:spPr>
          <a:xfrm>
            <a:off x="7069455" y="4777105"/>
            <a:ext cx="4206240" cy="407670"/>
          </a:xfrm>
          <a:prstGeom prst="rect">
            <a:avLst/>
          </a:prstGeom>
          <a:noFill/>
        </p:spPr>
        <p:txBody>
          <a:bodyPr wrap="square" lIns="121812" tIns="60905" rIns="121812" bIns="60905">
            <a:spAutoFit/>
          </a:bodyPr>
          <a:lstStyle/>
          <a:p>
            <a:pPr marR="0" defTabSz="914400" eaLnBrk="0" hangingPunct="0">
              <a:buClrTx/>
              <a:buSzTx/>
              <a:buFontTx/>
              <a:buNone/>
              <a:defRPr/>
            </a:pPr>
            <a:r>
              <a:rPr kumimoji="0" lang="zh-CN" altLang="en-US" sz="1865" kern="1200" cap="none" spc="0" normalizeH="0" baseline="0" noProof="0">
                <a:solidFill>
                  <a:schemeClr val="dk1"/>
                </a:solidFill>
                <a:latin typeface="微软雅黑" panose="020B0503020204020204" pitchFamily="34" charset="-122"/>
                <a:ea typeface="微软雅黑" panose="020B0503020204020204" pitchFamily="34" charset="-122"/>
                <a:cs typeface="+mn-cs"/>
                <a:sym typeface="+mn-ea"/>
              </a:rPr>
              <a:t>多吃蔬菜，粗粮，保证营养均衡。</a:t>
            </a:r>
            <a:endParaRPr kumimoji="0" lang="en-US" altLang="zh-CN" sz="1865" kern="1200" cap="none" spc="0" normalizeH="0" baseline="0" noProof="0" dirty="0">
              <a:solidFill>
                <a:schemeClr val="dk1"/>
              </a:solidFill>
              <a:latin typeface="微软雅黑" panose="020B0503020204020204" pitchFamily="34" charset="-122"/>
              <a:ea typeface="微软雅黑" panose="020B0503020204020204" pitchFamily="34" charset="-122"/>
              <a:cs typeface="+mn-cs"/>
              <a:sym typeface="+mn-ea"/>
            </a:endParaRPr>
          </a:p>
        </p:txBody>
      </p:sp>
      <p:cxnSp>
        <p:nvCxnSpPr>
          <p:cNvPr id="138" name="直接连接符 137"/>
          <p:cNvCxnSpPr/>
          <p:nvPr>
            <p:custDataLst>
              <p:tags r:id="rId10"/>
            </p:custDataLst>
          </p:nvPr>
        </p:nvCxnSpPr>
        <p:spPr>
          <a:xfrm>
            <a:off x="6157913" y="2746375"/>
            <a:ext cx="4425950" cy="0"/>
          </a:xfrm>
          <a:prstGeom prst="line">
            <a:avLst/>
          </a:prstGeom>
          <a:ln w="9525" cap="flat" cmpd="sng">
            <a:solidFill>
              <a:srgbClr val="808080"/>
            </a:solidFill>
            <a:prstDash val="dash"/>
            <a:round/>
            <a:headEnd type="none" w="med" len="med"/>
            <a:tailEnd type="none" w="med" len="med"/>
          </a:ln>
        </p:spPr>
      </p:cxnSp>
      <p:cxnSp>
        <p:nvCxnSpPr>
          <p:cNvPr id="139" name="直接连接符 138"/>
          <p:cNvCxnSpPr/>
          <p:nvPr>
            <p:custDataLst>
              <p:tags r:id="rId11"/>
            </p:custDataLst>
          </p:nvPr>
        </p:nvCxnSpPr>
        <p:spPr>
          <a:xfrm>
            <a:off x="6157913" y="4284663"/>
            <a:ext cx="4425950" cy="0"/>
          </a:xfrm>
          <a:prstGeom prst="line">
            <a:avLst/>
          </a:prstGeom>
          <a:ln w="9525" cap="flat" cmpd="sng">
            <a:solidFill>
              <a:srgbClr val="808080"/>
            </a:solidFill>
            <a:prstDash val="dash"/>
            <a:round/>
            <a:headEnd type="none" w="med" len="med"/>
            <a:tailEnd type="none" w="med" len="med"/>
          </a:ln>
        </p:spPr>
      </p:cxnSp>
      <p:sp>
        <p:nvSpPr>
          <p:cNvPr id="141" name="椭圆 140"/>
          <p:cNvSpPr/>
          <p:nvPr>
            <p:custDataLst>
              <p:tags r:id="rId12"/>
            </p:custDataLst>
          </p:nvPr>
        </p:nvSpPr>
        <p:spPr>
          <a:xfrm>
            <a:off x="6197600" y="1755775"/>
            <a:ext cx="790575" cy="7889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65" b="0" i="0" u="none" strike="noStrike" kern="1200" cap="none" spc="0" normalizeH="0" baseline="0" noProof="0">
              <a:ln>
                <a:noFill/>
              </a:ln>
              <a:solidFill>
                <a:schemeClr val="dk1">
                  <a:lumMod val="65000"/>
                  <a:lumOff val="35000"/>
                </a:schemeClr>
              </a:solidFill>
              <a:effectLst/>
              <a:uLnTx/>
              <a:uFillTx/>
              <a:latin typeface="微软雅黑" panose="020B0503020204020204" pitchFamily="34" charset="-122"/>
              <a:ea typeface="+mn-ea"/>
              <a:cs typeface="+mn-ea"/>
              <a:sym typeface="+mn-lt"/>
            </a:endParaRPr>
          </a:p>
        </p:txBody>
      </p:sp>
      <p:sp>
        <p:nvSpPr>
          <p:cNvPr id="142" name="Freeform 70"/>
          <p:cNvSpPr>
            <a:spLocks noChangeAspect="1" noEditPoints="1"/>
          </p:cNvSpPr>
          <p:nvPr>
            <p:custDataLst>
              <p:tags r:id="rId13"/>
            </p:custDataLst>
          </p:nvPr>
        </p:nvSpPr>
        <p:spPr bwMode="auto">
          <a:xfrm>
            <a:off x="6403975" y="1924050"/>
            <a:ext cx="377825" cy="450850"/>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lIns="91428" tIns="45713" rIns="91428" bIns="45713"/>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65"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4" name="椭圆 143"/>
          <p:cNvSpPr/>
          <p:nvPr>
            <p:custDataLst>
              <p:tags r:id="rId14"/>
            </p:custDataLst>
          </p:nvPr>
        </p:nvSpPr>
        <p:spPr>
          <a:xfrm>
            <a:off x="6219825" y="3162300"/>
            <a:ext cx="788988" cy="790575"/>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65" b="0" i="0" u="none" strike="noStrike" kern="1200" cap="none" spc="0" normalizeH="0" baseline="0" noProof="0">
              <a:ln>
                <a:noFill/>
              </a:ln>
              <a:solidFill>
                <a:schemeClr val="dk1">
                  <a:lumMod val="65000"/>
                  <a:lumOff val="35000"/>
                </a:schemeClr>
              </a:solidFill>
              <a:effectLst/>
              <a:uLnTx/>
              <a:uFillTx/>
              <a:latin typeface="微软雅黑" panose="020B0503020204020204" pitchFamily="34" charset="-122"/>
              <a:ea typeface="+mn-ea"/>
              <a:cs typeface="+mn-ea"/>
              <a:sym typeface="+mn-lt"/>
            </a:endParaRPr>
          </a:p>
        </p:txBody>
      </p:sp>
      <p:sp>
        <p:nvSpPr>
          <p:cNvPr id="145" name="Freeform 72"/>
          <p:cNvSpPr>
            <a:spLocks noChangeAspect="1" noEditPoints="1"/>
          </p:cNvSpPr>
          <p:nvPr>
            <p:custDataLst>
              <p:tags r:id="rId15"/>
            </p:custDataLst>
          </p:nvPr>
        </p:nvSpPr>
        <p:spPr bwMode="auto">
          <a:xfrm>
            <a:off x="6381750" y="3325813"/>
            <a:ext cx="463550" cy="463550"/>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lIns="91428" tIns="45713" rIns="91428" bIns="45713"/>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65"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7" name="椭圆 146"/>
          <p:cNvSpPr/>
          <p:nvPr>
            <p:custDataLst>
              <p:tags r:id="rId16"/>
            </p:custDataLst>
          </p:nvPr>
        </p:nvSpPr>
        <p:spPr>
          <a:xfrm>
            <a:off x="6242050" y="4546600"/>
            <a:ext cx="790575" cy="7889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65" b="0" i="0" u="none" strike="noStrike" kern="1200" cap="none" spc="0" normalizeH="0" baseline="0" noProof="0">
              <a:ln>
                <a:noFill/>
              </a:ln>
              <a:solidFill>
                <a:schemeClr val="dk1">
                  <a:lumMod val="65000"/>
                  <a:lumOff val="35000"/>
                </a:schemeClr>
              </a:solidFill>
              <a:effectLst/>
              <a:uLnTx/>
              <a:uFillTx/>
              <a:latin typeface="微软雅黑" panose="020B0503020204020204" pitchFamily="34" charset="-122"/>
              <a:ea typeface="+mn-ea"/>
              <a:cs typeface="+mn-ea"/>
              <a:sym typeface="+mn-lt"/>
            </a:endParaRPr>
          </a:p>
        </p:txBody>
      </p:sp>
      <p:sp>
        <p:nvSpPr>
          <p:cNvPr id="148" name="Freeform 13"/>
          <p:cNvSpPr>
            <a:spLocks noChangeAspect="1" noEditPoints="1"/>
          </p:cNvSpPr>
          <p:nvPr>
            <p:custDataLst>
              <p:tags r:id="rId17"/>
            </p:custDataLst>
          </p:nvPr>
        </p:nvSpPr>
        <p:spPr bwMode="auto">
          <a:xfrm>
            <a:off x="6492875" y="4675188"/>
            <a:ext cx="288925" cy="531813"/>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lIns="91428" tIns="45713" rIns="91428" bIns="45713"/>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865"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ea"/>
              <a:sym typeface="+mn-lt"/>
            </a:endParaRPr>
          </a:p>
        </p:txBody>
      </p:sp>
      <p:pic>
        <p:nvPicPr>
          <p:cNvPr id="149" name="图片占位符 10" descr="C:\Users\Administrator\Desktop\lq962hogsw.jpglq962hogsw"/>
          <p:cNvPicPr>
            <a:picLocks noChangeAspect="1"/>
          </p:cNvPicPr>
          <p:nvPr/>
        </p:nvPicPr>
        <p:blipFill>
          <a:blip r:embed="rId18"/>
          <a:stretch>
            <a:fillRect/>
          </a:stretch>
        </p:blipFill>
        <p:spPr>
          <a:xfrm>
            <a:off x="1144588" y="2398713"/>
            <a:ext cx="4324350" cy="2882900"/>
          </a:xfrm>
          <a:prstGeom prst="rect">
            <a:avLst/>
          </a:prstGeom>
          <a:noFill/>
          <a:ln w="9525">
            <a:noFill/>
          </a:ln>
        </p:spPr>
      </p:pic>
      <p:sp>
        <p:nvSpPr>
          <p:cNvPr id="2" name="文本框 1"/>
          <p:cNvSpPr txBox="1"/>
          <p:nvPr>
            <p:custDataLst>
              <p:tags r:id="rId19"/>
            </p:custDataLst>
          </p:nvPr>
        </p:nvSpPr>
        <p:spPr>
          <a:xfrm>
            <a:off x="1589088" y="1857375"/>
            <a:ext cx="3443288" cy="420688"/>
          </a:xfrm>
          <a:prstGeom prst="rect">
            <a:avLst/>
          </a:prstGeom>
          <a:noFill/>
        </p:spPr>
        <p:txBody>
          <a:bodyPr wrap="none">
            <a:spAutoFit/>
          </a:bodyPr>
          <a:lstStyle/>
          <a:p>
            <a:pPr marR="0" defTabSz="914400" eaLnBrk="0" hangingPunct="0">
              <a:buClrTx/>
              <a:buSzTx/>
              <a:buFontTx/>
              <a:buNone/>
              <a:defRPr/>
            </a:pPr>
            <a:r>
              <a:rPr kumimoji="0" lang="zh-CN" altLang="en-US" sz="2135" b="1" kern="1200" cap="none" spc="0" normalizeH="0" baseline="0" noProof="0">
                <a:solidFill>
                  <a:schemeClr val="lt1"/>
                </a:solidFill>
                <a:latin typeface="微软雅黑" panose="020B0503020204020204" pitchFamily="34" charset="-122"/>
                <a:ea typeface="微软雅黑" panose="020B0503020204020204" pitchFamily="34" charset="-122"/>
                <a:cs typeface="微软雅黑" panose="020B0503020204020204" pitchFamily="34" charset="-122"/>
                <a:sym typeface="+mn-ea"/>
              </a:rPr>
              <a:t>如何“治好”节后综合症？</a:t>
            </a:r>
            <a:endParaRPr kumimoji="0" lang="zh-CN" altLang="en-US" sz="2135" b="1" kern="1200" cap="none" spc="0" normalizeH="0" baseline="0" noProof="0">
              <a:solidFill>
                <a:schemeClr val="lt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ustDataLst>
      <p:tags r:id="rId20"/>
    </p:custDataLst>
  </p:cSld>
  <p:clrMapOvr>
    <a:masterClrMapping/>
  </p:clrMapOvr>
  <p:transition spd="med"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138"/>
                                        </p:tgtEl>
                                        <p:attrNameLst>
                                          <p:attrName>style.visibility</p:attrName>
                                        </p:attrNameLst>
                                      </p:cBhvr>
                                      <p:to>
                                        <p:strVal val="visible"/>
                                      </p:to>
                                    </p:set>
                                    <p:animEffect transition="in" filter="wipe(left)">
                                      <p:cBhvr>
                                        <p:cTn id="7" dur="500"/>
                                        <p:tgtEl>
                                          <p:spTgt spid="138"/>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35"/>
                                        </p:tgtEl>
                                        <p:attrNameLst>
                                          <p:attrName>style.visibility</p:attrName>
                                        </p:attrNameLst>
                                      </p:cBhvr>
                                      <p:to>
                                        <p:strVal val="visible"/>
                                      </p:to>
                                    </p:set>
                                    <p:animEffect transition="in" filter="fade">
                                      <p:cBhvr>
                                        <p:cTn id="10" dur="500"/>
                                        <p:tgtEl>
                                          <p:spTgt spid="135"/>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36"/>
                                        </p:tgtEl>
                                        <p:attrNameLst>
                                          <p:attrName>style.visibility</p:attrName>
                                        </p:attrNameLst>
                                      </p:cBhvr>
                                      <p:to>
                                        <p:strVal val="visible"/>
                                      </p:to>
                                    </p:set>
                                    <p:animEffect transition="in" filter="fade">
                                      <p:cBhvr>
                                        <p:cTn id="13" dur="500"/>
                                        <p:tgtEl>
                                          <p:spTgt spid="136"/>
                                        </p:tgtEl>
                                      </p:cBhvr>
                                    </p:animEffect>
                                  </p:childTnLst>
                                </p:cTn>
                              </p:par>
                              <p:par>
                                <p:cTn id="14" presetID="22" presetClass="entr" presetSubtype="8" fill="hold" nodeType="withEffect">
                                  <p:stCondLst>
                                    <p:cond delay="1000"/>
                                  </p:stCondLst>
                                  <p:childTnLst>
                                    <p:set>
                                      <p:cBhvr>
                                        <p:cTn id="15" dur="1" fill="hold">
                                          <p:stCondLst>
                                            <p:cond delay="0"/>
                                          </p:stCondLst>
                                        </p:cTn>
                                        <p:tgtEl>
                                          <p:spTgt spid="139"/>
                                        </p:tgtEl>
                                        <p:attrNameLst>
                                          <p:attrName>style.visibility</p:attrName>
                                        </p:attrNameLst>
                                      </p:cBhvr>
                                      <p:to>
                                        <p:strVal val="visible"/>
                                      </p:to>
                                    </p:set>
                                    <p:animEffect transition="in" filter="wipe(left)">
                                      <p:cBhvr>
                                        <p:cTn id="16" dur="500"/>
                                        <p:tgtEl>
                                          <p:spTgt spid="139"/>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137"/>
                                        </p:tgtEl>
                                        <p:attrNameLst>
                                          <p:attrName>style.visibility</p:attrName>
                                        </p:attrNameLst>
                                      </p:cBhvr>
                                      <p:to>
                                        <p:strVal val="visible"/>
                                      </p:to>
                                    </p:set>
                                    <p:animEffect transition="in" filter="fade">
                                      <p:cBhvr>
                                        <p:cTn id="19" dur="500"/>
                                        <p:tgtEl>
                                          <p:spTgt spid="137"/>
                                        </p:tgtEl>
                                      </p:cBhvr>
                                    </p:animEffect>
                                  </p:childTnLst>
                                </p:cTn>
                              </p:par>
                              <p:par>
                                <p:cTn id="20" presetID="53" presetClass="entr" presetSubtype="16" fill="hold" nodeType="withEffect">
                                  <p:stCondLst>
                                    <p:cond delay="0"/>
                                  </p:stCondLst>
                                  <p:childTnLst>
                                    <p:set>
                                      <p:cBhvr>
                                        <p:cTn id="21" dur="1" fill="hold">
                                          <p:stCondLst>
                                            <p:cond delay="0"/>
                                          </p:stCondLst>
                                        </p:cTn>
                                        <p:tgtEl>
                                          <p:spTgt spid="149"/>
                                        </p:tgtEl>
                                        <p:attrNameLst>
                                          <p:attrName>style.visibility</p:attrName>
                                        </p:attrNameLst>
                                      </p:cBhvr>
                                      <p:to>
                                        <p:strVal val="visible"/>
                                      </p:to>
                                    </p:set>
                                    <p:anim calcmode="lin" valueType="num">
                                      <p:cBhvr>
                                        <p:cTn id="22" dur="500" fill="hold"/>
                                        <p:tgtEl>
                                          <p:spTgt spid="149"/>
                                        </p:tgtEl>
                                        <p:attrNameLst>
                                          <p:attrName>ppt_w</p:attrName>
                                        </p:attrNameLst>
                                      </p:cBhvr>
                                      <p:tavLst>
                                        <p:tav tm="0">
                                          <p:val>
                                            <p:fltVal val="0.000000"/>
                                          </p:val>
                                        </p:tav>
                                        <p:tav tm="100000">
                                          <p:val>
                                            <p:strVal val="#ppt_w"/>
                                          </p:val>
                                        </p:tav>
                                      </p:tavLst>
                                    </p:anim>
                                    <p:anim calcmode="lin" valueType="num">
                                      <p:cBhvr>
                                        <p:cTn id="23" dur="500" fill="hold"/>
                                        <p:tgtEl>
                                          <p:spTgt spid="149"/>
                                        </p:tgtEl>
                                        <p:attrNameLst>
                                          <p:attrName>ppt_h</p:attrName>
                                        </p:attrNameLst>
                                      </p:cBhvr>
                                      <p:tavLst>
                                        <p:tav tm="0">
                                          <p:val>
                                            <p:fltVal val="0.000000"/>
                                          </p:val>
                                        </p:tav>
                                        <p:tav tm="100000">
                                          <p:val>
                                            <p:strVal val="#ppt_h"/>
                                          </p:val>
                                        </p:tav>
                                      </p:tavLst>
                                    </p:anim>
                                    <p:animEffect transition="in" filter="fade">
                                      <p:cBhvr>
                                        <p:cTn id="24"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136" grpId="0"/>
      <p:bldP spid="1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5537" name="图片 1"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65538" name="图片 2"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65539" name="文本框 2"/>
          <p:cNvSpPr txBox="1"/>
          <p:nvPr/>
        </p:nvSpPr>
        <p:spPr>
          <a:xfrm>
            <a:off x="5027613" y="558800"/>
            <a:ext cx="2125662" cy="460375"/>
          </a:xfrm>
          <a:prstGeom prst="rect">
            <a:avLst/>
          </a:prstGeom>
          <a:noFill/>
          <a:ln w="9525">
            <a:noFill/>
          </a:ln>
        </p:spPr>
        <p:txBody>
          <a:bodyPr anchor="t" anchorCtr="0">
            <a:spAutoFit/>
          </a:bodyPr>
          <a:p>
            <a:pPr algn="ctr" eaLnBrk="0" hangingPunct="0">
              <a:buFontTx/>
            </a:pPr>
            <a:r>
              <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节后综合征</a:t>
            </a:r>
            <a:endPar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5540" name="iślíḓè"/>
          <p:cNvSpPr/>
          <p:nvPr>
            <p:custDataLst>
              <p:tags r:id="rId6"/>
            </p:custDataLst>
          </p:nvPr>
        </p:nvSpPr>
        <p:spPr>
          <a:xfrm>
            <a:off x="10206038" y="2697163"/>
            <a:ext cx="1973262" cy="990600"/>
          </a:xfrm>
          <a:custGeom>
            <a:avLst/>
            <a:gdLst/>
            <a:ahLst/>
            <a:cxnLst>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Lst>
            <a:pathLst>
              <a:path w="1385" h="695">
                <a:moveTo>
                  <a:pt x="397" y="695"/>
                </a:moveTo>
                <a:lnTo>
                  <a:pt x="692" y="399"/>
                </a:lnTo>
                <a:lnTo>
                  <a:pt x="988" y="695"/>
                </a:lnTo>
                <a:lnTo>
                  <a:pt x="1385" y="695"/>
                </a:lnTo>
                <a:lnTo>
                  <a:pt x="692" y="0"/>
                </a:lnTo>
                <a:lnTo>
                  <a:pt x="0" y="695"/>
                </a:lnTo>
                <a:lnTo>
                  <a:pt x="397" y="695"/>
                </a:lnTo>
                <a:close/>
              </a:path>
            </a:pathLst>
          </a:custGeom>
          <a:solidFill>
            <a:srgbClr val="C00000"/>
          </a:solidFill>
          <a:ln w="9525">
            <a:noFill/>
          </a:ln>
        </p:spPr>
        <p:txBody>
          <a:bodyPr/>
          <a:p>
            <a:endParaRPr lang="zh-CN" altLang="en-US"/>
          </a:p>
        </p:txBody>
      </p:sp>
      <p:sp>
        <p:nvSpPr>
          <p:cNvPr id="65541" name="ïśľiḑê"/>
          <p:cNvSpPr/>
          <p:nvPr>
            <p:custDataLst>
              <p:tags r:id="rId7"/>
            </p:custDataLst>
          </p:nvPr>
        </p:nvSpPr>
        <p:spPr>
          <a:xfrm>
            <a:off x="8724900" y="3765550"/>
            <a:ext cx="1974850" cy="990600"/>
          </a:xfrm>
          <a:custGeom>
            <a:avLst/>
            <a:gdLst/>
            <a:ahLst/>
            <a:cxnLst>
              <a:cxn ang="0">
                <a:pos x="2147483646" y="0"/>
              </a:cxn>
              <a:cxn ang="0">
                <a:pos x="2147483646" y="2147483646"/>
              </a:cxn>
              <a:cxn ang="0">
                <a:pos x="2147483646" y="0"/>
              </a:cxn>
              <a:cxn ang="0">
                <a:pos x="2147483646" y="0"/>
              </a:cxn>
              <a:cxn ang="0">
                <a:pos x="2147483646" y="2147483646"/>
              </a:cxn>
              <a:cxn ang="0">
                <a:pos x="0" y="0"/>
              </a:cxn>
              <a:cxn ang="0">
                <a:pos x="2147483646" y="0"/>
              </a:cxn>
            </a:cxnLst>
            <a:pathLst>
              <a:path w="1386" h="695">
                <a:moveTo>
                  <a:pt x="398" y="0"/>
                </a:moveTo>
                <a:lnTo>
                  <a:pt x="693" y="296"/>
                </a:lnTo>
                <a:lnTo>
                  <a:pt x="989" y="0"/>
                </a:lnTo>
                <a:lnTo>
                  <a:pt x="1386" y="0"/>
                </a:lnTo>
                <a:lnTo>
                  <a:pt x="693" y="695"/>
                </a:lnTo>
                <a:lnTo>
                  <a:pt x="0" y="0"/>
                </a:lnTo>
                <a:lnTo>
                  <a:pt x="398" y="0"/>
                </a:lnTo>
                <a:close/>
              </a:path>
            </a:pathLst>
          </a:custGeom>
          <a:solidFill>
            <a:srgbClr val="C00000"/>
          </a:solidFill>
          <a:ln w="9525">
            <a:noFill/>
          </a:ln>
        </p:spPr>
        <p:txBody>
          <a:bodyPr/>
          <a:p>
            <a:endParaRPr lang="zh-CN" altLang="en-US"/>
          </a:p>
        </p:txBody>
      </p:sp>
      <p:sp>
        <p:nvSpPr>
          <p:cNvPr id="65542" name="iSlidê"/>
          <p:cNvSpPr/>
          <p:nvPr>
            <p:custDataLst>
              <p:tags r:id="rId8"/>
            </p:custDataLst>
          </p:nvPr>
        </p:nvSpPr>
        <p:spPr>
          <a:xfrm>
            <a:off x="7243763" y="2697163"/>
            <a:ext cx="1974850" cy="990600"/>
          </a:xfrm>
          <a:custGeom>
            <a:avLst/>
            <a:gdLst/>
            <a:ahLst/>
            <a:cxnLst>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Lst>
            <a:pathLst>
              <a:path w="1386" h="695">
                <a:moveTo>
                  <a:pt x="397" y="695"/>
                </a:moveTo>
                <a:lnTo>
                  <a:pt x="693" y="399"/>
                </a:lnTo>
                <a:lnTo>
                  <a:pt x="988" y="695"/>
                </a:lnTo>
                <a:lnTo>
                  <a:pt x="1386" y="695"/>
                </a:lnTo>
                <a:lnTo>
                  <a:pt x="693" y="0"/>
                </a:lnTo>
                <a:lnTo>
                  <a:pt x="0" y="695"/>
                </a:lnTo>
                <a:lnTo>
                  <a:pt x="397" y="695"/>
                </a:lnTo>
                <a:close/>
              </a:path>
            </a:pathLst>
          </a:custGeom>
          <a:solidFill>
            <a:srgbClr val="C00000"/>
          </a:solidFill>
          <a:ln w="9525">
            <a:noFill/>
          </a:ln>
        </p:spPr>
        <p:txBody>
          <a:bodyPr/>
          <a:p>
            <a:endParaRPr lang="zh-CN" altLang="en-US"/>
          </a:p>
        </p:txBody>
      </p:sp>
      <p:sp>
        <p:nvSpPr>
          <p:cNvPr id="65543" name="îSḻïḑe"/>
          <p:cNvSpPr/>
          <p:nvPr>
            <p:custDataLst>
              <p:tags r:id="rId9"/>
            </p:custDataLst>
          </p:nvPr>
        </p:nvSpPr>
        <p:spPr>
          <a:xfrm>
            <a:off x="5762625" y="3765550"/>
            <a:ext cx="1974850" cy="990600"/>
          </a:xfrm>
          <a:custGeom>
            <a:avLst/>
            <a:gdLst/>
            <a:ahLst/>
            <a:cxnLst>
              <a:cxn ang="0">
                <a:pos x="2147483646" y="0"/>
              </a:cxn>
              <a:cxn ang="0">
                <a:pos x="2147483646" y="2147483646"/>
              </a:cxn>
              <a:cxn ang="0">
                <a:pos x="2147483646" y="0"/>
              </a:cxn>
              <a:cxn ang="0">
                <a:pos x="2147483646" y="0"/>
              </a:cxn>
              <a:cxn ang="0">
                <a:pos x="2147483646" y="2147483646"/>
              </a:cxn>
              <a:cxn ang="0">
                <a:pos x="0" y="0"/>
              </a:cxn>
              <a:cxn ang="0">
                <a:pos x="2147483646" y="0"/>
              </a:cxn>
            </a:cxnLst>
            <a:pathLst>
              <a:path w="1386" h="695">
                <a:moveTo>
                  <a:pt x="398" y="0"/>
                </a:moveTo>
                <a:lnTo>
                  <a:pt x="693" y="296"/>
                </a:lnTo>
                <a:lnTo>
                  <a:pt x="989" y="0"/>
                </a:lnTo>
                <a:lnTo>
                  <a:pt x="1386" y="0"/>
                </a:lnTo>
                <a:lnTo>
                  <a:pt x="693" y="695"/>
                </a:lnTo>
                <a:lnTo>
                  <a:pt x="0" y="0"/>
                </a:lnTo>
                <a:lnTo>
                  <a:pt x="398" y="0"/>
                </a:lnTo>
                <a:close/>
              </a:path>
            </a:pathLst>
          </a:custGeom>
          <a:solidFill>
            <a:srgbClr val="C00000"/>
          </a:solidFill>
          <a:ln w="9525">
            <a:noFill/>
          </a:ln>
        </p:spPr>
        <p:txBody>
          <a:bodyPr/>
          <a:p>
            <a:endParaRPr lang="zh-CN" altLang="en-US"/>
          </a:p>
        </p:txBody>
      </p:sp>
      <p:sp>
        <p:nvSpPr>
          <p:cNvPr id="65544" name="îṧḻïḑe"/>
          <p:cNvSpPr/>
          <p:nvPr>
            <p:custDataLst>
              <p:tags r:id="rId10"/>
            </p:custDataLst>
          </p:nvPr>
        </p:nvSpPr>
        <p:spPr>
          <a:xfrm>
            <a:off x="4283075" y="2697163"/>
            <a:ext cx="1973263" cy="990600"/>
          </a:xfrm>
          <a:custGeom>
            <a:avLst/>
            <a:gdLst/>
            <a:ahLst/>
            <a:cxnLst>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Lst>
            <a:pathLst>
              <a:path w="1385" h="695">
                <a:moveTo>
                  <a:pt x="399" y="695"/>
                </a:moveTo>
                <a:lnTo>
                  <a:pt x="693" y="399"/>
                </a:lnTo>
                <a:lnTo>
                  <a:pt x="988" y="695"/>
                </a:lnTo>
                <a:lnTo>
                  <a:pt x="1385" y="695"/>
                </a:lnTo>
                <a:lnTo>
                  <a:pt x="693" y="0"/>
                </a:lnTo>
                <a:lnTo>
                  <a:pt x="0" y="695"/>
                </a:lnTo>
                <a:lnTo>
                  <a:pt x="399" y="695"/>
                </a:lnTo>
                <a:close/>
              </a:path>
            </a:pathLst>
          </a:custGeom>
          <a:solidFill>
            <a:srgbClr val="C00000"/>
          </a:solidFill>
          <a:ln w="9525">
            <a:noFill/>
          </a:ln>
        </p:spPr>
        <p:txBody>
          <a:bodyPr/>
          <a:p>
            <a:endParaRPr lang="zh-CN" altLang="en-US"/>
          </a:p>
        </p:txBody>
      </p:sp>
      <p:sp>
        <p:nvSpPr>
          <p:cNvPr id="65545" name="îŝḻidè"/>
          <p:cNvSpPr/>
          <p:nvPr>
            <p:custDataLst>
              <p:tags r:id="rId11"/>
            </p:custDataLst>
          </p:nvPr>
        </p:nvSpPr>
        <p:spPr>
          <a:xfrm>
            <a:off x="2798763" y="3765550"/>
            <a:ext cx="1978025" cy="990600"/>
          </a:xfrm>
          <a:custGeom>
            <a:avLst/>
            <a:gdLst/>
            <a:ahLst/>
            <a:cxnLst>
              <a:cxn ang="0">
                <a:pos x="2147483646" y="0"/>
              </a:cxn>
              <a:cxn ang="0">
                <a:pos x="2147483646" y="2147483646"/>
              </a:cxn>
              <a:cxn ang="0">
                <a:pos x="2147483646" y="0"/>
              </a:cxn>
              <a:cxn ang="0">
                <a:pos x="2147483646" y="0"/>
              </a:cxn>
              <a:cxn ang="0">
                <a:pos x="2147483646" y="2147483646"/>
              </a:cxn>
              <a:cxn ang="0">
                <a:pos x="0" y="0"/>
              </a:cxn>
              <a:cxn ang="0">
                <a:pos x="2147483646" y="0"/>
              </a:cxn>
            </a:cxnLst>
            <a:pathLst>
              <a:path w="1388" h="695">
                <a:moveTo>
                  <a:pt x="400" y="0"/>
                </a:moveTo>
                <a:lnTo>
                  <a:pt x="693" y="296"/>
                </a:lnTo>
                <a:lnTo>
                  <a:pt x="989" y="0"/>
                </a:lnTo>
                <a:lnTo>
                  <a:pt x="1388" y="0"/>
                </a:lnTo>
                <a:lnTo>
                  <a:pt x="693" y="695"/>
                </a:lnTo>
                <a:lnTo>
                  <a:pt x="0" y="0"/>
                </a:lnTo>
                <a:lnTo>
                  <a:pt x="400" y="0"/>
                </a:lnTo>
                <a:close/>
              </a:path>
            </a:pathLst>
          </a:custGeom>
          <a:solidFill>
            <a:srgbClr val="C00000"/>
          </a:solidFill>
          <a:ln w="9525">
            <a:noFill/>
          </a:ln>
        </p:spPr>
        <p:txBody>
          <a:bodyPr/>
          <a:p>
            <a:endParaRPr lang="zh-CN" altLang="en-US"/>
          </a:p>
        </p:txBody>
      </p:sp>
      <p:sp>
        <p:nvSpPr>
          <p:cNvPr id="65546" name="ïṡ1iḋê"/>
          <p:cNvSpPr/>
          <p:nvPr>
            <p:custDataLst>
              <p:tags r:id="rId12"/>
            </p:custDataLst>
          </p:nvPr>
        </p:nvSpPr>
        <p:spPr>
          <a:xfrm>
            <a:off x="1319213" y="2697163"/>
            <a:ext cx="1974850" cy="990600"/>
          </a:xfrm>
          <a:custGeom>
            <a:avLst/>
            <a:gdLst/>
            <a:ahLst/>
            <a:cxnLst>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Lst>
            <a:pathLst>
              <a:path w="1385" h="695">
                <a:moveTo>
                  <a:pt x="399" y="695"/>
                </a:moveTo>
                <a:lnTo>
                  <a:pt x="693" y="399"/>
                </a:lnTo>
                <a:lnTo>
                  <a:pt x="988" y="695"/>
                </a:lnTo>
                <a:lnTo>
                  <a:pt x="1385" y="695"/>
                </a:lnTo>
                <a:lnTo>
                  <a:pt x="693" y="0"/>
                </a:lnTo>
                <a:lnTo>
                  <a:pt x="0" y="695"/>
                </a:lnTo>
                <a:lnTo>
                  <a:pt x="399" y="695"/>
                </a:lnTo>
                <a:close/>
              </a:path>
            </a:pathLst>
          </a:custGeom>
          <a:solidFill>
            <a:srgbClr val="C00000"/>
          </a:solidFill>
          <a:ln w="9525">
            <a:noFill/>
          </a:ln>
        </p:spPr>
        <p:txBody>
          <a:bodyPr/>
          <a:p>
            <a:endParaRPr lang="zh-CN" altLang="en-US"/>
          </a:p>
        </p:txBody>
      </p:sp>
      <p:sp>
        <p:nvSpPr>
          <p:cNvPr id="13" name="iṩ1îḑè"/>
          <p:cNvSpPr/>
          <p:nvPr>
            <p:custDataLst>
              <p:tags r:id="rId13"/>
            </p:custDataLst>
          </p:nvPr>
        </p:nvSpPr>
        <p:spPr bwMode="auto">
          <a:xfrm>
            <a:off x="2109788" y="3509963"/>
            <a:ext cx="395288" cy="366713"/>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dk1">
              <a:lumMod val="50000"/>
              <a:lumOff val="50000"/>
            </a:schemeClr>
          </a:solidFill>
          <a:ln w="9525">
            <a:noFill/>
            <a:round/>
          </a:ln>
        </p:spPr>
        <p:txBody>
          <a:bodyPr lIns="121920" tIns="60960" rIns="121920" bIns="60960" anchor="ctr">
            <a:normAutofit fontScale="8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4" name="ïṥ1ïdê"/>
          <p:cNvSpPr/>
          <p:nvPr>
            <p:custDataLst>
              <p:tags r:id="rId14"/>
            </p:custDataLst>
          </p:nvPr>
        </p:nvSpPr>
        <p:spPr bwMode="auto">
          <a:xfrm>
            <a:off x="5060950" y="3536950"/>
            <a:ext cx="419100" cy="311150"/>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 ang="0">
                <a:pos x="45" y="25"/>
              </a:cxn>
              <a:cxn ang="0">
                <a:pos x="33" y="13"/>
              </a:cxn>
              <a:cxn ang="0">
                <a:pos x="32" y="12"/>
              </a:cxn>
              <a:cxn ang="0">
                <a:pos x="31" y="13"/>
              </a:cxn>
              <a:cxn ang="0">
                <a:pos x="18" y="25"/>
              </a:cxn>
              <a:cxn ang="0">
                <a:pos x="18" y="26"/>
              </a:cxn>
              <a:cxn ang="0">
                <a:pos x="19" y="27"/>
              </a:cxn>
              <a:cxn ang="0">
                <a:pos x="27" y="27"/>
              </a:cxn>
              <a:cxn ang="0">
                <a:pos x="27" y="40"/>
              </a:cxn>
              <a:cxn ang="0">
                <a:pos x="28" y="41"/>
              </a:cxn>
              <a:cxn ang="0">
                <a:pos x="35" y="41"/>
              </a:cxn>
              <a:cxn ang="0">
                <a:pos x="36" y="40"/>
              </a:cxn>
              <a:cxn ang="0">
                <a:pos x="36" y="27"/>
              </a:cxn>
              <a:cxn ang="0">
                <a:pos x="44" y="27"/>
              </a:cxn>
              <a:cxn ang="0">
                <a:pos x="45" y="26"/>
              </a:cxn>
              <a:cxn ang="0">
                <a:pos x="45" y="25"/>
              </a:cxn>
            </a:cxnLst>
            <a:rect l="0" t="0" r="r" b="b"/>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dk1">
              <a:lumMod val="50000"/>
              <a:lumOff val="50000"/>
            </a:schemeClr>
          </a:solidFill>
          <a:ln w="9525">
            <a:noFill/>
            <a:round/>
          </a:ln>
        </p:spPr>
        <p:txBody>
          <a:bodyPr lIns="121920" tIns="60960" rIns="121920" bIns="60960" anchor="ctr">
            <a:normAutofit fontScale="62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5" name="ï$ḷiďê"/>
          <p:cNvSpPr/>
          <p:nvPr>
            <p:custDataLst>
              <p:tags r:id="rId15"/>
            </p:custDataLst>
          </p:nvPr>
        </p:nvSpPr>
        <p:spPr bwMode="auto">
          <a:xfrm>
            <a:off x="8032750" y="3521075"/>
            <a:ext cx="395288" cy="344488"/>
          </a:xfrm>
          <a:custGeom>
            <a:avLst/>
            <a:gdLst/>
            <a:ahLst/>
            <a:cxnLst>
              <a:cxn ang="0">
                <a:pos x="68" y="18"/>
              </a:cxn>
              <a:cxn ang="0">
                <a:pos x="68" y="50"/>
              </a:cxn>
              <a:cxn ang="0">
                <a:pos x="59" y="59"/>
              </a:cxn>
              <a:cxn ang="0">
                <a:pos x="9" y="59"/>
              </a:cxn>
              <a:cxn ang="0">
                <a:pos x="0" y="50"/>
              </a:cxn>
              <a:cxn ang="0">
                <a:pos x="0" y="18"/>
              </a:cxn>
              <a:cxn ang="0">
                <a:pos x="9" y="9"/>
              </a:cxn>
              <a:cxn ang="0">
                <a:pos x="17" y="9"/>
              </a:cxn>
              <a:cxn ang="0">
                <a:pos x="19" y="4"/>
              </a:cxn>
              <a:cxn ang="0">
                <a:pos x="25" y="0"/>
              </a:cxn>
              <a:cxn ang="0">
                <a:pos x="43" y="0"/>
              </a:cxn>
              <a:cxn ang="0">
                <a:pos x="49" y="4"/>
              </a:cxn>
              <a:cxn ang="0">
                <a:pos x="51" y="9"/>
              </a:cxn>
              <a:cxn ang="0">
                <a:pos x="59" y="9"/>
              </a:cxn>
              <a:cxn ang="0">
                <a:pos x="68" y="18"/>
              </a:cxn>
              <a:cxn ang="0">
                <a:pos x="50" y="34"/>
              </a:cxn>
              <a:cxn ang="0">
                <a:pos x="34" y="18"/>
              </a:cxn>
              <a:cxn ang="0">
                <a:pos x="18" y="34"/>
              </a:cxn>
              <a:cxn ang="0">
                <a:pos x="34" y="50"/>
              </a:cxn>
              <a:cxn ang="0">
                <a:pos x="50" y="34"/>
              </a:cxn>
              <a:cxn ang="0">
                <a:pos x="44" y="34"/>
              </a:cxn>
              <a:cxn ang="0">
                <a:pos x="34" y="44"/>
              </a:cxn>
              <a:cxn ang="0">
                <a:pos x="24" y="34"/>
              </a:cxn>
              <a:cxn ang="0">
                <a:pos x="34" y="24"/>
              </a:cxn>
              <a:cxn ang="0">
                <a:pos x="44" y="34"/>
              </a:cxn>
            </a:cxnLst>
            <a:rect l="0" t="0" r="r" b="b"/>
            <a:pathLst>
              <a:path w="68" h="59">
                <a:moveTo>
                  <a:pt x="68" y="18"/>
                </a:moveTo>
                <a:cubicBezTo>
                  <a:pt x="68" y="50"/>
                  <a:pt x="68" y="50"/>
                  <a:pt x="68" y="50"/>
                </a:cubicBezTo>
                <a:cubicBezTo>
                  <a:pt x="68" y="55"/>
                  <a:pt x="64" y="59"/>
                  <a:pt x="59" y="59"/>
                </a:cubicBezTo>
                <a:cubicBezTo>
                  <a:pt x="9" y="59"/>
                  <a:pt x="9" y="59"/>
                  <a:pt x="9" y="59"/>
                </a:cubicBezTo>
                <a:cubicBezTo>
                  <a:pt x="4" y="59"/>
                  <a:pt x="0" y="55"/>
                  <a:pt x="0" y="50"/>
                </a:cubicBezTo>
                <a:cubicBezTo>
                  <a:pt x="0" y="18"/>
                  <a:pt x="0" y="18"/>
                  <a:pt x="0" y="18"/>
                </a:cubicBezTo>
                <a:cubicBezTo>
                  <a:pt x="0" y="13"/>
                  <a:pt x="4" y="9"/>
                  <a:pt x="9" y="9"/>
                </a:cubicBezTo>
                <a:cubicBezTo>
                  <a:pt x="17" y="9"/>
                  <a:pt x="17" y="9"/>
                  <a:pt x="17" y="9"/>
                </a:cubicBezTo>
                <a:cubicBezTo>
                  <a:pt x="19" y="4"/>
                  <a:pt x="19" y="4"/>
                  <a:pt x="19" y="4"/>
                </a:cubicBezTo>
                <a:cubicBezTo>
                  <a:pt x="20" y="2"/>
                  <a:pt x="22" y="0"/>
                  <a:pt x="25" y="0"/>
                </a:cubicBezTo>
                <a:cubicBezTo>
                  <a:pt x="43" y="0"/>
                  <a:pt x="43" y="0"/>
                  <a:pt x="43" y="0"/>
                </a:cubicBezTo>
                <a:cubicBezTo>
                  <a:pt x="46" y="0"/>
                  <a:pt x="48" y="2"/>
                  <a:pt x="49" y="4"/>
                </a:cubicBezTo>
                <a:cubicBezTo>
                  <a:pt x="51" y="9"/>
                  <a:pt x="51" y="9"/>
                  <a:pt x="51" y="9"/>
                </a:cubicBezTo>
                <a:cubicBezTo>
                  <a:pt x="59" y="9"/>
                  <a:pt x="59" y="9"/>
                  <a:pt x="59" y="9"/>
                </a:cubicBezTo>
                <a:cubicBezTo>
                  <a:pt x="64" y="9"/>
                  <a:pt x="68" y="13"/>
                  <a:pt x="68" y="18"/>
                </a:cubicBezTo>
                <a:close/>
                <a:moveTo>
                  <a:pt x="50" y="34"/>
                </a:moveTo>
                <a:cubicBezTo>
                  <a:pt x="50" y="25"/>
                  <a:pt x="43" y="18"/>
                  <a:pt x="34" y="18"/>
                </a:cubicBezTo>
                <a:cubicBezTo>
                  <a:pt x="25" y="18"/>
                  <a:pt x="18" y="25"/>
                  <a:pt x="18" y="34"/>
                </a:cubicBezTo>
                <a:cubicBezTo>
                  <a:pt x="18" y="43"/>
                  <a:pt x="25" y="50"/>
                  <a:pt x="34" y="50"/>
                </a:cubicBezTo>
                <a:cubicBezTo>
                  <a:pt x="43" y="50"/>
                  <a:pt x="50" y="43"/>
                  <a:pt x="50" y="34"/>
                </a:cubicBezTo>
                <a:close/>
                <a:moveTo>
                  <a:pt x="44" y="34"/>
                </a:moveTo>
                <a:cubicBezTo>
                  <a:pt x="44" y="40"/>
                  <a:pt x="40" y="44"/>
                  <a:pt x="34" y="44"/>
                </a:cubicBezTo>
                <a:cubicBezTo>
                  <a:pt x="28" y="44"/>
                  <a:pt x="24" y="40"/>
                  <a:pt x="24" y="34"/>
                </a:cubicBezTo>
                <a:cubicBezTo>
                  <a:pt x="24" y="28"/>
                  <a:pt x="28" y="24"/>
                  <a:pt x="34" y="24"/>
                </a:cubicBezTo>
                <a:cubicBezTo>
                  <a:pt x="40" y="24"/>
                  <a:pt x="44" y="28"/>
                  <a:pt x="44" y="34"/>
                </a:cubicBezTo>
                <a:close/>
              </a:path>
            </a:pathLst>
          </a:custGeom>
          <a:solidFill>
            <a:schemeClr val="dk1">
              <a:lumMod val="50000"/>
              <a:lumOff val="50000"/>
            </a:schemeClr>
          </a:solidFill>
          <a:ln w="9525">
            <a:noFill/>
            <a:round/>
          </a:ln>
        </p:spPr>
        <p:txBody>
          <a:bodyPr lIns="121920" tIns="60960" rIns="121920" bIns="60960" anchor="ctr">
            <a:normAutofit fontScale="750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6" name="íṧḷiḋê"/>
          <p:cNvSpPr/>
          <p:nvPr>
            <p:custDataLst>
              <p:tags r:id="rId16"/>
            </p:custDataLst>
          </p:nvPr>
        </p:nvSpPr>
        <p:spPr bwMode="auto">
          <a:xfrm>
            <a:off x="10982325" y="3530600"/>
            <a:ext cx="420688" cy="325438"/>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dk1">
              <a:lumMod val="50000"/>
              <a:lumOff val="50000"/>
            </a:schemeClr>
          </a:solidFill>
          <a:ln w="9525">
            <a:noFill/>
            <a:round/>
          </a:ln>
        </p:spPr>
        <p:txBody>
          <a:bodyPr lIns="121920" tIns="60960" rIns="121920" bIns="60960" anchor="ctr">
            <a:normAutofit fontScale="6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7" name="ïsḻïdé"/>
          <p:cNvSpPr/>
          <p:nvPr>
            <p:custDataLst>
              <p:tags r:id="rId17"/>
            </p:custDataLst>
          </p:nvPr>
        </p:nvSpPr>
        <p:spPr bwMode="auto">
          <a:xfrm>
            <a:off x="3602038" y="3533775"/>
            <a:ext cx="371475" cy="31908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accent1"/>
          </a:solidFill>
          <a:ln w="9525">
            <a:noFill/>
            <a:round/>
          </a:ln>
        </p:spPr>
        <p:txBody>
          <a:bodyPr lIns="121920" tIns="60960" rIns="121920" bIns="60960" anchor="ctr">
            <a:normAutofit fontScale="6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8" name="îṩḷiḓe"/>
          <p:cNvSpPr/>
          <p:nvPr>
            <p:custDataLst>
              <p:tags r:id="rId18"/>
            </p:custDataLst>
          </p:nvPr>
        </p:nvSpPr>
        <p:spPr bwMode="auto">
          <a:xfrm>
            <a:off x="6592888" y="3522663"/>
            <a:ext cx="315913" cy="341313"/>
          </a:xfrm>
          <a:custGeom>
            <a:avLst/>
            <a:gdLst>
              <a:gd name="T0" fmla="*/ 7606 w 7612"/>
              <a:gd name="T1" fmla="*/ 2100 h 8216"/>
              <a:gd name="T2" fmla="*/ 7603 w 7612"/>
              <a:gd name="T3" fmla="*/ 2014 h 8216"/>
              <a:gd name="T4" fmla="*/ 7429 w 7612"/>
              <a:gd name="T5" fmla="*/ 1635 h 8216"/>
              <a:gd name="T6" fmla="*/ 7036 w 7612"/>
              <a:gd name="T7" fmla="*/ 1494 h 8216"/>
              <a:gd name="T8" fmla="*/ 6866 w 7612"/>
              <a:gd name="T9" fmla="*/ 1499 h 8216"/>
              <a:gd name="T10" fmla="*/ 4204 w 7612"/>
              <a:gd name="T11" fmla="*/ 224 h 8216"/>
              <a:gd name="T12" fmla="*/ 3408 w 7612"/>
              <a:gd name="T13" fmla="*/ 224 h 8216"/>
              <a:gd name="T14" fmla="*/ 746 w 7612"/>
              <a:gd name="T15" fmla="*/ 1499 h 8216"/>
              <a:gd name="T16" fmla="*/ 575 w 7612"/>
              <a:gd name="T17" fmla="*/ 1494 h 8216"/>
              <a:gd name="T18" fmla="*/ 182 w 7612"/>
              <a:gd name="T19" fmla="*/ 1635 h 8216"/>
              <a:gd name="T20" fmla="*/ 9 w 7612"/>
              <a:gd name="T21" fmla="*/ 2014 h 8216"/>
              <a:gd name="T22" fmla="*/ 6 w 7612"/>
              <a:gd name="T23" fmla="*/ 2100 h 8216"/>
              <a:gd name="T24" fmla="*/ 0 w 7612"/>
              <a:gd name="T25" fmla="*/ 2320 h 8216"/>
              <a:gd name="T26" fmla="*/ 3589 w 7612"/>
              <a:gd name="T27" fmla="*/ 8170 h 8216"/>
              <a:gd name="T28" fmla="*/ 3806 w 7612"/>
              <a:gd name="T29" fmla="*/ 8216 h 8216"/>
              <a:gd name="T30" fmla="*/ 4023 w 7612"/>
              <a:gd name="T31" fmla="*/ 8170 h 8216"/>
              <a:gd name="T32" fmla="*/ 7612 w 7612"/>
              <a:gd name="T33" fmla="*/ 2321 h 8216"/>
              <a:gd name="T34" fmla="*/ 7606 w 7612"/>
              <a:gd name="T35" fmla="*/ 2100 h 8216"/>
              <a:gd name="T36" fmla="*/ 5171 w 7612"/>
              <a:gd name="T37" fmla="*/ 4847 h 8216"/>
              <a:gd name="T38" fmla="*/ 4137 w 7612"/>
              <a:gd name="T39" fmla="*/ 5910 h 8216"/>
              <a:gd name="T40" fmla="*/ 4137 w 7612"/>
              <a:gd name="T41" fmla="*/ 6156 h 8216"/>
              <a:gd name="T42" fmla="*/ 3806 w 7612"/>
              <a:gd name="T43" fmla="*/ 6488 h 8216"/>
              <a:gd name="T44" fmla="*/ 3475 w 7612"/>
              <a:gd name="T45" fmla="*/ 6156 h 8216"/>
              <a:gd name="T46" fmla="*/ 3475 w 7612"/>
              <a:gd name="T47" fmla="*/ 5883 h 8216"/>
              <a:gd name="T48" fmla="*/ 2585 w 7612"/>
              <a:gd name="T49" fmla="*/ 5508 h 8216"/>
              <a:gd name="T50" fmla="*/ 2441 w 7612"/>
              <a:gd name="T51" fmla="*/ 5220 h 8216"/>
              <a:gd name="T52" fmla="*/ 2799 w 7612"/>
              <a:gd name="T53" fmla="*/ 4867 h 8216"/>
              <a:gd name="T54" fmla="*/ 3018 w 7612"/>
              <a:gd name="T55" fmla="*/ 4937 h 8216"/>
              <a:gd name="T56" fmla="*/ 3908 w 7612"/>
              <a:gd name="T57" fmla="*/ 5250 h 8216"/>
              <a:gd name="T58" fmla="*/ 4410 w 7612"/>
              <a:gd name="T59" fmla="*/ 4922 h 8216"/>
              <a:gd name="T60" fmla="*/ 4410 w 7612"/>
              <a:gd name="T61" fmla="*/ 4912 h 8216"/>
              <a:gd name="T62" fmla="*/ 3709 w 7612"/>
              <a:gd name="T63" fmla="*/ 4469 h 8216"/>
              <a:gd name="T64" fmla="*/ 2555 w 7612"/>
              <a:gd name="T65" fmla="*/ 3404 h 8216"/>
              <a:gd name="T66" fmla="*/ 2555 w 7612"/>
              <a:gd name="T67" fmla="*/ 3395 h 8216"/>
              <a:gd name="T68" fmla="*/ 3474 w 7612"/>
              <a:gd name="T69" fmla="*/ 2374 h 8216"/>
              <a:gd name="T70" fmla="*/ 3474 w 7612"/>
              <a:gd name="T71" fmla="*/ 2115 h 8216"/>
              <a:gd name="T72" fmla="*/ 3806 w 7612"/>
              <a:gd name="T73" fmla="*/ 1784 h 8216"/>
              <a:gd name="T74" fmla="*/ 4137 w 7612"/>
              <a:gd name="T75" fmla="*/ 2115 h 8216"/>
              <a:gd name="T76" fmla="*/ 4137 w 7612"/>
              <a:gd name="T77" fmla="*/ 2377 h 8216"/>
              <a:gd name="T78" fmla="*/ 4877 w 7612"/>
              <a:gd name="T79" fmla="*/ 2654 h 8216"/>
              <a:gd name="T80" fmla="*/ 5047 w 7612"/>
              <a:gd name="T81" fmla="*/ 2957 h 8216"/>
              <a:gd name="T82" fmla="*/ 4689 w 7612"/>
              <a:gd name="T83" fmla="*/ 3310 h 8216"/>
              <a:gd name="T84" fmla="*/ 4495 w 7612"/>
              <a:gd name="T85" fmla="*/ 3255 h 8216"/>
              <a:gd name="T86" fmla="*/ 3763 w 7612"/>
              <a:gd name="T87" fmla="*/ 3021 h 8216"/>
              <a:gd name="T88" fmla="*/ 3315 w 7612"/>
              <a:gd name="T89" fmla="*/ 3325 h 8216"/>
              <a:gd name="T90" fmla="*/ 3315 w 7612"/>
              <a:gd name="T91" fmla="*/ 3335 h 8216"/>
              <a:gd name="T92" fmla="*/ 4067 w 7612"/>
              <a:gd name="T93" fmla="*/ 3792 h 8216"/>
              <a:gd name="T94" fmla="*/ 5171 w 7612"/>
              <a:gd name="T95" fmla="*/ 4836 h 8216"/>
              <a:gd name="T96" fmla="*/ 5171 w 7612"/>
              <a:gd name="T97" fmla="*/ 4847 h 8216"/>
              <a:gd name="T98" fmla="*/ 5171 w 7612"/>
              <a:gd name="T99" fmla="*/ 4847 h 8216"/>
              <a:gd name="T100" fmla="*/ 5171 w 7612"/>
              <a:gd name="T101" fmla="*/ 4847 h 8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12" h="8216">
                <a:moveTo>
                  <a:pt x="7606" y="2100"/>
                </a:moveTo>
                <a:lnTo>
                  <a:pt x="7603" y="2014"/>
                </a:lnTo>
                <a:cubicBezTo>
                  <a:pt x="7599" y="1870"/>
                  <a:pt x="7536" y="1733"/>
                  <a:pt x="7429" y="1635"/>
                </a:cubicBezTo>
                <a:cubicBezTo>
                  <a:pt x="7323" y="1537"/>
                  <a:pt x="7183" y="1486"/>
                  <a:pt x="7036" y="1494"/>
                </a:cubicBezTo>
                <a:cubicBezTo>
                  <a:pt x="6980" y="1497"/>
                  <a:pt x="6923" y="1499"/>
                  <a:pt x="6866" y="1499"/>
                </a:cubicBezTo>
                <a:cubicBezTo>
                  <a:pt x="5898" y="1499"/>
                  <a:pt x="4953" y="1046"/>
                  <a:pt x="4204" y="224"/>
                </a:cubicBezTo>
                <a:cubicBezTo>
                  <a:pt x="4000" y="0"/>
                  <a:pt x="3612" y="0"/>
                  <a:pt x="3408" y="224"/>
                </a:cubicBezTo>
                <a:cubicBezTo>
                  <a:pt x="2660" y="1046"/>
                  <a:pt x="1714" y="1499"/>
                  <a:pt x="746" y="1499"/>
                </a:cubicBezTo>
                <a:cubicBezTo>
                  <a:pt x="688" y="1499"/>
                  <a:pt x="631" y="1497"/>
                  <a:pt x="575" y="1494"/>
                </a:cubicBezTo>
                <a:cubicBezTo>
                  <a:pt x="431" y="1486"/>
                  <a:pt x="289" y="1537"/>
                  <a:pt x="182" y="1635"/>
                </a:cubicBezTo>
                <a:cubicBezTo>
                  <a:pt x="76" y="1733"/>
                  <a:pt x="14" y="1870"/>
                  <a:pt x="9" y="2014"/>
                </a:cubicBezTo>
                <a:lnTo>
                  <a:pt x="6" y="2100"/>
                </a:lnTo>
                <a:cubicBezTo>
                  <a:pt x="3" y="2173"/>
                  <a:pt x="0" y="2246"/>
                  <a:pt x="0" y="2320"/>
                </a:cubicBezTo>
                <a:cubicBezTo>
                  <a:pt x="0" y="5112"/>
                  <a:pt x="1241" y="7135"/>
                  <a:pt x="3589" y="8170"/>
                </a:cubicBezTo>
                <a:cubicBezTo>
                  <a:pt x="3658" y="8201"/>
                  <a:pt x="3732" y="8216"/>
                  <a:pt x="3806" y="8216"/>
                </a:cubicBezTo>
                <a:cubicBezTo>
                  <a:pt x="3880" y="8216"/>
                  <a:pt x="3954" y="8201"/>
                  <a:pt x="4023" y="8170"/>
                </a:cubicBezTo>
                <a:cubicBezTo>
                  <a:pt x="6371" y="7135"/>
                  <a:pt x="7612" y="5112"/>
                  <a:pt x="7612" y="2321"/>
                </a:cubicBezTo>
                <a:cubicBezTo>
                  <a:pt x="7612" y="2246"/>
                  <a:pt x="7609" y="2173"/>
                  <a:pt x="7606" y="2100"/>
                </a:cubicBezTo>
                <a:close/>
                <a:moveTo>
                  <a:pt x="5171" y="4847"/>
                </a:moveTo>
                <a:cubicBezTo>
                  <a:pt x="5171" y="5460"/>
                  <a:pt x="4755" y="5834"/>
                  <a:pt x="4137" y="5910"/>
                </a:cubicBezTo>
                <a:lnTo>
                  <a:pt x="4137" y="6156"/>
                </a:lnTo>
                <a:cubicBezTo>
                  <a:pt x="4137" y="6339"/>
                  <a:pt x="3989" y="6488"/>
                  <a:pt x="3806" y="6488"/>
                </a:cubicBezTo>
                <a:cubicBezTo>
                  <a:pt x="3623" y="6488"/>
                  <a:pt x="3475" y="6339"/>
                  <a:pt x="3475" y="6156"/>
                </a:cubicBezTo>
                <a:lnTo>
                  <a:pt x="3475" y="5883"/>
                </a:lnTo>
                <a:cubicBezTo>
                  <a:pt x="3161" y="5824"/>
                  <a:pt x="2855" y="5702"/>
                  <a:pt x="2585" y="5508"/>
                </a:cubicBezTo>
                <a:cubicBezTo>
                  <a:pt x="2501" y="5449"/>
                  <a:pt x="2441" y="5339"/>
                  <a:pt x="2441" y="5220"/>
                </a:cubicBezTo>
                <a:cubicBezTo>
                  <a:pt x="2441" y="5021"/>
                  <a:pt x="2600" y="4867"/>
                  <a:pt x="2799" y="4867"/>
                </a:cubicBezTo>
                <a:cubicBezTo>
                  <a:pt x="2898" y="4867"/>
                  <a:pt x="2968" y="4902"/>
                  <a:pt x="3018" y="4937"/>
                </a:cubicBezTo>
                <a:cubicBezTo>
                  <a:pt x="3281" y="5131"/>
                  <a:pt x="3570" y="5250"/>
                  <a:pt x="3908" y="5250"/>
                </a:cubicBezTo>
                <a:cubicBezTo>
                  <a:pt x="4221" y="5250"/>
                  <a:pt x="4410" y="5126"/>
                  <a:pt x="4410" y="4922"/>
                </a:cubicBezTo>
                <a:lnTo>
                  <a:pt x="4410" y="4912"/>
                </a:lnTo>
                <a:cubicBezTo>
                  <a:pt x="4410" y="4718"/>
                  <a:pt x="4291" y="4619"/>
                  <a:pt x="3709" y="4469"/>
                </a:cubicBezTo>
                <a:cubicBezTo>
                  <a:pt x="3008" y="4290"/>
                  <a:pt x="2555" y="4096"/>
                  <a:pt x="2555" y="3404"/>
                </a:cubicBezTo>
                <a:lnTo>
                  <a:pt x="2555" y="3395"/>
                </a:lnTo>
                <a:cubicBezTo>
                  <a:pt x="2555" y="2856"/>
                  <a:pt x="2925" y="2476"/>
                  <a:pt x="3474" y="2374"/>
                </a:cubicBezTo>
                <a:lnTo>
                  <a:pt x="3474" y="2115"/>
                </a:lnTo>
                <a:cubicBezTo>
                  <a:pt x="3474" y="1932"/>
                  <a:pt x="3623" y="1784"/>
                  <a:pt x="3806" y="1784"/>
                </a:cubicBezTo>
                <a:cubicBezTo>
                  <a:pt x="3989" y="1784"/>
                  <a:pt x="4137" y="1932"/>
                  <a:pt x="4137" y="2115"/>
                </a:cubicBezTo>
                <a:lnTo>
                  <a:pt x="4137" y="2377"/>
                </a:lnTo>
                <a:cubicBezTo>
                  <a:pt x="4410" y="2422"/>
                  <a:pt x="4658" y="2514"/>
                  <a:pt x="4877" y="2654"/>
                </a:cubicBezTo>
                <a:cubicBezTo>
                  <a:pt x="4962" y="2703"/>
                  <a:pt x="5047" y="2808"/>
                  <a:pt x="5047" y="2957"/>
                </a:cubicBezTo>
                <a:cubicBezTo>
                  <a:pt x="5047" y="3156"/>
                  <a:pt x="4887" y="3310"/>
                  <a:pt x="4689" y="3310"/>
                </a:cubicBezTo>
                <a:cubicBezTo>
                  <a:pt x="4613" y="3310"/>
                  <a:pt x="4554" y="3290"/>
                  <a:pt x="4495" y="3255"/>
                </a:cubicBezTo>
                <a:cubicBezTo>
                  <a:pt x="4241" y="3106"/>
                  <a:pt x="4002" y="3021"/>
                  <a:pt x="3763" y="3021"/>
                </a:cubicBezTo>
                <a:cubicBezTo>
                  <a:pt x="3470" y="3021"/>
                  <a:pt x="3315" y="3156"/>
                  <a:pt x="3315" y="3325"/>
                </a:cubicBezTo>
                <a:lnTo>
                  <a:pt x="3315" y="3335"/>
                </a:lnTo>
                <a:cubicBezTo>
                  <a:pt x="3315" y="3563"/>
                  <a:pt x="3465" y="3638"/>
                  <a:pt x="4067" y="3792"/>
                </a:cubicBezTo>
                <a:cubicBezTo>
                  <a:pt x="4773" y="3976"/>
                  <a:pt x="5171" y="4230"/>
                  <a:pt x="5171" y="4836"/>
                </a:cubicBezTo>
                <a:lnTo>
                  <a:pt x="5171" y="4847"/>
                </a:lnTo>
                <a:lnTo>
                  <a:pt x="5171" y="4847"/>
                </a:lnTo>
                <a:lnTo>
                  <a:pt x="5171" y="4847"/>
                </a:lnTo>
                <a:close/>
              </a:path>
            </a:pathLst>
          </a:custGeom>
          <a:solidFill>
            <a:schemeClr val="accent1"/>
          </a:solidFill>
          <a:ln>
            <a:noFill/>
          </a:ln>
        </p:spPr>
        <p:txBody>
          <a:bodyPr lIns="121920" tIns="60960" rIns="121920" bIns="60960">
            <a:normAutofit fontScale="6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19" name="išlîde"/>
          <p:cNvSpPr/>
          <p:nvPr>
            <p:custDataLst>
              <p:tags r:id="rId19"/>
            </p:custDataLst>
          </p:nvPr>
        </p:nvSpPr>
        <p:spPr bwMode="auto">
          <a:xfrm>
            <a:off x="9525000" y="3524250"/>
            <a:ext cx="374650" cy="338138"/>
          </a:xfrm>
          <a:custGeom>
            <a:avLst/>
            <a:gdLst>
              <a:gd name="connsiteX0" fmla="*/ 521432 w 608344"/>
              <a:gd name="connsiteY0" fmla="*/ 370453 h 548582"/>
              <a:gd name="connsiteX1" fmla="*/ 465737 w 608344"/>
              <a:gd name="connsiteY1" fmla="*/ 425787 h 548582"/>
              <a:gd name="connsiteX2" fmla="*/ 442491 w 608344"/>
              <a:gd name="connsiteY2" fmla="*/ 402479 h 548582"/>
              <a:gd name="connsiteX3" fmla="*/ 418201 w 608344"/>
              <a:gd name="connsiteY3" fmla="*/ 426545 h 548582"/>
              <a:gd name="connsiteX4" fmla="*/ 441447 w 608344"/>
              <a:gd name="connsiteY4" fmla="*/ 449948 h 548582"/>
              <a:gd name="connsiteX5" fmla="*/ 465642 w 608344"/>
              <a:gd name="connsiteY5" fmla="*/ 474204 h 548582"/>
              <a:gd name="connsiteX6" fmla="*/ 489932 w 608344"/>
              <a:gd name="connsiteY6" fmla="*/ 450043 h 548582"/>
              <a:gd name="connsiteX7" fmla="*/ 545532 w 608344"/>
              <a:gd name="connsiteY7" fmla="*/ 394709 h 548582"/>
              <a:gd name="connsiteX8" fmla="*/ 481962 w 608344"/>
              <a:gd name="connsiteY8" fmla="*/ 296170 h 548582"/>
              <a:gd name="connsiteX9" fmla="*/ 608344 w 608344"/>
              <a:gd name="connsiteY9" fmla="*/ 422376 h 548582"/>
              <a:gd name="connsiteX10" fmla="*/ 481962 w 608344"/>
              <a:gd name="connsiteY10" fmla="*/ 548582 h 548582"/>
              <a:gd name="connsiteX11" fmla="*/ 355579 w 608344"/>
              <a:gd name="connsiteY11" fmla="*/ 422376 h 548582"/>
              <a:gd name="connsiteX12" fmla="*/ 481962 w 608344"/>
              <a:gd name="connsiteY12" fmla="*/ 296170 h 548582"/>
              <a:gd name="connsiteX13" fmla="*/ 255835 w 608344"/>
              <a:gd name="connsiteY13" fmla="*/ 446 h 548582"/>
              <a:gd name="connsiteX14" fmla="*/ 317801 w 608344"/>
              <a:gd name="connsiteY14" fmla="*/ 13616 h 548582"/>
              <a:gd name="connsiteX15" fmla="*/ 348072 w 608344"/>
              <a:gd name="connsiteY15" fmla="*/ 41661 h 548582"/>
              <a:gd name="connsiteX16" fmla="*/ 381190 w 608344"/>
              <a:gd name="connsiteY16" fmla="*/ 146831 h 548582"/>
              <a:gd name="connsiteX17" fmla="*/ 378913 w 608344"/>
              <a:gd name="connsiteY17" fmla="*/ 156211 h 548582"/>
              <a:gd name="connsiteX18" fmla="*/ 387833 w 608344"/>
              <a:gd name="connsiteY18" fmla="*/ 200458 h 548582"/>
              <a:gd name="connsiteX19" fmla="*/ 366387 w 608344"/>
              <a:gd name="connsiteY19" fmla="*/ 237694 h 548582"/>
              <a:gd name="connsiteX20" fmla="*/ 351393 w 608344"/>
              <a:gd name="connsiteY20" fmla="*/ 278720 h 548582"/>
              <a:gd name="connsiteX21" fmla="*/ 351393 w 608344"/>
              <a:gd name="connsiteY21" fmla="*/ 322873 h 548582"/>
              <a:gd name="connsiteX22" fmla="*/ 317611 w 608344"/>
              <a:gd name="connsiteY22" fmla="*/ 422358 h 548582"/>
              <a:gd name="connsiteX23" fmla="*/ 376635 w 608344"/>
              <a:gd name="connsiteY23" fmla="*/ 548088 h 548582"/>
              <a:gd name="connsiteX24" fmla="*/ 26855 w 608344"/>
              <a:gd name="connsiteY24" fmla="*/ 548088 h 548582"/>
              <a:gd name="connsiteX25" fmla="*/ 0 w 608344"/>
              <a:gd name="connsiteY25" fmla="*/ 521274 h 548582"/>
              <a:gd name="connsiteX26" fmla="*/ 0 w 608344"/>
              <a:gd name="connsiteY26" fmla="*/ 473806 h 548582"/>
              <a:gd name="connsiteX27" fmla="*/ 19453 w 608344"/>
              <a:gd name="connsiteY27" fmla="*/ 432969 h 548582"/>
              <a:gd name="connsiteX28" fmla="*/ 173751 w 608344"/>
              <a:gd name="connsiteY28" fmla="*/ 334242 h 548582"/>
              <a:gd name="connsiteX29" fmla="*/ 176408 w 608344"/>
              <a:gd name="connsiteY29" fmla="*/ 329884 h 548582"/>
              <a:gd name="connsiteX30" fmla="*/ 176408 w 608344"/>
              <a:gd name="connsiteY30" fmla="*/ 278720 h 548582"/>
              <a:gd name="connsiteX31" fmla="*/ 161320 w 608344"/>
              <a:gd name="connsiteY31" fmla="*/ 237694 h 548582"/>
              <a:gd name="connsiteX32" fmla="*/ 139969 w 608344"/>
              <a:gd name="connsiteY32" fmla="*/ 200458 h 548582"/>
              <a:gd name="connsiteX33" fmla="*/ 148320 w 608344"/>
              <a:gd name="connsiteY33" fmla="*/ 156211 h 548582"/>
              <a:gd name="connsiteX34" fmla="*/ 146042 w 608344"/>
              <a:gd name="connsiteY34" fmla="*/ 146736 h 548582"/>
              <a:gd name="connsiteX35" fmla="*/ 145758 w 608344"/>
              <a:gd name="connsiteY35" fmla="*/ 95099 h 548582"/>
              <a:gd name="connsiteX36" fmla="*/ 176029 w 608344"/>
              <a:gd name="connsiteY36" fmla="*/ 42135 h 548582"/>
              <a:gd name="connsiteX37" fmla="*/ 203928 w 608344"/>
              <a:gd name="connsiteY37" fmla="*/ 19017 h 548582"/>
              <a:gd name="connsiteX38" fmla="*/ 231162 w 608344"/>
              <a:gd name="connsiteY38" fmla="*/ 5089 h 548582"/>
              <a:gd name="connsiteX39" fmla="*/ 255835 w 608344"/>
              <a:gd name="connsiteY39" fmla="*/ 446 h 548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8344" h="548582">
                <a:moveTo>
                  <a:pt x="521432" y="370453"/>
                </a:moveTo>
                <a:lnTo>
                  <a:pt x="465737" y="425787"/>
                </a:lnTo>
                <a:lnTo>
                  <a:pt x="442491" y="402479"/>
                </a:lnTo>
                <a:lnTo>
                  <a:pt x="418201" y="426545"/>
                </a:lnTo>
                <a:lnTo>
                  <a:pt x="441447" y="449948"/>
                </a:lnTo>
                <a:lnTo>
                  <a:pt x="465642" y="474204"/>
                </a:lnTo>
                <a:lnTo>
                  <a:pt x="489932" y="450043"/>
                </a:lnTo>
                <a:lnTo>
                  <a:pt x="545532" y="394709"/>
                </a:lnTo>
                <a:close/>
                <a:moveTo>
                  <a:pt x="481962" y="296170"/>
                </a:moveTo>
                <a:cubicBezTo>
                  <a:pt x="551795" y="296170"/>
                  <a:pt x="608344" y="352641"/>
                  <a:pt x="608344" y="422376"/>
                </a:cubicBezTo>
                <a:cubicBezTo>
                  <a:pt x="608344" y="492111"/>
                  <a:pt x="551795" y="548582"/>
                  <a:pt x="481962" y="548582"/>
                </a:cubicBezTo>
                <a:cubicBezTo>
                  <a:pt x="412129" y="548582"/>
                  <a:pt x="355579" y="492111"/>
                  <a:pt x="355579" y="422376"/>
                </a:cubicBezTo>
                <a:cubicBezTo>
                  <a:pt x="355579" y="352641"/>
                  <a:pt x="412129" y="296170"/>
                  <a:pt x="481962" y="296170"/>
                </a:cubicBezTo>
                <a:close/>
                <a:moveTo>
                  <a:pt x="255835" y="446"/>
                </a:moveTo>
                <a:cubicBezTo>
                  <a:pt x="282785" y="-1828"/>
                  <a:pt x="303187" y="4899"/>
                  <a:pt x="317801" y="13616"/>
                </a:cubicBezTo>
                <a:cubicBezTo>
                  <a:pt x="339721" y="25744"/>
                  <a:pt x="348072" y="41661"/>
                  <a:pt x="348072" y="41661"/>
                </a:cubicBezTo>
                <a:cubicBezTo>
                  <a:pt x="348072" y="41661"/>
                  <a:pt x="398176" y="45167"/>
                  <a:pt x="381190" y="146831"/>
                </a:cubicBezTo>
                <a:cubicBezTo>
                  <a:pt x="380621" y="149863"/>
                  <a:pt x="379862" y="153085"/>
                  <a:pt x="378913" y="156211"/>
                </a:cubicBezTo>
                <a:cubicBezTo>
                  <a:pt x="388592" y="156211"/>
                  <a:pt x="398271" y="163507"/>
                  <a:pt x="387833" y="200458"/>
                </a:cubicBezTo>
                <a:cubicBezTo>
                  <a:pt x="379672" y="229262"/>
                  <a:pt x="372080" y="237221"/>
                  <a:pt x="366387" y="237694"/>
                </a:cubicBezTo>
                <a:cubicBezTo>
                  <a:pt x="364394" y="250675"/>
                  <a:pt x="359175" y="265076"/>
                  <a:pt x="351393" y="278720"/>
                </a:cubicBezTo>
                <a:lnTo>
                  <a:pt x="351393" y="322873"/>
                </a:lnTo>
                <a:cubicBezTo>
                  <a:pt x="330232" y="350539"/>
                  <a:pt x="317611" y="385027"/>
                  <a:pt x="317611" y="422358"/>
                </a:cubicBezTo>
                <a:cubicBezTo>
                  <a:pt x="317611" y="472764"/>
                  <a:pt x="340480" y="518053"/>
                  <a:pt x="376635" y="548088"/>
                </a:cubicBezTo>
                <a:lnTo>
                  <a:pt x="26855" y="548088"/>
                </a:lnTo>
                <a:cubicBezTo>
                  <a:pt x="12052" y="548088"/>
                  <a:pt x="0" y="536055"/>
                  <a:pt x="0" y="521274"/>
                </a:cubicBezTo>
                <a:lnTo>
                  <a:pt x="0" y="473806"/>
                </a:lnTo>
                <a:cubicBezTo>
                  <a:pt x="0" y="457983"/>
                  <a:pt x="7212" y="443013"/>
                  <a:pt x="19453" y="432969"/>
                </a:cubicBezTo>
                <a:cubicBezTo>
                  <a:pt x="86638" y="377921"/>
                  <a:pt x="159043" y="341443"/>
                  <a:pt x="173751" y="334242"/>
                </a:cubicBezTo>
                <a:cubicBezTo>
                  <a:pt x="175365" y="333484"/>
                  <a:pt x="176408" y="331779"/>
                  <a:pt x="176408" y="329884"/>
                </a:cubicBezTo>
                <a:lnTo>
                  <a:pt x="176408" y="278720"/>
                </a:lnTo>
                <a:cubicBezTo>
                  <a:pt x="168437" y="265076"/>
                  <a:pt x="163313" y="250675"/>
                  <a:pt x="161320" y="237694"/>
                </a:cubicBezTo>
                <a:cubicBezTo>
                  <a:pt x="155627" y="237221"/>
                  <a:pt x="148035" y="229072"/>
                  <a:pt x="139969" y="200458"/>
                </a:cubicBezTo>
                <a:cubicBezTo>
                  <a:pt x="129531" y="164170"/>
                  <a:pt x="138925" y="156496"/>
                  <a:pt x="148320" y="156211"/>
                </a:cubicBezTo>
                <a:cubicBezTo>
                  <a:pt x="147371" y="153085"/>
                  <a:pt x="146612" y="149863"/>
                  <a:pt x="146042" y="146736"/>
                </a:cubicBezTo>
                <a:cubicBezTo>
                  <a:pt x="142436" y="128450"/>
                  <a:pt x="141487" y="111396"/>
                  <a:pt x="145758" y="95099"/>
                </a:cubicBezTo>
                <a:cubicBezTo>
                  <a:pt x="150787" y="73212"/>
                  <a:pt x="162744" y="55684"/>
                  <a:pt x="176029" y="42135"/>
                </a:cubicBezTo>
                <a:cubicBezTo>
                  <a:pt x="184379" y="33134"/>
                  <a:pt x="193869" y="25459"/>
                  <a:pt x="203928" y="19017"/>
                </a:cubicBezTo>
                <a:cubicBezTo>
                  <a:pt x="212183" y="13332"/>
                  <a:pt x="221293" y="8405"/>
                  <a:pt x="231162" y="5089"/>
                </a:cubicBezTo>
                <a:cubicBezTo>
                  <a:pt x="238849" y="2625"/>
                  <a:pt x="247105" y="825"/>
                  <a:pt x="255835" y="446"/>
                </a:cubicBezTo>
                <a:close/>
              </a:path>
            </a:pathLst>
          </a:custGeom>
          <a:solidFill>
            <a:schemeClr val="accent1"/>
          </a:solidFill>
          <a:ln>
            <a:noFill/>
          </a:ln>
        </p:spPr>
        <p:txBody>
          <a:bodyPr lIns="121920" tIns="60960" rIns="121920" bIns="60960">
            <a:normAutofit fontScale="67500" lnSpcReduction="20000"/>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81604" name="object 9"/>
          <p:cNvSpPr txBox="1">
            <a:spLocks noChangeArrowheads="1"/>
          </p:cNvSpPr>
          <p:nvPr/>
        </p:nvSpPr>
        <p:spPr bwMode="auto">
          <a:xfrm>
            <a:off x="7643813" y="4414838"/>
            <a:ext cx="2255838" cy="328613"/>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冒险心理</a:t>
            </a:r>
            <a:endPar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1605" name="object 10"/>
          <p:cNvSpPr txBox="1">
            <a:spLocks noChangeArrowheads="1"/>
          </p:cNvSpPr>
          <p:nvPr/>
        </p:nvSpPr>
        <p:spPr bwMode="auto">
          <a:xfrm>
            <a:off x="1698625" y="4352925"/>
            <a:ext cx="1357313" cy="330200"/>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侥幸心理</a:t>
            </a:r>
            <a:endPar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1606" name="object 11"/>
          <p:cNvSpPr txBox="1">
            <a:spLocks noChangeArrowheads="1"/>
          </p:cNvSpPr>
          <p:nvPr>
            <p:custDataLst>
              <p:tags r:id="rId20"/>
            </p:custDataLst>
          </p:nvPr>
        </p:nvSpPr>
        <p:spPr bwMode="auto">
          <a:xfrm>
            <a:off x="3109913" y="2517775"/>
            <a:ext cx="1355725" cy="328613"/>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rPr>
              <a:t>惰性心理</a:t>
            </a:r>
            <a:endParaRPr kumimoji="0" lang="zh-CN" altLang="en-US" sz="2135" b="0" i="0" u="none" strike="noStrike" kern="1200" cap="none" spc="0" normalizeH="0" baseline="0" noProof="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281607" name="object 14"/>
          <p:cNvSpPr txBox="1">
            <a:spLocks noChangeArrowheads="1"/>
          </p:cNvSpPr>
          <p:nvPr/>
        </p:nvSpPr>
        <p:spPr bwMode="auto">
          <a:xfrm>
            <a:off x="9229725" y="2517775"/>
            <a:ext cx="1370013" cy="788988"/>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2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环境干扰</a:t>
            </a:r>
            <a:endPar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9525" marR="0" lvl="0" indent="0" algn="l" defTabSz="914400" rtl="0" eaLnBrk="0" fontAlgn="base" latinLnBrk="0" hangingPunct="0">
              <a:lnSpc>
                <a:spcPct val="12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判断失误</a:t>
            </a:r>
            <a:endPar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1608" name="object 15"/>
          <p:cNvSpPr txBox="1">
            <a:spLocks noChangeArrowheads="1"/>
          </p:cNvSpPr>
          <p:nvPr/>
        </p:nvSpPr>
        <p:spPr bwMode="auto">
          <a:xfrm>
            <a:off x="10436225" y="4415155"/>
            <a:ext cx="1986280" cy="789940"/>
          </a:xfrm>
          <a:prstGeom prst="rect">
            <a:avLst/>
          </a:prstGeom>
          <a:noFill/>
          <a:ln>
            <a:noFill/>
          </a:ln>
        </p:spPr>
        <p:txBody>
          <a:bodyPr wrap="square"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2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技术不熟练、</a:t>
            </a:r>
            <a:endPar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9525" marR="0" lvl="0" indent="0" algn="l" defTabSz="914400" rtl="0" eaLnBrk="0" fontAlgn="base" latinLnBrk="0" hangingPunct="0">
              <a:lnSpc>
                <a:spcPct val="12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遇险惊慌</a:t>
            </a:r>
            <a:endParaRPr kumimoji="0" lang="zh-CN" altLang="en-US" sz="2135"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1615" name="object 11"/>
          <p:cNvSpPr txBox="1">
            <a:spLocks noChangeArrowheads="1"/>
          </p:cNvSpPr>
          <p:nvPr/>
        </p:nvSpPr>
        <p:spPr bwMode="auto">
          <a:xfrm>
            <a:off x="4754563" y="4414838"/>
            <a:ext cx="1355725" cy="328613"/>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麻痹心理</a:t>
            </a:r>
            <a:endParaRPr kumimoji="0" lang="zh-CN" altLang="en-US" sz="2135"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1616" name="object 11"/>
          <p:cNvSpPr txBox="1">
            <a:spLocks noChangeArrowheads="1"/>
          </p:cNvSpPr>
          <p:nvPr/>
        </p:nvSpPr>
        <p:spPr bwMode="auto">
          <a:xfrm>
            <a:off x="6072188" y="2517775"/>
            <a:ext cx="1355725" cy="328613"/>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rPr>
              <a:t>逞能心理</a:t>
            </a:r>
            <a:endParaRPr kumimoji="0" lang="zh-CN" altLang="en-US" sz="2135" b="0" i="0" u="none" strike="noStrike" kern="120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81610" name="object 20"/>
          <p:cNvSpPr txBox="1">
            <a:spLocks noChangeArrowheads="1"/>
          </p:cNvSpPr>
          <p:nvPr>
            <p:custDataLst>
              <p:tags r:id="rId21"/>
            </p:custDataLst>
          </p:nvPr>
        </p:nvSpPr>
        <p:spPr bwMode="auto">
          <a:xfrm>
            <a:off x="90488" y="3998913"/>
            <a:ext cx="1285875" cy="328613"/>
          </a:xfrm>
          <a:prstGeom prst="rect">
            <a:avLst/>
          </a:prstGeom>
          <a:noFill/>
          <a:ln>
            <a:noFill/>
          </a:ln>
        </p:spPr>
        <p:txBody>
          <a:bodyPr lIns="0" tIns="0" rIns="0" bIns="0">
            <a:spAutoFit/>
          </a:bodyPr>
          <a:lstStyle>
            <a:lvl1pPr marL="12700">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1pPr>
            <a:lvl2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2pPr>
            <a:lvl3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3pPr>
            <a:lvl4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4pPr>
            <a:lvl5pPr>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5pPr>
            <a:lvl6pPr marL="22752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6pPr>
            <a:lvl7pPr marL="27324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7pPr>
            <a:lvl8pPr marL="31896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8pPr>
            <a:lvl9pPr marL="3646805" indent="1905" eaLnBrk="0" fontAlgn="base" hangingPunct="0">
              <a:spcBef>
                <a:spcPct val="0"/>
              </a:spcBef>
              <a:spcAft>
                <a:spcPct val="0"/>
              </a:spcAft>
              <a:buFont typeface="Arial" panose="020B0604020202020204" pitchFamily="34" charset="0"/>
              <a:defRPr sz="2800" i="1">
                <a:solidFill>
                  <a:schemeClr val="tx1"/>
                </a:solidFill>
                <a:latin typeface="Arial" panose="020B0604020202020204" pitchFamily="34" charset="0"/>
                <a:ea typeface="宋体" panose="02010600030101010101" pitchFamily="2" charset="-122"/>
              </a:defRPr>
            </a:lvl9pPr>
          </a:lstStyle>
          <a:p>
            <a:pPr marL="9525"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135" b="0" i="0" u="none" strike="noStrike" kern="1200" cap="none" spc="0" normalizeH="0" baseline="0" noProof="0">
                <a:ln>
                  <a:noFill/>
                </a:ln>
                <a:solidFill>
                  <a:schemeClr val="lt2">
                    <a:lumMod val="50000"/>
                  </a:schemeClr>
                </a:solidFill>
                <a:effectLst/>
                <a:uLnTx/>
                <a:uFillTx/>
                <a:latin typeface="微软雅黑" panose="020B0503020204020204" pitchFamily="34" charset="-122"/>
                <a:ea typeface="微软雅黑" panose="020B0503020204020204" pitchFamily="34" charset="-122"/>
                <a:cs typeface="+mn-cs"/>
              </a:rPr>
              <a:t>员工心理</a:t>
            </a:r>
            <a:endParaRPr kumimoji="0" lang="zh-CN" altLang="en-US" sz="2135" b="0" i="0" u="none" strike="noStrike" kern="1200" cap="none" spc="0" normalizeH="0" baseline="0" noProof="0">
              <a:ln>
                <a:noFill/>
              </a:ln>
              <a:solidFill>
                <a:schemeClr val="lt2">
                  <a:lumMod val="50000"/>
                </a:schemeClr>
              </a:solidFill>
              <a:effectLst/>
              <a:uLnTx/>
              <a:uFillTx/>
              <a:latin typeface="微软雅黑" panose="020B0503020204020204" pitchFamily="34" charset="-122"/>
              <a:ea typeface="微软雅黑" panose="020B0503020204020204" pitchFamily="34" charset="-122"/>
              <a:cs typeface="+mn-cs"/>
            </a:endParaRPr>
          </a:p>
        </p:txBody>
      </p:sp>
      <p:sp>
        <p:nvSpPr>
          <p:cNvPr id="65562" name="object 21"/>
          <p:cNvSpPr/>
          <p:nvPr/>
        </p:nvSpPr>
        <p:spPr>
          <a:xfrm>
            <a:off x="244475" y="2930525"/>
            <a:ext cx="917575" cy="998538"/>
          </a:xfrm>
          <a:prstGeom prst="rect">
            <a:avLst/>
          </a:prstGeom>
          <a:blipFill rotWithShape="1">
            <a:blip r:embed="rId22"/>
            <a:stretch>
              <a:fillRect/>
            </a:stretch>
          </a:blipFill>
          <a:ln w="9525">
            <a:noFill/>
          </a:ln>
        </p:spPr>
        <p:txBody>
          <a:bodyPr lIns="0" tIns="0" rIns="0" bIns="0" anchor="t" anchorCtr="0"/>
          <a:p>
            <a:pPr eaLnBrk="0" hangingPunct="0">
              <a:buFontTx/>
            </a:pPr>
            <a:endParaRPr lang="zh-CN" altLang="zh-CN" sz="2800" i="1"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Tree>
    <p:custDataLst>
      <p:tags r:id="rId23"/>
    </p:custDataLst>
  </p:cSld>
  <p:clrMapOvr>
    <a:masterClrMapping/>
  </p:clrMapOvr>
  <p:transition spd="med" advTm="3000">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7585"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67586"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67587" name="文本框 2"/>
          <p:cNvSpPr txBox="1"/>
          <p:nvPr/>
        </p:nvSpPr>
        <p:spPr>
          <a:xfrm>
            <a:off x="5027613" y="558800"/>
            <a:ext cx="2125662" cy="460375"/>
          </a:xfrm>
          <a:prstGeom prst="rect">
            <a:avLst/>
          </a:prstGeom>
          <a:noFill/>
          <a:ln w="9525">
            <a:noFill/>
          </a:ln>
        </p:spPr>
        <p:txBody>
          <a:bodyPr anchor="t" anchorCtr="0">
            <a:spAutoFit/>
          </a:bodyPr>
          <a:p>
            <a:pPr algn="ctr" eaLnBrk="0" hangingPunct="0">
              <a:buFontTx/>
            </a:pPr>
            <a:r>
              <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现场隐患</a:t>
            </a:r>
            <a:endPar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 name="矩形 2"/>
          <p:cNvSpPr/>
          <p:nvPr>
            <p:custDataLst>
              <p:tags r:id="rId6"/>
            </p:custDataLst>
          </p:nvPr>
        </p:nvSpPr>
        <p:spPr>
          <a:xfrm>
            <a:off x="6786563" y="2265363"/>
            <a:ext cx="4338638" cy="2559685"/>
          </a:xfrm>
          <a:prstGeom prst="rect">
            <a:avLst/>
          </a:prstGeom>
        </p:spPr>
        <p:txBody>
          <a:bodyPr>
            <a:spAutoFit/>
          </a:bodyPr>
          <a:lstStyle/>
          <a:p>
            <a:pPr marL="0" marR="0" lvl="0" indent="0" algn="just" defTabSz="914400" rtl="0" eaLnBrk="0" fontAlgn="auto" latinLnBrk="0" hangingPunct="0">
              <a:lnSpc>
                <a:spcPct val="15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       </a:t>
            </a:r>
            <a:r>
              <a:rPr kumimoji="0" lang="zh-CN" altLang="en-US" sz="2135"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rPr>
              <a:t>经历了春节假期，现场的一些机械、设备、防护设施、脚手架、电气设备停用时间长，影响其安全性，如不进行检查、维修、加固，就会成为隐患，导致事故发生。</a:t>
            </a:r>
            <a:endParaRPr kumimoji="0" lang="zh-CN" altLang="en-US" sz="2135"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endParaRPr>
          </a:p>
        </p:txBody>
      </p:sp>
      <p:sp>
        <p:nvSpPr>
          <p:cNvPr id="55" name="TextBox 28"/>
          <p:cNvSpPr txBox="1"/>
          <p:nvPr>
            <p:custDataLst>
              <p:tags r:id="rId7"/>
            </p:custDataLst>
          </p:nvPr>
        </p:nvSpPr>
        <p:spPr>
          <a:xfrm>
            <a:off x="1530350" y="4397375"/>
            <a:ext cx="1122363" cy="376238"/>
          </a:xfrm>
          <a:prstGeom prst="rect">
            <a:avLst/>
          </a:prstGeom>
          <a:noFill/>
        </p:spPr>
        <p:txBody>
          <a:bodyPr lIns="91309" tIns="45693" rIns="91309" bIns="45693"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65" b="1" i="0" u="none" strike="noStrike" kern="1200" cap="none" spc="0" normalizeH="0" baseline="0" noProof="0" dirty="0">
                <a:ln>
                  <a:noFill/>
                </a:ln>
                <a:solidFill>
                  <a:schemeClr val="dk1">
                    <a:lumMod val="75000"/>
                    <a:lumOff val="25000"/>
                  </a:schemeClr>
                </a:solidFill>
                <a:effectLst/>
                <a:uLnTx/>
                <a:uFillTx/>
                <a:latin typeface="微软雅黑" panose="020B0503020204020204" pitchFamily="34" charset="-122"/>
                <a:ea typeface="微软雅黑" panose="020B0503020204020204" pitchFamily="34" charset="-122"/>
                <a:cs typeface="+mn-cs"/>
              </a:rPr>
              <a:t>检查</a:t>
            </a:r>
            <a:endParaRPr kumimoji="0" lang="zh-CN" altLang="en-US" sz="1865" b="1" i="0" u="none" strike="noStrike" kern="1200" cap="none" spc="0" normalizeH="0" baseline="0" noProof="0" dirty="0">
              <a:ln>
                <a:noFill/>
              </a:ln>
              <a:solidFill>
                <a:schemeClr val="dk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56" name="TextBox 29"/>
          <p:cNvSpPr txBox="1"/>
          <p:nvPr>
            <p:custDataLst>
              <p:tags r:id="rId8"/>
            </p:custDataLst>
          </p:nvPr>
        </p:nvSpPr>
        <p:spPr>
          <a:xfrm>
            <a:off x="2994025" y="3027363"/>
            <a:ext cx="1590675" cy="419100"/>
          </a:xfrm>
          <a:prstGeom prst="rect">
            <a:avLst/>
          </a:prstGeom>
          <a:noFill/>
        </p:spPr>
        <p:txBody>
          <a:bodyPr lIns="91309" tIns="45693" rIns="91309" bIns="45693" anchor="ctr">
            <a:spAutoFit/>
          </a:bodyPr>
          <a:lstStyle/>
          <a:p>
            <a:pPr marR="0" algn="ctr" defTabSz="914400" eaLnBrk="0" hangingPunct="0">
              <a:buClrTx/>
              <a:buSzTx/>
              <a:buFontTx/>
              <a:buNone/>
              <a:defRPr/>
            </a:pPr>
            <a:r>
              <a:rPr kumimoji="0" lang="zh-CN" altLang="en-US" sz="2135" b="1" kern="1200" cap="none" spc="0" normalizeH="0" baseline="0" noProof="0" dirty="0">
                <a:solidFill>
                  <a:schemeClr val="dk1">
                    <a:lumMod val="75000"/>
                    <a:lumOff val="25000"/>
                  </a:schemeClr>
                </a:solidFill>
                <a:latin typeface="微软雅黑" panose="020B0503020204020204" pitchFamily="34" charset="-122"/>
                <a:ea typeface="微软雅黑" panose="020B0503020204020204" pitchFamily="34" charset="-122"/>
                <a:cs typeface="+mn-cs"/>
              </a:rPr>
              <a:t>维修</a:t>
            </a:r>
            <a:endParaRPr kumimoji="0" lang="zh-CN" altLang="en-US" sz="2135" b="1" kern="1200" cap="none" spc="0" normalizeH="0" baseline="0" noProof="0" dirty="0">
              <a:solidFill>
                <a:schemeClr val="dk1">
                  <a:lumMod val="75000"/>
                  <a:lumOff val="25000"/>
                </a:schemeClr>
              </a:solidFill>
              <a:latin typeface="微软雅黑" panose="020B0503020204020204" pitchFamily="34" charset="-122"/>
              <a:ea typeface="微软雅黑" panose="020B0503020204020204" pitchFamily="34" charset="-122"/>
              <a:cs typeface="+mn-cs"/>
            </a:endParaRPr>
          </a:p>
        </p:txBody>
      </p:sp>
      <p:sp>
        <p:nvSpPr>
          <p:cNvPr id="57" name="TextBox 30"/>
          <p:cNvSpPr txBox="1"/>
          <p:nvPr>
            <p:custDataLst>
              <p:tags r:id="rId9"/>
            </p:custDataLst>
          </p:nvPr>
        </p:nvSpPr>
        <p:spPr>
          <a:xfrm>
            <a:off x="4972050" y="4127500"/>
            <a:ext cx="1123950" cy="377825"/>
          </a:xfrm>
          <a:prstGeom prst="rect">
            <a:avLst/>
          </a:prstGeom>
          <a:noFill/>
        </p:spPr>
        <p:txBody>
          <a:bodyPr lIns="91309" tIns="45693" rIns="91309" bIns="45693"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1865" b="1" i="0" u="none" strike="noStrike" kern="1200" cap="none" spc="0" normalizeH="0" baseline="0" noProof="0" dirty="0">
                <a:ln>
                  <a:noFill/>
                </a:ln>
                <a:solidFill>
                  <a:schemeClr val="dk1">
                    <a:lumMod val="75000"/>
                    <a:lumOff val="25000"/>
                  </a:schemeClr>
                </a:solidFill>
                <a:effectLst/>
                <a:uLnTx/>
                <a:uFillTx/>
                <a:latin typeface="微软雅黑" panose="020B0503020204020204" pitchFamily="34" charset="-122"/>
                <a:ea typeface="微软雅黑" panose="020B0503020204020204" pitchFamily="34" charset="-122"/>
                <a:cs typeface="+mn-cs"/>
              </a:rPr>
              <a:t>加固</a:t>
            </a:r>
            <a:endParaRPr kumimoji="0" lang="zh-CN" altLang="en-US" sz="1865" b="1" i="0" u="none" strike="noStrike" kern="1200" cap="none" spc="0" normalizeH="0" baseline="0" noProof="0" dirty="0">
              <a:ln>
                <a:noFill/>
              </a:ln>
              <a:solidFill>
                <a:schemeClr val="dk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0" name="Freeform 4"/>
          <p:cNvSpPr/>
          <p:nvPr>
            <p:custDataLst>
              <p:tags r:id="rId10"/>
            </p:custDataLst>
          </p:nvPr>
        </p:nvSpPr>
        <p:spPr bwMode="auto">
          <a:xfrm>
            <a:off x="2613025" y="2082800"/>
            <a:ext cx="2328863" cy="2330450"/>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accent1"/>
          </a:solidFill>
          <a:ln w="3175" cap="flat" cmpd="sng" algn="ctr">
            <a:noFill/>
            <a:prstDash val="solid"/>
          </a:ln>
          <a:effectLst/>
        </p:spPr>
        <p:txBody>
          <a:bodyPr lIns="0" tIns="45693" rIns="0" bIns="45693" anchor="ctr"/>
          <a:lstStyle/>
          <a:p>
            <a:pPr marL="0" marR="0" lvl="0" indent="0" algn="ctr" defTabSz="683895" rtl="0" eaLnBrk="0" fontAlgn="base" latinLnBrk="0" hangingPunct="0">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sp>
        <p:nvSpPr>
          <p:cNvPr id="61" name="Freeform 6"/>
          <p:cNvSpPr/>
          <p:nvPr>
            <p:custDataLst>
              <p:tags r:id="rId11"/>
            </p:custDataLst>
          </p:nvPr>
        </p:nvSpPr>
        <p:spPr bwMode="auto">
          <a:xfrm>
            <a:off x="4602163" y="3352800"/>
            <a:ext cx="1841500" cy="1841500"/>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accent2"/>
          </a:solidFill>
          <a:ln w="3175" cap="flat" cmpd="sng" algn="ctr">
            <a:noFill/>
            <a:prstDash val="solid"/>
          </a:ln>
          <a:effectLst/>
        </p:spPr>
        <p:txBody>
          <a:bodyPr lIns="0" tIns="45693" rIns="0" bIns="45693" anchor="ctr"/>
          <a:lstStyle/>
          <a:p>
            <a:pPr marL="0" marR="0" lvl="0" indent="0" algn="ctr" defTabSz="683895" rtl="0" eaLnBrk="0" fontAlgn="base" latinLnBrk="0" hangingPunct="0">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sp>
        <p:nvSpPr>
          <p:cNvPr id="62" name="Freeform 8"/>
          <p:cNvSpPr/>
          <p:nvPr>
            <p:custDataLst>
              <p:tags r:id="rId12"/>
            </p:custDataLst>
          </p:nvPr>
        </p:nvSpPr>
        <p:spPr bwMode="auto">
          <a:xfrm>
            <a:off x="1076325" y="3530600"/>
            <a:ext cx="2032000" cy="20320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accent2"/>
          </a:solidFill>
          <a:ln w="3175" cap="flat" cmpd="sng" algn="ctr">
            <a:noFill/>
            <a:prstDash val="solid"/>
          </a:ln>
          <a:effectLst/>
        </p:spPr>
        <p:txBody>
          <a:bodyPr lIns="0" tIns="45693" rIns="0" bIns="45693" anchor="ctr"/>
          <a:lstStyle/>
          <a:p>
            <a:pPr marL="0" marR="0" lvl="0" indent="0" algn="ctr" defTabSz="683895" rtl="0" eaLnBrk="0" fontAlgn="base" latinLnBrk="0" hangingPunct="0">
              <a:lnSpc>
                <a:spcPct val="120000"/>
              </a:lnSpc>
              <a:spcBef>
                <a:spcPts val="450"/>
              </a:spcBef>
              <a:spcAft>
                <a:spcPts val="450"/>
              </a:spcAft>
              <a:buClrTx/>
              <a:buSzTx/>
              <a:buFontTx/>
              <a:buNone/>
              <a:defRPr/>
            </a:pPr>
            <a:endParaRPr kumimoji="0" lang="en-US" sz="2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spTree>
    <p:custDataLst>
      <p:tags r:id="rId13"/>
    </p:custDataLst>
  </p:cSld>
  <p:clrMapOvr>
    <a:masterClrMapping/>
  </p:clrMapOvr>
  <p:transition spd="med" advTm="3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000000"/>
                                          </p:val>
                                        </p:tav>
                                        <p:tav tm="100000">
                                          <p:val>
                                            <p:strVal val="#ppt_w"/>
                                          </p:val>
                                        </p:tav>
                                      </p:tavLst>
                                    </p:anim>
                                    <p:anim calcmode="lin" valueType="num">
                                      <p:cBhvr>
                                        <p:cTn id="8" dur="500" fill="hold"/>
                                        <p:tgtEl>
                                          <p:spTgt spid="55"/>
                                        </p:tgtEl>
                                        <p:attrNameLst>
                                          <p:attrName>ppt_h</p:attrName>
                                        </p:attrNameLst>
                                      </p:cBhvr>
                                      <p:tavLst>
                                        <p:tav tm="0">
                                          <p:val>
                                            <p:fltVal val="0.000000"/>
                                          </p:val>
                                        </p:tav>
                                        <p:tav tm="100000">
                                          <p:val>
                                            <p:strVal val="#ppt_h"/>
                                          </p:val>
                                        </p:tav>
                                      </p:tavLst>
                                    </p:anim>
                                    <p:animEffect transition="in" filter="fade">
                                      <p:cBhvr>
                                        <p:cTn id="9" dur="500"/>
                                        <p:tgtEl>
                                          <p:spTgt spid="55"/>
                                        </p:tgtEl>
                                      </p:cBhvr>
                                    </p:animEffect>
                                  </p:childTnLst>
                                </p:cTn>
                              </p:par>
                              <p:par>
                                <p:cTn id="10" presetID="10" presetClass="entr" presetSubtype="0" fill="hold" nodeType="withEffect">
                                  <p:stCondLst>
                                    <p:cond delay="150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500"/>
                                        <p:tgtEl>
                                          <p:spTgt spid="60"/>
                                        </p:tgtEl>
                                      </p:cBhvr>
                                    </p:animEffect>
                                  </p:childTnLst>
                                </p:cTn>
                              </p:par>
                              <p:par>
                                <p:cTn id="13" presetID="8" presetClass="emph" presetSubtype="0" fill="hold" nodeType="withEffect">
                                  <p:stCondLst>
                                    <p:cond delay="1500"/>
                                  </p:stCondLst>
                                  <p:childTnLst>
                                    <p:animRot by="64800000">
                                      <p:cBhvr>
                                        <p:cTn id="14" dur="6500" fill="hold"/>
                                        <p:tgtEl>
                                          <p:spTgt spid="60"/>
                                        </p:tgtEl>
                                        <p:attrNameLst>
                                          <p:attrName>r</p:attrName>
                                        </p:attrNameLst>
                                      </p:cBhvr>
                                    </p:animRot>
                                  </p:childTnLst>
                                </p:cTn>
                              </p:par>
                              <p:par>
                                <p:cTn id="15" presetID="53" presetClass="entr" presetSubtype="16" fill="hold" grpId="0" nodeType="withEffect">
                                  <p:stCondLst>
                                    <p:cond delay="2000"/>
                                  </p:stCondLst>
                                  <p:childTnLst>
                                    <p:set>
                                      <p:cBhvr>
                                        <p:cTn id="16" dur="1" fill="hold">
                                          <p:stCondLst>
                                            <p:cond delay="0"/>
                                          </p:stCondLst>
                                        </p:cTn>
                                        <p:tgtEl>
                                          <p:spTgt spid="56"/>
                                        </p:tgtEl>
                                        <p:attrNameLst>
                                          <p:attrName>style.visibility</p:attrName>
                                        </p:attrNameLst>
                                      </p:cBhvr>
                                      <p:to>
                                        <p:strVal val="visible"/>
                                      </p:to>
                                    </p:set>
                                    <p:anim calcmode="lin" valueType="num">
                                      <p:cBhvr>
                                        <p:cTn id="17" dur="500" fill="hold"/>
                                        <p:tgtEl>
                                          <p:spTgt spid="56"/>
                                        </p:tgtEl>
                                        <p:attrNameLst>
                                          <p:attrName>ppt_w</p:attrName>
                                        </p:attrNameLst>
                                      </p:cBhvr>
                                      <p:tavLst>
                                        <p:tav tm="0">
                                          <p:val>
                                            <p:fltVal val="0.000000"/>
                                          </p:val>
                                        </p:tav>
                                        <p:tav tm="100000">
                                          <p:val>
                                            <p:strVal val="#ppt_w"/>
                                          </p:val>
                                        </p:tav>
                                      </p:tavLst>
                                    </p:anim>
                                    <p:anim calcmode="lin" valueType="num">
                                      <p:cBhvr>
                                        <p:cTn id="18" dur="500" fill="hold"/>
                                        <p:tgtEl>
                                          <p:spTgt spid="56"/>
                                        </p:tgtEl>
                                        <p:attrNameLst>
                                          <p:attrName>ppt_h</p:attrName>
                                        </p:attrNameLst>
                                      </p:cBhvr>
                                      <p:tavLst>
                                        <p:tav tm="0">
                                          <p:val>
                                            <p:fltVal val="0.000000"/>
                                          </p:val>
                                        </p:tav>
                                        <p:tav tm="100000">
                                          <p:val>
                                            <p:strVal val="#ppt_h"/>
                                          </p:val>
                                        </p:tav>
                                      </p:tavLst>
                                    </p:anim>
                                    <p:animEffect transition="in" filter="fade">
                                      <p:cBhvr>
                                        <p:cTn id="19" dur="500"/>
                                        <p:tgtEl>
                                          <p:spTgt spid="56"/>
                                        </p:tgtEl>
                                      </p:cBhvr>
                                    </p:animEffect>
                                  </p:childTnLst>
                                </p:cTn>
                              </p:par>
                              <p:par>
                                <p:cTn id="20" presetID="10" presetClass="entr" presetSubtype="0" fill="hold" nodeType="withEffect">
                                  <p:stCondLst>
                                    <p:cond delay="300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500"/>
                                        <p:tgtEl>
                                          <p:spTgt spid="61"/>
                                        </p:tgtEl>
                                      </p:cBhvr>
                                    </p:animEffect>
                                  </p:childTnLst>
                                </p:cTn>
                              </p:par>
                              <p:par>
                                <p:cTn id="23" presetID="8" presetClass="emph" presetSubtype="0" repeatCount="2000" fill="hold" nodeType="withEffect">
                                  <p:stCondLst>
                                    <p:cond delay="3000"/>
                                  </p:stCondLst>
                                  <p:childTnLst>
                                    <p:animRot by="-43200000">
                                      <p:cBhvr>
                                        <p:cTn id="24" dur="2500" fill="hold"/>
                                        <p:tgtEl>
                                          <p:spTgt spid="61"/>
                                        </p:tgtEl>
                                        <p:attrNameLst>
                                          <p:attrName>r</p:attrName>
                                        </p:attrNameLst>
                                      </p:cBhvr>
                                    </p:animRot>
                                  </p:childTnLst>
                                </p:cTn>
                              </p:par>
                              <p:par>
                                <p:cTn id="25" presetID="53" presetClass="entr" presetSubtype="16" fill="hold" grpId="0" nodeType="withEffect">
                                  <p:stCondLst>
                                    <p:cond delay="350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000000"/>
                                          </p:val>
                                        </p:tav>
                                        <p:tav tm="100000">
                                          <p:val>
                                            <p:strVal val="#ppt_w"/>
                                          </p:val>
                                        </p:tav>
                                      </p:tavLst>
                                    </p:anim>
                                    <p:anim calcmode="lin" valueType="num">
                                      <p:cBhvr>
                                        <p:cTn id="28" dur="500" fill="hold"/>
                                        <p:tgtEl>
                                          <p:spTgt spid="57"/>
                                        </p:tgtEl>
                                        <p:attrNameLst>
                                          <p:attrName>ppt_h</p:attrName>
                                        </p:attrNameLst>
                                      </p:cBhvr>
                                      <p:tavLst>
                                        <p:tav tm="0">
                                          <p:val>
                                            <p:fltVal val="0.000000"/>
                                          </p:val>
                                        </p:tav>
                                        <p:tav tm="100000">
                                          <p:val>
                                            <p:strVal val="#ppt_h"/>
                                          </p:val>
                                        </p:tav>
                                      </p:tavLst>
                                    </p:anim>
                                    <p:animEffect transition="in" filter="fade">
                                      <p:cBhvr>
                                        <p:cTn id="29" dur="500"/>
                                        <p:tgtEl>
                                          <p:spTgt spid="57"/>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par>
                                <p:cTn id="34" presetID="8" presetClass="emph" presetSubtype="0" repeatCount="2000" fill="hold" nodeType="withEffect">
                                  <p:stCondLst>
                                    <p:cond delay="0"/>
                                  </p:stCondLst>
                                  <p:childTnLst>
                                    <p:animRot by="-43200000">
                                      <p:cBhvr>
                                        <p:cTn id="35" dur="4000" fill="hold"/>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9633" name="图片 13"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69634" name="图片 14"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69635" name="文本框 2"/>
          <p:cNvSpPr txBox="1"/>
          <p:nvPr/>
        </p:nvSpPr>
        <p:spPr>
          <a:xfrm>
            <a:off x="5027613" y="558800"/>
            <a:ext cx="2125662" cy="460375"/>
          </a:xfrm>
          <a:prstGeom prst="rect">
            <a:avLst/>
          </a:prstGeom>
          <a:noFill/>
          <a:ln w="9525">
            <a:noFill/>
          </a:ln>
        </p:spPr>
        <p:txBody>
          <a:bodyPr anchor="t" anchorCtr="0">
            <a:spAutoFit/>
          </a:bodyPr>
          <a:p>
            <a:pPr algn="ctr" eaLnBrk="0" hangingPunct="0">
              <a:buFontTx/>
            </a:pPr>
            <a:r>
              <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超强度抢生产</a:t>
            </a:r>
            <a:endPar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 name="矩形 2"/>
          <p:cNvSpPr/>
          <p:nvPr>
            <p:custDataLst>
              <p:tags r:id="rId6"/>
            </p:custDataLst>
          </p:nvPr>
        </p:nvSpPr>
        <p:spPr>
          <a:xfrm>
            <a:off x="6786563" y="2265363"/>
            <a:ext cx="4338638" cy="2559685"/>
          </a:xfrm>
          <a:prstGeom prst="rect">
            <a:avLst/>
          </a:prstGeom>
        </p:spPr>
        <p:txBody>
          <a:bodyPr>
            <a:spAutoFit/>
          </a:bodyPr>
          <a:lstStyle/>
          <a:p>
            <a:pPr marL="0" marR="0" lvl="0" indent="0" algn="just" defTabSz="914400" rtl="0" eaLnBrk="0" fontAlgn="auto" latinLnBrk="0" hangingPunct="0">
              <a:lnSpc>
                <a:spcPct val="150000"/>
              </a:lnSpc>
              <a:spcBef>
                <a:spcPct val="0"/>
              </a:spcBef>
              <a:spcAft>
                <a:spcPct val="0"/>
              </a:spcAft>
              <a:buClrTx/>
              <a:buSzTx/>
              <a:buFontTx/>
              <a:buNone/>
              <a:defRPr/>
            </a:pPr>
            <a:r>
              <a:rPr kumimoji="0" lang="en-US" altLang="zh-CN" sz="2135"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sym typeface="+mn-ea"/>
              </a:rPr>
              <a:t>       </a:t>
            </a:r>
            <a:r>
              <a:rPr kumimoji="0" lang="zh-CN" altLang="en-US" sz="2135"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sym typeface="+mn-ea"/>
              </a:rPr>
              <a:t>春节假期可能会导致部分企业订单积压，为了赶进度、抢生产，或者为抢抓开门红，个别企业超能力、超强度、超定员违法生产，极易导致生产安全事故。</a:t>
            </a:r>
            <a:endParaRPr kumimoji="0" lang="zh-CN" altLang="en-US" sz="2135" b="0" i="0" u="none" strike="noStrike" kern="1200" cap="none" spc="0" normalizeH="0" baseline="0" noProof="0" dirty="0">
              <a:ln>
                <a:noFill/>
              </a:ln>
              <a:solidFill>
                <a:schemeClr val="dk1"/>
              </a:solidFill>
              <a:effectLst/>
              <a:uLnTx/>
              <a:uFillTx/>
              <a:latin typeface="微软雅黑" panose="020B0503020204020204" pitchFamily="34" charset="-122"/>
              <a:ea typeface="微软雅黑" panose="020B0503020204020204" pitchFamily="34" charset="-122"/>
              <a:cs typeface="+mn-cs"/>
              <a:sym typeface="+mn-ea"/>
            </a:endParaRPr>
          </a:p>
        </p:txBody>
      </p:sp>
      <p:sp>
        <p:nvSpPr>
          <p:cNvPr id="69637" name="iš1iḍè"/>
          <p:cNvSpPr/>
          <p:nvPr>
            <p:custDataLst>
              <p:tags r:id="rId7"/>
            </p:custDataLst>
          </p:nvPr>
        </p:nvSpPr>
        <p:spPr>
          <a:xfrm>
            <a:off x="1612900" y="1925638"/>
            <a:ext cx="4032250" cy="40290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3586" h="3586">
                <a:moveTo>
                  <a:pt x="2419" y="3261"/>
                </a:moveTo>
                <a:cubicBezTo>
                  <a:pt x="2375" y="3280"/>
                  <a:pt x="2329" y="3298"/>
                  <a:pt x="2282" y="3313"/>
                </a:cubicBezTo>
                <a:cubicBezTo>
                  <a:pt x="2292" y="3320"/>
                  <a:pt x="2292" y="3320"/>
                  <a:pt x="2292" y="3320"/>
                </a:cubicBezTo>
                <a:cubicBezTo>
                  <a:pt x="2297" y="3323"/>
                  <a:pt x="2299" y="3328"/>
                  <a:pt x="2299" y="3334"/>
                </a:cubicBezTo>
                <a:cubicBezTo>
                  <a:pt x="2299" y="3336"/>
                  <a:pt x="2299" y="3339"/>
                  <a:pt x="2298" y="3341"/>
                </a:cubicBezTo>
                <a:cubicBezTo>
                  <a:pt x="2273" y="3384"/>
                  <a:pt x="2273" y="3384"/>
                  <a:pt x="2273" y="3384"/>
                </a:cubicBezTo>
                <a:cubicBezTo>
                  <a:pt x="2270" y="3388"/>
                  <a:pt x="2265" y="3391"/>
                  <a:pt x="2259" y="3391"/>
                </a:cubicBezTo>
                <a:cubicBezTo>
                  <a:pt x="2257" y="3391"/>
                  <a:pt x="2254" y="3391"/>
                  <a:pt x="2252" y="3390"/>
                </a:cubicBezTo>
                <a:cubicBezTo>
                  <a:pt x="2215" y="3373"/>
                  <a:pt x="2215" y="3373"/>
                  <a:pt x="2215" y="3373"/>
                </a:cubicBezTo>
                <a:cubicBezTo>
                  <a:pt x="2189" y="3402"/>
                  <a:pt x="2153" y="3423"/>
                  <a:pt x="2114" y="3432"/>
                </a:cubicBezTo>
                <a:cubicBezTo>
                  <a:pt x="2110" y="3472"/>
                  <a:pt x="2110" y="3472"/>
                  <a:pt x="2110" y="3472"/>
                </a:cubicBezTo>
                <a:cubicBezTo>
                  <a:pt x="2109" y="3480"/>
                  <a:pt x="2102" y="3487"/>
                  <a:pt x="2094" y="3487"/>
                </a:cubicBezTo>
                <a:cubicBezTo>
                  <a:pt x="2044" y="3487"/>
                  <a:pt x="2044" y="3487"/>
                  <a:pt x="2044" y="3487"/>
                </a:cubicBezTo>
                <a:cubicBezTo>
                  <a:pt x="2036" y="3487"/>
                  <a:pt x="2030" y="3480"/>
                  <a:pt x="2029" y="3472"/>
                </a:cubicBezTo>
                <a:cubicBezTo>
                  <a:pt x="2025" y="3432"/>
                  <a:pt x="2025" y="3432"/>
                  <a:pt x="2025" y="3432"/>
                </a:cubicBezTo>
                <a:cubicBezTo>
                  <a:pt x="1990" y="3424"/>
                  <a:pt x="1958" y="3407"/>
                  <a:pt x="1933" y="3383"/>
                </a:cubicBezTo>
                <a:cubicBezTo>
                  <a:pt x="1920" y="3384"/>
                  <a:pt x="1908" y="3385"/>
                  <a:pt x="1895" y="3386"/>
                </a:cubicBezTo>
                <a:cubicBezTo>
                  <a:pt x="1887" y="3390"/>
                  <a:pt x="1887" y="3390"/>
                  <a:pt x="1887" y="3390"/>
                </a:cubicBezTo>
                <a:cubicBezTo>
                  <a:pt x="1884" y="3391"/>
                  <a:pt x="1882" y="3391"/>
                  <a:pt x="1879" y="3391"/>
                </a:cubicBezTo>
                <a:cubicBezTo>
                  <a:pt x="1875" y="3391"/>
                  <a:pt x="1871" y="3390"/>
                  <a:pt x="1868" y="3387"/>
                </a:cubicBezTo>
                <a:cubicBezTo>
                  <a:pt x="1843" y="3388"/>
                  <a:pt x="1818" y="3389"/>
                  <a:pt x="1793" y="3389"/>
                </a:cubicBezTo>
                <a:cubicBezTo>
                  <a:pt x="1737" y="3389"/>
                  <a:pt x="1683" y="3386"/>
                  <a:pt x="1628" y="3381"/>
                </a:cubicBezTo>
                <a:cubicBezTo>
                  <a:pt x="1625" y="3384"/>
                  <a:pt x="1621" y="3387"/>
                  <a:pt x="1616" y="3387"/>
                </a:cubicBezTo>
                <a:cubicBezTo>
                  <a:pt x="1615" y="3387"/>
                  <a:pt x="1614" y="3387"/>
                  <a:pt x="1613" y="3386"/>
                </a:cubicBezTo>
                <a:cubicBezTo>
                  <a:pt x="1613" y="3386"/>
                  <a:pt x="1613" y="3386"/>
                  <a:pt x="1613" y="3386"/>
                </a:cubicBezTo>
                <a:cubicBezTo>
                  <a:pt x="1587" y="3382"/>
                  <a:pt x="1587" y="3382"/>
                  <a:pt x="1587" y="3382"/>
                </a:cubicBezTo>
                <a:cubicBezTo>
                  <a:pt x="1560" y="3378"/>
                  <a:pt x="1560" y="3378"/>
                  <a:pt x="1560" y="3378"/>
                </a:cubicBezTo>
                <a:cubicBezTo>
                  <a:pt x="1556" y="3377"/>
                  <a:pt x="1552" y="3374"/>
                  <a:pt x="1549" y="3370"/>
                </a:cubicBezTo>
                <a:cubicBezTo>
                  <a:pt x="1490" y="3361"/>
                  <a:pt x="1432" y="3349"/>
                  <a:pt x="1376" y="3334"/>
                </a:cubicBezTo>
                <a:cubicBezTo>
                  <a:pt x="1385" y="3340"/>
                  <a:pt x="1385" y="3340"/>
                  <a:pt x="1385" y="3340"/>
                </a:cubicBezTo>
                <a:cubicBezTo>
                  <a:pt x="1391" y="3345"/>
                  <a:pt x="1394" y="3351"/>
                  <a:pt x="1394" y="3358"/>
                </a:cubicBezTo>
                <a:cubicBezTo>
                  <a:pt x="1394" y="3361"/>
                  <a:pt x="1393" y="3364"/>
                  <a:pt x="1391" y="3367"/>
                </a:cubicBezTo>
                <a:cubicBezTo>
                  <a:pt x="1360" y="3421"/>
                  <a:pt x="1360" y="3421"/>
                  <a:pt x="1360" y="3421"/>
                </a:cubicBezTo>
                <a:cubicBezTo>
                  <a:pt x="1360" y="3421"/>
                  <a:pt x="1360" y="3421"/>
                  <a:pt x="1360" y="3421"/>
                </a:cubicBezTo>
                <a:cubicBezTo>
                  <a:pt x="1357" y="3427"/>
                  <a:pt x="1350" y="3430"/>
                  <a:pt x="1343" y="3430"/>
                </a:cubicBezTo>
                <a:cubicBezTo>
                  <a:pt x="1343" y="3430"/>
                  <a:pt x="1343" y="3430"/>
                  <a:pt x="1343" y="3430"/>
                </a:cubicBezTo>
                <a:cubicBezTo>
                  <a:pt x="1343" y="3430"/>
                  <a:pt x="1343" y="3430"/>
                  <a:pt x="1343" y="3430"/>
                </a:cubicBezTo>
                <a:cubicBezTo>
                  <a:pt x="1340" y="3430"/>
                  <a:pt x="1337" y="3430"/>
                  <a:pt x="1334" y="3428"/>
                </a:cubicBezTo>
                <a:cubicBezTo>
                  <a:pt x="1334" y="3428"/>
                  <a:pt x="1334" y="3428"/>
                  <a:pt x="1334" y="3428"/>
                </a:cubicBezTo>
                <a:cubicBezTo>
                  <a:pt x="1288" y="3408"/>
                  <a:pt x="1288" y="3408"/>
                  <a:pt x="1288" y="3408"/>
                </a:cubicBezTo>
                <a:cubicBezTo>
                  <a:pt x="1258" y="3440"/>
                  <a:pt x="1220" y="3464"/>
                  <a:pt x="1177" y="3477"/>
                </a:cubicBezTo>
                <a:cubicBezTo>
                  <a:pt x="1369" y="3548"/>
                  <a:pt x="1576" y="3586"/>
                  <a:pt x="1793" y="3586"/>
                </a:cubicBezTo>
                <a:cubicBezTo>
                  <a:pt x="2048" y="3586"/>
                  <a:pt x="2290" y="3533"/>
                  <a:pt x="2510" y="3437"/>
                </a:cubicBezTo>
                <a:cubicBezTo>
                  <a:pt x="2487" y="3417"/>
                  <a:pt x="2468" y="3393"/>
                  <a:pt x="2453" y="3367"/>
                </a:cubicBezTo>
                <a:cubicBezTo>
                  <a:pt x="2434" y="3333"/>
                  <a:pt x="2423" y="3297"/>
                  <a:pt x="2419" y="3261"/>
                </a:cubicBezTo>
                <a:moveTo>
                  <a:pt x="990" y="3173"/>
                </a:moveTo>
                <a:cubicBezTo>
                  <a:pt x="990" y="3174"/>
                  <a:pt x="990" y="3174"/>
                  <a:pt x="990" y="3174"/>
                </a:cubicBezTo>
                <a:cubicBezTo>
                  <a:pt x="979" y="3193"/>
                  <a:pt x="973" y="3214"/>
                  <a:pt x="973" y="3237"/>
                </a:cubicBezTo>
                <a:cubicBezTo>
                  <a:pt x="973" y="3260"/>
                  <a:pt x="979" y="3281"/>
                  <a:pt x="990" y="3300"/>
                </a:cubicBezTo>
                <a:cubicBezTo>
                  <a:pt x="992" y="3304"/>
                  <a:pt x="992" y="3304"/>
                  <a:pt x="992" y="3304"/>
                </a:cubicBezTo>
                <a:cubicBezTo>
                  <a:pt x="1015" y="3342"/>
                  <a:pt x="1056" y="3367"/>
                  <a:pt x="1104" y="3367"/>
                </a:cubicBezTo>
                <a:cubicBezTo>
                  <a:pt x="1104" y="3367"/>
                  <a:pt x="1104" y="3367"/>
                  <a:pt x="1104" y="3367"/>
                </a:cubicBezTo>
                <a:cubicBezTo>
                  <a:pt x="1151" y="3367"/>
                  <a:pt x="1193" y="3342"/>
                  <a:pt x="1216" y="3304"/>
                </a:cubicBezTo>
                <a:cubicBezTo>
                  <a:pt x="1218" y="3300"/>
                  <a:pt x="1218" y="3300"/>
                  <a:pt x="1218" y="3300"/>
                </a:cubicBezTo>
                <a:cubicBezTo>
                  <a:pt x="1221" y="3295"/>
                  <a:pt x="1223" y="3290"/>
                  <a:pt x="1225" y="3285"/>
                </a:cubicBezTo>
                <a:cubicBezTo>
                  <a:pt x="1143" y="3254"/>
                  <a:pt x="1065" y="3216"/>
                  <a:pt x="990" y="3173"/>
                </a:cubicBezTo>
                <a:moveTo>
                  <a:pt x="3008" y="2828"/>
                </a:moveTo>
                <a:cubicBezTo>
                  <a:pt x="2870" y="2989"/>
                  <a:pt x="2701" y="3123"/>
                  <a:pt x="2509" y="3220"/>
                </a:cubicBezTo>
                <a:cubicBezTo>
                  <a:pt x="2507" y="3254"/>
                  <a:pt x="2514" y="3290"/>
                  <a:pt x="2532" y="3322"/>
                </a:cubicBezTo>
                <a:cubicBezTo>
                  <a:pt x="2549" y="3352"/>
                  <a:pt x="2574" y="3377"/>
                  <a:pt x="2604" y="3393"/>
                </a:cubicBezTo>
                <a:cubicBezTo>
                  <a:pt x="2733" y="3327"/>
                  <a:pt x="2852" y="3247"/>
                  <a:pt x="2961" y="3154"/>
                </a:cubicBezTo>
                <a:cubicBezTo>
                  <a:pt x="2934" y="3042"/>
                  <a:pt x="2952" y="2925"/>
                  <a:pt x="3008" y="2828"/>
                </a:cubicBezTo>
                <a:moveTo>
                  <a:pt x="134" y="1111"/>
                </a:moveTo>
                <a:cubicBezTo>
                  <a:pt x="48" y="1321"/>
                  <a:pt x="0" y="1552"/>
                  <a:pt x="0" y="1793"/>
                </a:cubicBezTo>
                <a:cubicBezTo>
                  <a:pt x="0" y="2438"/>
                  <a:pt x="340" y="3004"/>
                  <a:pt x="852" y="3319"/>
                </a:cubicBezTo>
                <a:cubicBezTo>
                  <a:pt x="863" y="3311"/>
                  <a:pt x="863" y="3311"/>
                  <a:pt x="863" y="3311"/>
                </a:cubicBezTo>
                <a:cubicBezTo>
                  <a:pt x="856" y="3287"/>
                  <a:pt x="852" y="3263"/>
                  <a:pt x="852" y="3237"/>
                </a:cubicBezTo>
                <a:cubicBezTo>
                  <a:pt x="852" y="3211"/>
                  <a:pt x="856" y="3186"/>
                  <a:pt x="863" y="3163"/>
                </a:cubicBezTo>
                <a:cubicBezTo>
                  <a:pt x="823" y="3133"/>
                  <a:pt x="823" y="3133"/>
                  <a:pt x="823" y="3133"/>
                </a:cubicBezTo>
                <a:cubicBezTo>
                  <a:pt x="814" y="3127"/>
                  <a:pt x="811" y="3115"/>
                  <a:pt x="816" y="3107"/>
                </a:cubicBezTo>
                <a:cubicBezTo>
                  <a:pt x="837" y="3071"/>
                  <a:pt x="837" y="3071"/>
                  <a:pt x="837" y="3071"/>
                </a:cubicBezTo>
                <a:cubicBezTo>
                  <a:pt x="600" y="2893"/>
                  <a:pt x="413" y="2651"/>
                  <a:pt x="304" y="2370"/>
                </a:cubicBezTo>
                <a:cubicBezTo>
                  <a:pt x="206" y="2342"/>
                  <a:pt x="134" y="2251"/>
                  <a:pt x="134" y="2144"/>
                </a:cubicBezTo>
                <a:cubicBezTo>
                  <a:pt x="134" y="1111"/>
                  <a:pt x="134" y="1111"/>
                  <a:pt x="134" y="1111"/>
                </a:cubicBezTo>
                <a:moveTo>
                  <a:pt x="1793" y="0"/>
                </a:moveTo>
                <a:cubicBezTo>
                  <a:pt x="1050" y="0"/>
                  <a:pt x="413" y="451"/>
                  <a:pt x="141" y="1095"/>
                </a:cubicBezTo>
                <a:cubicBezTo>
                  <a:pt x="343" y="1095"/>
                  <a:pt x="343" y="1095"/>
                  <a:pt x="343" y="1095"/>
                </a:cubicBezTo>
                <a:cubicBezTo>
                  <a:pt x="343" y="1125"/>
                  <a:pt x="343" y="1125"/>
                  <a:pt x="343" y="1125"/>
                </a:cubicBezTo>
                <a:cubicBezTo>
                  <a:pt x="381" y="1044"/>
                  <a:pt x="425" y="966"/>
                  <a:pt x="475" y="893"/>
                </a:cubicBezTo>
                <a:cubicBezTo>
                  <a:pt x="475" y="864"/>
                  <a:pt x="475" y="864"/>
                  <a:pt x="475" y="864"/>
                </a:cubicBezTo>
                <a:cubicBezTo>
                  <a:pt x="475" y="820"/>
                  <a:pt x="510" y="785"/>
                  <a:pt x="554" y="785"/>
                </a:cubicBezTo>
                <a:cubicBezTo>
                  <a:pt x="555" y="785"/>
                  <a:pt x="555" y="785"/>
                  <a:pt x="555" y="785"/>
                </a:cubicBezTo>
                <a:cubicBezTo>
                  <a:pt x="848" y="426"/>
                  <a:pt x="1294" y="197"/>
                  <a:pt x="1793" y="197"/>
                </a:cubicBezTo>
                <a:cubicBezTo>
                  <a:pt x="2674" y="197"/>
                  <a:pt x="3389" y="912"/>
                  <a:pt x="3389" y="1793"/>
                </a:cubicBezTo>
                <a:cubicBezTo>
                  <a:pt x="3389" y="2011"/>
                  <a:pt x="3345" y="2219"/>
                  <a:pt x="3266" y="2408"/>
                </a:cubicBezTo>
                <a:cubicBezTo>
                  <a:pt x="3266" y="2412"/>
                  <a:pt x="3266" y="2412"/>
                  <a:pt x="3266" y="2412"/>
                </a:cubicBezTo>
                <a:cubicBezTo>
                  <a:pt x="3266" y="2445"/>
                  <a:pt x="3251" y="2475"/>
                  <a:pt x="3227" y="2494"/>
                </a:cubicBezTo>
                <a:cubicBezTo>
                  <a:pt x="3206" y="2538"/>
                  <a:pt x="3182" y="2581"/>
                  <a:pt x="3157" y="2623"/>
                </a:cubicBezTo>
                <a:cubicBezTo>
                  <a:pt x="3176" y="2611"/>
                  <a:pt x="3176" y="2611"/>
                  <a:pt x="3176" y="2611"/>
                </a:cubicBezTo>
                <a:cubicBezTo>
                  <a:pt x="3245" y="2576"/>
                  <a:pt x="3320" y="2560"/>
                  <a:pt x="3393" y="2560"/>
                </a:cubicBezTo>
                <a:cubicBezTo>
                  <a:pt x="3400" y="2560"/>
                  <a:pt x="3407" y="2560"/>
                  <a:pt x="3414" y="2560"/>
                </a:cubicBezTo>
                <a:cubicBezTo>
                  <a:pt x="3524" y="2328"/>
                  <a:pt x="3586" y="2067"/>
                  <a:pt x="3586" y="1793"/>
                </a:cubicBezTo>
                <a:cubicBezTo>
                  <a:pt x="3586" y="803"/>
                  <a:pt x="2783" y="0"/>
                  <a:pt x="1793" y="0"/>
                </a:cubicBezTo>
              </a:path>
            </a:pathLst>
          </a:custGeom>
          <a:solidFill>
            <a:srgbClr val="E5E5E5"/>
          </a:solidFill>
          <a:ln w="9525">
            <a:noFill/>
          </a:ln>
        </p:spPr>
        <p:txBody>
          <a:bodyPr/>
          <a:p>
            <a:endParaRPr lang="zh-CN" altLang="en-US"/>
          </a:p>
        </p:txBody>
      </p:sp>
      <p:sp>
        <p:nvSpPr>
          <p:cNvPr id="69638" name="íSḻïďê"/>
          <p:cNvSpPr/>
          <p:nvPr>
            <p:custDataLst>
              <p:tags r:id="rId8"/>
            </p:custDataLst>
          </p:nvPr>
        </p:nvSpPr>
        <p:spPr>
          <a:xfrm>
            <a:off x="1833563" y="2146300"/>
            <a:ext cx="3590925" cy="3587750"/>
          </a:xfrm>
          <a:prstGeom prst="ellipse">
            <a:avLst/>
          </a:prstGeom>
          <a:solidFill>
            <a:srgbClr val="DD3123"/>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639" name="iś1ïďè"/>
          <p:cNvSpPr/>
          <p:nvPr>
            <p:custDataLst>
              <p:tags r:id="rId9"/>
            </p:custDataLst>
          </p:nvPr>
        </p:nvSpPr>
        <p:spPr>
          <a:xfrm>
            <a:off x="3879850" y="5283200"/>
            <a:ext cx="119063" cy="163513"/>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06" h="146">
                <a:moveTo>
                  <a:pt x="78" y="0"/>
                </a:moveTo>
                <a:cubicBezTo>
                  <a:pt x="28" y="0"/>
                  <a:pt x="28" y="0"/>
                  <a:pt x="28" y="0"/>
                </a:cubicBezTo>
                <a:cubicBezTo>
                  <a:pt x="20" y="0"/>
                  <a:pt x="14" y="7"/>
                  <a:pt x="13" y="15"/>
                </a:cubicBezTo>
                <a:cubicBezTo>
                  <a:pt x="1" y="127"/>
                  <a:pt x="1" y="127"/>
                  <a:pt x="1" y="127"/>
                </a:cubicBezTo>
                <a:cubicBezTo>
                  <a:pt x="0" y="137"/>
                  <a:pt x="7" y="146"/>
                  <a:pt x="17" y="146"/>
                </a:cubicBezTo>
                <a:cubicBezTo>
                  <a:pt x="90" y="146"/>
                  <a:pt x="90" y="146"/>
                  <a:pt x="90" y="146"/>
                </a:cubicBezTo>
                <a:cubicBezTo>
                  <a:pt x="99" y="146"/>
                  <a:pt x="106" y="137"/>
                  <a:pt x="105" y="127"/>
                </a:cubicBezTo>
                <a:cubicBezTo>
                  <a:pt x="94" y="15"/>
                  <a:pt x="94" y="15"/>
                  <a:pt x="94" y="15"/>
                </a:cubicBezTo>
                <a:cubicBezTo>
                  <a:pt x="93" y="7"/>
                  <a:pt x="86" y="0"/>
                  <a:pt x="78" y="0"/>
                </a:cubicBezTo>
              </a:path>
            </a:pathLst>
          </a:custGeom>
          <a:solidFill>
            <a:srgbClr val="F05161"/>
          </a:solidFill>
          <a:ln w="9525">
            <a:noFill/>
          </a:ln>
        </p:spPr>
        <p:txBody>
          <a:bodyPr/>
          <a:p>
            <a:endParaRPr lang="zh-CN" altLang="en-US"/>
          </a:p>
        </p:txBody>
      </p:sp>
      <p:sp>
        <p:nvSpPr>
          <p:cNvPr id="69640" name="îṥḻíḋê"/>
          <p:cNvSpPr/>
          <p:nvPr>
            <p:custDataLst>
              <p:tags r:id="rId10"/>
            </p:custDataLst>
          </p:nvPr>
        </p:nvSpPr>
        <p:spPr>
          <a:xfrm>
            <a:off x="3679825" y="5387975"/>
            <a:ext cx="184150" cy="1635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5" h="145">
                <a:moveTo>
                  <a:pt x="29" y="9"/>
                </a:moveTo>
                <a:cubicBezTo>
                  <a:pt x="4" y="52"/>
                  <a:pt x="4" y="52"/>
                  <a:pt x="4" y="52"/>
                </a:cubicBezTo>
                <a:cubicBezTo>
                  <a:pt x="0" y="59"/>
                  <a:pt x="2" y="68"/>
                  <a:pt x="9" y="73"/>
                </a:cubicBezTo>
                <a:cubicBezTo>
                  <a:pt x="100" y="139"/>
                  <a:pt x="100" y="139"/>
                  <a:pt x="100" y="139"/>
                </a:cubicBezTo>
                <a:cubicBezTo>
                  <a:pt x="108" y="145"/>
                  <a:pt x="120" y="144"/>
                  <a:pt x="124" y="135"/>
                </a:cubicBezTo>
                <a:cubicBezTo>
                  <a:pt x="161" y="72"/>
                  <a:pt x="161" y="72"/>
                  <a:pt x="161" y="72"/>
                </a:cubicBezTo>
                <a:cubicBezTo>
                  <a:pt x="165" y="64"/>
                  <a:pt x="161" y="53"/>
                  <a:pt x="152" y="49"/>
                </a:cubicBezTo>
                <a:cubicBezTo>
                  <a:pt x="50" y="4"/>
                  <a:pt x="50" y="4"/>
                  <a:pt x="50" y="4"/>
                </a:cubicBezTo>
                <a:cubicBezTo>
                  <a:pt x="42" y="0"/>
                  <a:pt x="32" y="2"/>
                  <a:pt x="29" y="9"/>
                </a:cubicBezTo>
              </a:path>
            </a:pathLst>
          </a:custGeom>
          <a:solidFill>
            <a:srgbClr val="F05161"/>
          </a:solidFill>
          <a:ln w="9525">
            <a:noFill/>
          </a:ln>
        </p:spPr>
        <p:txBody>
          <a:bodyPr/>
          <a:p>
            <a:endParaRPr lang="zh-CN" altLang="en-US"/>
          </a:p>
        </p:txBody>
      </p:sp>
      <p:sp>
        <p:nvSpPr>
          <p:cNvPr id="69641" name="ïšliḑe"/>
          <p:cNvSpPr/>
          <p:nvPr>
            <p:custDataLst>
              <p:tags r:id="rId11"/>
            </p:custDataLst>
          </p:nvPr>
        </p:nvSpPr>
        <p:spPr>
          <a:xfrm>
            <a:off x="3679825" y="5573713"/>
            <a:ext cx="184150" cy="16351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5" h="145">
                <a:moveTo>
                  <a:pt x="4" y="93"/>
                </a:moveTo>
                <a:cubicBezTo>
                  <a:pt x="29" y="136"/>
                  <a:pt x="29" y="136"/>
                  <a:pt x="29" y="136"/>
                </a:cubicBezTo>
                <a:cubicBezTo>
                  <a:pt x="32" y="143"/>
                  <a:pt x="42" y="145"/>
                  <a:pt x="50" y="142"/>
                </a:cubicBezTo>
                <a:cubicBezTo>
                  <a:pt x="152" y="96"/>
                  <a:pt x="152" y="96"/>
                  <a:pt x="152" y="96"/>
                </a:cubicBezTo>
                <a:cubicBezTo>
                  <a:pt x="161" y="92"/>
                  <a:pt x="165" y="81"/>
                  <a:pt x="161" y="73"/>
                </a:cubicBezTo>
                <a:cubicBezTo>
                  <a:pt x="124" y="10"/>
                  <a:pt x="124" y="10"/>
                  <a:pt x="124" y="10"/>
                </a:cubicBezTo>
                <a:cubicBezTo>
                  <a:pt x="120" y="1"/>
                  <a:pt x="108" y="0"/>
                  <a:pt x="100" y="6"/>
                </a:cubicBezTo>
                <a:cubicBezTo>
                  <a:pt x="9" y="72"/>
                  <a:pt x="9" y="72"/>
                  <a:pt x="9" y="72"/>
                </a:cubicBezTo>
                <a:cubicBezTo>
                  <a:pt x="2" y="77"/>
                  <a:pt x="0" y="86"/>
                  <a:pt x="4" y="93"/>
                </a:cubicBezTo>
              </a:path>
            </a:pathLst>
          </a:custGeom>
          <a:solidFill>
            <a:srgbClr val="F05161"/>
          </a:solidFill>
          <a:ln w="9525">
            <a:noFill/>
          </a:ln>
        </p:spPr>
        <p:txBody>
          <a:bodyPr/>
          <a:p>
            <a:endParaRPr lang="zh-CN" altLang="en-US"/>
          </a:p>
        </p:txBody>
      </p:sp>
      <p:sp>
        <p:nvSpPr>
          <p:cNvPr id="69642" name="îṧľïďê"/>
          <p:cNvSpPr/>
          <p:nvPr>
            <p:custDataLst>
              <p:tags r:id="rId12"/>
            </p:custDataLst>
          </p:nvPr>
        </p:nvSpPr>
        <p:spPr>
          <a:xfrm>
            <a:off x="3879850" y="5678488"/>
            <a:ext cx="119063" cy="163512"/>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Lst>
            <a:pathLst>
              <a:path w="106" h="146">
                <a:moveTo>
                  <a:pt x="28" y="146"/>
                </a:moveTo>
                <a:cubicBezTo>
                  <a:pt x="78" y="146"/>
                  <a:pt x="78" y="146"/>
                  <a:pt x="78" y="146"/>
                </a:cubicBezTo>
                <a:cubicBezTo>
                  <a:pt x="86" y="146"/>
                  <a:pt x="93" y="139"/>
                  <a:pt x="94" y="131"/>
                </a:cubicBezTo>
                <a:cubicBezTo>
                  <a:pt x="105" y="19"/>
                  <a:pt x="105" y="19"/>
                  <a:pt x="105" y="19"/>
                </a:cubicBezTo>
                <a:cubicBezTo>
                  <a:pt x="106" y="9"/>
                  <a:pt x="99" y="0"/>
                  <a:pt x="90" y="0"/>
                </a:cubicBezTo>
                <a:cubicBezTo>
                  <a:pt x="17" y="0"/>
                  <a:pt x="17" y="0"/>
                  <a:pt x="17" y="0"/>
                </a:cubicBezTo>
                <a:cubicBezTo>
                  <a:pt x="7" y="0"/>
                  <a:pt x="0" y="9"/>
                  <a:pt x="1" y="19"/>
                </a:cubicBezTo>
                <a:cubicBezTo>
                  <a:pt x="13" y="131"/>
                  <a:pt x="13" y="131"/>
                  <a:pt x="13" y="131"/>
                </a:cubicBezTo>
                <a:cubicBezTo>
                  <a:pt x="14" y="139"/>
                  <a:pt x="20" y="146"/>
                  <a:pt x="28" y="146"/>
                </a:cubicBezTo>
              </a:path>
            </a:pathLst>
          </a:custGeom>
          <a:solidFill>
            <a:srgbClr val="F05161"/>
          </a:solidFill>
          <a:ln w="9525">
            <a:noFill/>
          </a:ln>
        </p:spPr>
        <p:txBody>
          <a:bodyPr/>
          <a:p>
            <a:endParaRPr lang="zh-CN" altLang="en-US"/>
          </a:p>
        </p:txBody>
      </p:sp>
      <p:sp>
        <p:nvSpPr>
          <p:cNvPr id="69643" name="íṡ1ïḑé"/>
          <p:cNvSpPr/>
          <p:nvPr>
            <p:custDataLst>
              <p:tags r:id="rId13"/>
            </p:custDataLst>
          </p:nvPr>
        </p:nvSpPr>
        <p:spPr>
          <a:xfrm>
            <a:off x="4014788" y="5573713"/>
            <a:ext cx="185737" cy="16351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6" h="145">
                <a:moveTo>
                  <a:pt x="137" y="136"/>
                </a:moveTo>
                <a:cubicBezTo>
                  <a:pt x="162" y="93"/>
                  <a:pt x="162" y="93"/>
                  <a:pt x="162" y="93"/>
                </a:cubicBezTo>
                <a:cubicBezTo>
                  <a:pt x="166" y="86"/>
                  <a:pt x="163" y="77"/>
                  <a:pt x="156" y="72"/>
                </a:cubicBezTo>
                <a:cubicBezTo>
                  <a:pt x="66" y="6"/>
                  <a:pt x="66" y="6"/>
                  <a:pt x="66" y="6"/>
                </a:cubicBezTo>
                <a:cubicBezTo>
                  <a:pt x="57" y="0"/>
                  <a:pt x="46" y="1"/>
                  <a:pt x="41" y="10"/>
                </a:cubicBezTo>
                <a:cubicBezTo>
                  <a:pt x="5" y="73"/>
                  <a:pt x="5" y="73"/>
                  <a:pt x="5" y="73"/>
                </a:cubicBezTo>
                <a:cubicBezTo>
                  <a:pt x="0" y="81"/>
                  <a:pt x="4" y="92"/>
                  <a:pt x="14" y="96"/>
                </a:cubicBezTo>
                <a:cubicBezTo>
                  <a:pt x="116" y="142"/>
                  <a:pt x="116" y="142"/>
                  <a:pt x="116" y="142"/>
                </a:cubicBezTo>
                <a:cubicBezTo>
                  <a:pt x="124" y="145"/>
                  <a:pt x="133" y="143"/>
                  <a:pt x="137" y="136"/>
                </a:cubicBezTo>
              </a:path>
            </a:pathLst>
          </a:custGeom>
          <a:solidFill>
            <a:srgbClr val="F05161"/>
          </a:solidFill>
          <a:ln w="9525">
            <a:noFill/>
          </a:ln>
        </p:spPr>
        <p:txBody>
          <a:bodyPr/>
          <a:p>
            <a:endParaRPr lang="zh-CN" altLang="en-US"/>
          </a:p>
        </p:txBody>
      </p:sp>
      <p:sp>
        <p:nvSpPr>
          <p:cNvPr id="69644" name="îsľiḋê"/>
          <p:cNvSpPr/>
          <p:nvPr>
            <p:custDataLst>
              <p:tags r:id="rId14"/>
            </p:custDataLst>
          </p:nvPr>
        </p:nvSpPr>
        <p:spPr>
          <a:xfrm>
            <a:off x="4014788" y="5387975"/>
            <a:ext cx="185737" cy="1635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66" h="145">
                <a:moveTo>
                  <a:pt x="162" y="52"/>
                </a:moveTo>
                <a:cubicBezTo>
                  <a:pt x="137" y="9"/>
                  <a:pt x="137" y="9"/>
                  <a:pt x="137" y="9"/>
                </a:cubicBezTo>
                <a:cubicBezTo>
                  <a:pt x="133" y="2"/>
                  <a:pt x="124" y="0"/>
                  <a:pt x="116" y="4"/>
                </a:cubicBezTo>
                <a:cubicBezTo>
                  <a:pt x="14" y="49"/>
                  <a:pt x="14" y="49"/>
                  <a:pt x="14" y="49"/>
                </a:cubicBezTo>
                <a:cubicBezTo>
                  <a:pt x="4" y="53"/>
                  <a:pt x="0" y="64"/>
                  <a:pt x="5" y="72"/>
                </a:cubicBezTo>
                <a:cubicBezTo>
                  <a:pt x="41" y="135"/>
                  <a:pt x="41" y="135"/>
                  <a:pt x="41" y="135"/>
                </a:cubicBezTo>
                <a:cubicBezTo>
                  <a:pt x="46" y="144"/>
                  <a:pt x="57" y="145"/>
                  <a:pt x="66" y="139"/>
                </a:cubicBezTo>
                <a:cubicBezTo>
                  <a:pt x="156" y="73"/>
                  <a:pt x="156" y="73"/>
                  <a:pt x="156" y="73"/>
                </a:cubicBezTo>
                <a:cubicBezTo>
                  <a:pt x="163" y="68"/>
                  <a:pt x="166" y="59"/>
                  <a:pt x="162" y="52"/>
                </a:cubicBezTo>
              </a:path>
            </a:pathLst>
          </a:custGeom>
          <a:solidFill>
            <a:srgbClr val="F05161"/>
          </a:solidFill>
          <a:ln w="9525">
            <a:noFill/>
          </a:ln>
        </p:spPr>
        <p:txBody>
          <a:bodyPr/>
          <a:p>
            <a:endParaRPr lang="zh-CN" altLang="en-US"/>
          </a:p>
        </p:txBody>
      </p:sp>
      <p:sp>
        <p:nvSpPr>
          <p:cNvPr id="69645" name="îś1îḑè"/>
          <p:cNvSpPr/>
          <p:nvPr>
            <p:custDataLst>
              <p:tags r:id="rId15"/>
            </p:custDataLst>
          </p:nvPr>
        </p:nvSpPr>
        <p:spPr>
          <a:xfrm>
            <a:off x="3786188" y="5724525"/>
            <a:ext cx="103187" cy="57150"/>
          </a:xfrm>
          <a:custGeom>
            <a:avLst/>
            <a:gdLst/>
            <a:ahLst/>
            <a:cxnLst>
              <a:cxn ang="0">
                <a:pos x="2147483646" y="0"/>
              </a:cxn>
              <a:cxn ang="0">
                <a:pos x="0" y="2147483646"/>
              </a:cxn>
              <a:cxn ang="0">
                <a:pos x="2147483646" y="2147483646"/>
              </a:cxn>
              <a:cxn ang="0">
                <a:pos x="2147483646" y="2147483646"/>
              </a:cxn>
              <a:cxn ang="0">
                <a:pos x="2147483646" y="0"/>
              </a:cxn>
            </a:cxnLst>
            <a:pathLst>
              <a:path w="92" h="50">
                <a:moveTo>
                  <a:pt x="13" y="0"/>
                </a:moveTo>
                <a:cubicBezTo>
                  <a:pt x="8" y="0"/>
                  <a:pt x="4" y="1"/>
                  <a:pt x="0" y="1"/>
                </a:cubicBezTo>
                <a:cubicBezTo>
                  <a:pt x="25" y="25"/>
                  <a:pt x="57" y="42"/>
                  <a:pt x="92" y="50"/>
                </a:cubicBezTo>
                <a:cubicBezTo>
                  <a:pt x="91" y="40"/>
                  <a:pt x="91" y="40"/>
                  <a:pt x="91" y="40"/>
                </a:cubicBezTo>
                <a:cubicBezTo>
                  <a:pt x="61" y="33"/>
                  <a:pt x="35" y="19"/>
                  <a:pt x="13" y="0"/>
                </a:cubicBezTo>
              </a:path>
            </a:pathLst>
          </a:custGeom>
          <a:solidFill>
            <a:srgbClr val="D2D1D1"/>
          </a:solidFill>
          <a:ln w="9525">
            <a:noFill/>
          </a:ln>
        </p:spPr>
        <p:txBody>
          <a:bodyPr/>
          <a:p>
            <a:endParaRPr lang="zh-CN" altLang="en-US"/>
          </a:p>
        </p:txBody>
      </p:sp>
      <p:sp>
        <p:nvSpPr>
          <p:cNvPr id="69646" name="íṣḷiḍé"/>
          <p:cNvSpPr/>
          <p:nvPr>
            <p:custDataLst>
              <p:tags r:id="rId16"/>
            </p:custDataLst>
          </p:nvPr>
        </p:nvSpPr>
        <p:spPr>
          <a:xfrm>
            <a:off x="3714750" y="5343525"/>
            <a:ext cx="174625" cy="3825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155" h="340">
                <a:moveTo>
                  <a:pt x="62" y="326"/>
                </a:moveTo>
                <a:cubicBezTo>
                  <a:pt x="53" y="330"/>
                  <a:pt x="53" y="330"/>
                  <a:pt x="53" y="330"/>
                </a:cubicBezTo>
                <a:cubicBezTo>
                  <a:pt x="56" y="334"/>
                  <a:pt x="59" y="337"/>
                  <a:pt x="63" y="340"/>
                </a:cubicBezTo>
                <a:cubicBezTo>
                  <a:pt x="67" y="340"/>
                  <a:pt x="71" y="339"/>
                  <a:pt x="76" y="339"/>
                </a:cubicBezTo>
                <a:cubicBezTo>
                  <a:pt x="71" y="335"/>
                  <a:pt x="66" y="331"/>
                  <a:pt x="62" y="326"/>
                </a:cubicBezTo>
                <a:moveTo>
                  <a:pt x="8" y="136"/>
                </a:moveTo>
                <a:cubicBezTo>
                  <a:pt x="3" y="154"/>
                  <a:pt x="0" y="174"/>
                  <a:pt x="0" y="195"/>
                </a:cubicBezTo>
                <a:cubicBezTo>
                  <a:pt x="0" y="215"/>
                  <a:pt x="3" y="235"/>
                  <a:pt x="8" y="253"/>
                </a:cubicBezTo>
                <a:cubicBezTo>
                  <a:pt x="17" y="247"/>
                  <a:pt x="17" y="247"/>
                  <a:pt x="17" y="247"/>
                </a:cubicBezTo>
                <a:cubicBezTo>
                  <a:pt x="12" y="231"/>
                  <a:pt x="9" y="213"/>
                  <a:pt x="9" y="195"/>
                </a:cubicBezTo>
                <a:cubicBezTo>
                  <a:pt x="9" y="176"/>
                  <a:pt x="12" y="159"/>
                  <a:pt x="17" y="142"/>
                </a:cubicBezTo>
                <a:cubicBezTo>
                  <a:pt x="8" y="136"/>
                  <a:pt x="8" y="136"/>
                  <a:pt x="8" y="136"/>
                </a:cubicBezTo>
                <a:moveTo>
                  <a:pt x="155" y="0"/>
                </a:moveTo>
                <a:cubicBezTo>
                  <a:pt x="115" y="9"/>
                  <a:pt x="80" y="30"/>
                  <a:pt x="53" y="59"/>
                </a:cubicBezTo>
                <a:cubicBezTo>
                  <a:pt x="62" y="63"/>
                  <a:pt x="62" y="63"/>
                  <a:pt x="62" y="63"/>
                </a:cubicBezTo>
                <a:cubicBezTo>
                  <a:pt x="87" y="37"/>
                  <a:pt x="118" y="19"/>
                  <a:pt x="154" y="10"/>
                </a:cubicBezTo>
                <a:cubicBezTo>
                  <a:pt x="155" y="0"/>
                  <a:pt x="155" y="0"/>
                  <a:pt x="155" y="0"/>
                </a:cubicBezTo>
              </a:path>
            </a:pathLst>
          </a:custGeom>
          <a:solidFill>
            <a:srgbClr val="39525E"/>
          </a:solidFill>
          <a:ln w="9525">
            <a:noFill/>
          </a:ln>
        </p:spPr>
        <p:txBody>
          <a:bodyPr/>
          <a:p>
            <a:endParaRPr lang="zh-CN" altLang="en-US"/>
          </a:p>
        </p:txBody>
      </p:sp>
      <p:sp>
        <p:nvSpPr>
          <p:cNvPr id="69647" name="iSľïḋe"/>
          <p:cNvSpPr/>
          <p:nvPr>
            <p:custDataLst>
              <p:tags r:id="rId17"/>
            </p:custDataLst>
          </p:nvPr>
        </p:nvSpPr>
        <p:spPr>
          <a:xfrm>
            <a:off x="3889375" y="5338763"/>
            <a:ext cx="50800" cy="17462"/>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 ang="0">
                <a:pos x="2147483646" y="0"/>
              </a:cxn>
            </a:cxnLst>
            <a:pathLst>
              <a:path w="45" h="15">
                <a:moveTo>
                  <a:pt x="45" y="0"/>
                </a:moveTo>
                <a:cubicBezTo>
                  <a:pt x="30" y="0"/>
                  <a:pt x="15" y="2"/>
                  <a:pt x="1" y="5"/>
                </a:cubicBezTo>
                <a:cubicBezTo>
                  <a:pt x="0" y="15"/>
                  <a:pt x="0" y="15"/>
                  <a:pt x="0" y="15"/>
                </a:cubicBezTo>
                <a:cubicBezTo>
                  <a:pt x="14" y="11"/>
                  <a:pt x="29" y="10"/>
                  <a:pt x="45" y="10"/>
                </a:cubicBezTo>
                <a:cubicBezTo>
                  <a:pt x="45" y="10"/>
                  <a:pt x="45" y="10"/>
                  <a:pt x="45" y="10"/>
                </a:cubicBezTo>
                <a:cubicBezTo>
                  <a:pt x="45" y="0"/>
                  <a:pt x="45" y="0"/>
                  <a:pt x="45" y="0"/>
                </a:cubicBezTo>
                <a:cubicBezTo>
                  <a:pt x="45" y="0"/>
                  <a:pt x="45" y="0"/>
                  <a:pt x="45" y="0"/>
                </a:cubicBezTo>
              </a:path>
            </a:pathLst>
          </a:custGeom>
          <a:solidFill>
            <a:srgbClr val="DB4C5A"/>
          </a:solidFill>
          <a:ln w="9525">
            <a:noFill/>
          </a:ln>
        </p:spPr>
        <p:txBody>
          <a:bodyPr/>
          <a:p>
            <a:endParaRPr lang="zh-CN" altLang="en-US"/>
          </a:p>
        </p:txBody>
      </p:sp>
      <p:sp>
        <p:nvSpPr>
          <p:cNvPr id="69648" name="í$ľíḑé"/>
          <p:cNvSpPr/>
          <p:nvPr>
            <p:custDataLst>
              <p:tags r:id="rId18"/>
            </p:custDataLst>
          </p:nvPr>
        </p:nvSpPr>
        <p:spPr>
          <a:xfrm>
            <a:off x="3724275" y="5410200"/>
            <a:ext cx="61913" cy="93663"/>
          </a:xfrm>
          <a:custGeom>
            <a:avLst/>
            <a:gdLst/>
            <a:ahLst/>
            <a:cxnLst>
              <a:cxn ang="0">
                <a:pos x="2147483646" y="0"/>
              </a:cxn>
              <a:cxn ang="0">
                <a:pos x="0" y="2147483646"/>
              </a:cxn>
              <a:cxn ang="0">
                <a:pos x="2147483646" y="2147483646"/>
              </a:cxn>
              <a:cxn ang="0">
                <a:pos x="2147483646" y="2147483646"/>
              </a:cxn>
              <a:cxn ang="0">
                <a:pos x="2147483646" y="0"/>
              </a:cxn>
            </a:cxnLst>
            <a:pathLst>
              <a:path w="54" h="83">
                <a:moveTo>
                  <a:pt x="45" y="0"/>
                </a:moveTo>
                <a:cubicBezTo>
                  <a:pt x="25" y="21"/>
                  <a:pt x="9" y="48"/>
                  <a:pt x="0" y="77"/>
                </a:cubicBezTo>
                <a:cubicBezTo>
                  <a:pt x="9" y="83"/>
                  <a:pt x="9" y="83"/>
                  <a:pt x="9" y="83"/>
                </a:cubicBezTo>
                <a:cubicBezTo>
                  <a:pt x="17" y="53"/>
                  <a:pt x="33" y="26"/>
                  <a:pt x="54" y="4"/>
                </a:cubicBezTo>
                <a:cubicBezTo>
                  <a:pt x="45" y="0"/>
                  <a:pt x="45" y="0"/>
                  <a:pt x="45" y="0"/>
                </a:cubicBezTo>
              </a:path>
            </a:pathLst>
          </a:custGeom>
          <a:solidFill>
            <a:srgbClr val="DB4C5A"/>
          </a:solidFill>
          <a:ln w="9525">
            <a:noFill/>
          </a:ln>
        </p:spPr>
        <p:txBody>
          <a:bodyPr/>
          <a:p>
            <a:endParaRPr lang="zh-CN" altLang="en-US"/>
          </a:p>
        </p:txBody>
      </p:sp>
      <p:sp>
        <p:nvSpPr>
          <p:cNvPr id="69649" name="iṥḻíḓe"/>
          <p:cNvSpPr/>
          <p:nvPr>
            <p:custDataLst>
              <p:tags r:id="rId19"/>
            </p:custDataLst>
          </p:nvPr>
        </p:nvSpPr>
        <p:spPr>
          <a:xfrm>
            <a:off x="3724275" y="5621338"/>
            <a:ext cx="61913" cy="93662"/>
          </a:xfrm>
          <a:custGeom>
            <a:avLst/>
            <a:gdLst/>
            <a:ahLst/>
            <a:cxnLst>
              <a:cxn ang="0">
                <a:pos x="2147483646" y="0"/>
              </a:cxn>
              <a:cxn ang="0">
                <a:pos x="0" y="2147483646"/>
              </a:cxn>
              <a:cxn ang="0">
                <a:pos x="2147483646" y="2147483646"/>
              </a:cxn>
              <a:cxn ang="0">
                <a:pos x="2147483646" y="2147483646"/>
              </a:cxn>
              <a:cxn ang="0">
                <a:pos x="2147483646" y="0"/>
              </a:cxn>
            </a:cxnLst>
            <a:pathLst>
              <a:path w="54" h="83">
                <a:moveTo>
                  <a:pt x="9" y="0"/>
                </a:moveTo>
                <a:cubicBezTo>
                  <a:pt x="0" y="6"/>
                  <a:pt x="0" y="6"/>
                  <a:pt x="0" y="6"/>
                </a:cubicBezTo>
                <a:cubicBezTo>
                  <a:pt x="9" y="35"/>
                  <a:pt x="25" y="62"/>
                  <a:pt x="45" y="83"/>
                </a:cubicBezTo>
                <a:cubicBezTo>
                  <a:pt x="54" y="79"/>
                  <a:pt x="54" y="79"/>
                  <a:pt x="54" y="79"/>
                </a:cubicBezTo>
                <a:cubicBezTo>
                  <a:pt x="33" y="57"/>
                  <a:pt x="17" y="30"/>
                  <a:pt x="9" y="0"/>
                </a:cubicBezTo>
              </a:path>
            </a:pathLst>
          </a:custGeom>
          <a:solidFill>
            <a:srgbClr val="DB4C5A"/>
          </a:solidFill>
          <a:ln w="9525">
            <a:noFill/>
          </a:ln>
        </p:spPr>
        <p:txBody>
          <a:bodyPr/>
          <a:p>
            <a:endParaRPr lang="zh-CN" altLang="en-US"/>
          </a:p>
        </p:txBody>
      </p:sp>
      <p:sp>
        <p:nvSpPr>
          <p:cNvPr id="69650" name="íṣļíḑè"/>
          <p:cNvSpPr/>
          <p:nvPr>
            <p:custDataLst>
              <p:tags r:id="rId20"/>
            </p:custDataLst>
          </p:nvPr>
        </p:nvSpPr>
        <p:spPr>
          <a:xfrm>
            <a:off x="3889375" y="5770563"/>
            <a:ext cx="50800" cy="17462"/>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0" y="0"/>
              </a:cxn>
            </a:cxnLst>
            <a:pathLst>
              <a:path w="45" h="15">
                <a:moveTo>
                  <a:pt x="0" y="0"/>
                </a:moveTo>
                <a:cubicBezTo>
                  <a:pt x="1" y="10"/>
                  <a:pt x="1" y="10"/>
                  <a:pt x="1" y="10"/>
                </a:cubicBezTo>
                <a:cubicBezTo>
                  <a:pt x="15" y="13"/>
                  <a:pt x="30" y="15"/>
                  <a:pt x="45" y="15"/>
                </a:cubicBezTo>
                <a:cubicBezTo>
                  <a:pt x="45" y="15"/>
                  <a:pt x="45" y="15"/>
                  <a:pt x="45" y="15"/>
                </a:cubicBezTo>
                <a:cubicBezTo>
                  <a:pt x="45" y="5"/>
                  <a:pt x="45" y="5"/>
                  <a:pt x="45" y="5"/>
                </a:cubicBezTo>
                <a:cubicBezTo>
                  <a:pt x="45" y="5"/>
                  <a:pt x="45" y="5"/>
                  <a:pt x="45" y="5"/>
                </a:cubicBezTo>
                <a:cubicBezTo>
                  <a:pt x="29" y="5"/>
                  <a:pt x="14" y="4"/>
                  <a:pt x="0" y="0"/>
                </a:cubicBezTo>
              </a:path>
            </a:pathLst>
          </a:custGeom>
          <a:solidFill>
            <a:srgbClr val="DB4C5A"/>
          </a:solidFill>
          <a:ln w="9525">
            <a:noFill/>
          </a:ln>
        </p:spPr>
        <p:txBody>
          <a:bodyPr/>
          <a:p>
            <a:endParaRPr lang="zh-CN" altLang="en-US"/>
          </a:p>
        </p:txBody>
      </p:sp>
      <p:sp>
        <p:nvSpPr>
          <p:cNvPr id="69651" name="işliḑè"/>
          <p:cNvSpPr/>
          <p:nvPr>
            <p:custDataLst>
              <p:tags r:id="rId21"/>
            </p:custDataLst>
          </p:nvPr>
        </p:nvSpPr>
        <p:spPr>
          <a:xfrm>
            <a:off x="3989388" y="5343525"/>
            <a:ext cx="114300" cy="71438"/>
          </a:xfrm>
          <a:custGeom>
            <a:avLst/>
            <a:gdLst/>
            <a:ahLst/>
            <a:cxnLst>
              <a:cxn ang="0">
                <a:pos x="0" y="0"/>
              </a:cxn>
              <a:cxn ang="0">
                <a:pos x="2147483646" y="2147483646"/>
              </a:cxn>
              <a:cxn ang="0">
                <a:pos x="2147483646" y="2147483646"/>
              </a:cxn>
              <a:cxn ang="0">
                <a:pos x="2147483646" y="2147483646"/>
              </a:cxn>
              <a:cxn ang="0">
                <a:pos x="0" y="0"/>
              </a:cxn>
            </a:cxnLst>
            <a:pathLst>
              <a:path w="101" h="63">
                <a:moveTo>
                  <a:pt x="0" y="0"/>
                </a:moveTo>
                <a:cubicBezTo>
                  <a:pt x="1" y="10"/>
                  <a:pt x="1" y="10"/>
                  <a:pt x="1" y="10"/>
                </a:cubicBezTo>
                <a:cubicBezTo>
                  <a:pt x="36" y="19"/>
                  <a:pt x="68" y="37"/>
                  <a:pt x="92" y="63"/>
                </a:cubicBezTo>
                <a:cubicBezTo>
                  <a:pt x="101" y="59"/>
                  <a:pt x="101" y="59"/>
                  <a:pt x="101" y="59"/>
                </a:cubicBezTo>
                <a:cubicBezTo>
                  <a:pt x="75" y="30"/>
                  <a:pt x="39" y="9"/>
                  <a:pt x="0" y="0"/>
                </a:cubicBezTo>
              </a:path>
            </a:pathLst>
          </a:custGeom>
          <a:solidFill>
            <a:srgbClr val="39525E"/>
          </a:solidFill>
          <a:ln w="9525">
            <a:noFill/>
          </a:ln>
        </p:spPr>
        <p:txBody>
          <a:bodyPr/>
          <a:p>
            <a:endParaRPr lang="zh-CN" altLang="en-US"/>
          </a:p>
        </p:txBody>
      </p:sp>
      <p:sp>
        <p:nvSpPr>
          <p:cNvPr id="69652" name="iS1íḓé"/>
          <p:cNvSpPr/>
          <p:nvPr>
            <p:custDataLst>
              <p:tags r:id="rId22"/>
            </p:custDataLst>
          </p:nvPr>
        </p:nvSpPr>
        <p:spPr>
          <a:xfrm>
            <a:off x="3989388" y="5343525"/>
            <a:ext cx="1587" cy="12700"/>
          </a:xfrm>
          <a:custGeom>
            <a:avLst/>
            <a:gdLst/>
            <a:ahLst/>
            <a:cxnLst>
              <a:cxn ang="0">
                <a:pos x="0" y="0"/>
              </a:cxn>
              <a:cxn ang="0">
                <a:pos x="2147483646" y="2147483646"/>
              </a:cxn>
              <a:cxn ang="0">
                <a:pos x="2147483646" y="2147483646"/>
              </a:cxn>
              <a:cxn ang="0">
                <a:pos x="0" y="0"/>
              </a:cxn>
              <a:cxn ang="0">
                <a:pos x="0" y="0"/>
              </a:cxn>
            </a:cxnLst>
            <a:pathLst>
              <a:path w="2" h="12">
                <a:moveTo>
                  <a:pt x="0" y="0"/>
                </a:moveTo>
                <a:lnTo>
                  <a:pt x="2" y="12"/>
                </a:lnTo>
                <a:lnTo>
                  <a:pt x="0" y="0"/>
                </a:lnTo>
                <a:close/>
              </a:path>
            </a:pathLst>
          </a:custGeom>
          <a:solidFill>
            <a:srgbClr val="DB4C5A"/>
          </a:solidFill>
          <a:ln w="9525">
            <a:noFill/>
          </a:ln>
        </p:spPr>
        <p:txBody>
          <a:bodyPr/>
          <a:p>
            <a:endParaRPr lang="zh-CN" altLang="en-US"/>
          </a:p>
        </p:txBody>
      </p:sp>
      <p:sp>
        <p:nvSpPr>
          <p:cNvPr id="69653" name="išḻíḓe"/>
          <p:cNvSpPr/>
          <p:nvPr>
            <p:custDataLst>
              <p:tags r:id="rId23"/>
            </p:custDataLst>
          </p:nvPr>
        </p:nvSpPr>
        <p:spPr>
          <a:xfrm>
            <a:off x="3989388" y="5343525"/>
            <a:ext cx="1587" cy="12700"/>
          </a:xfrm>
          <a:custGeom>
            <a:avLst/>
            <a:gdLst/>
            <a:ahLst/>
            <a:cxnLst>
              <a:cxn ang="0">
                <a:pos x="0" y="0"/>
              </a:cxn>
              <a:cxn ang="0">
                <a:pos x="2147483646" y="2147483646"/>
              </a:cxn>
              <a:cxn ang="0">
                <a:pos x="2147483646" y="2147483646"/>
              </a:cxn>
              <a:cxn ang="0">
                <a:pos x="0" y="0"/>
              </a:cxn>
              <a:cxn ang="0">
                <a:pos x="0" y="0"/>
              </a:cxn>
            </a:cxnLst>
            <a:pathLst>
              <a:path w="2" h="12">
                <a:moveTo>
                  <a:pt x="0" y="0"/>
                </a:moveTo>
                <a:lnTo>
                  <a:pt x="2" y="12"/>
                </a:lnTo>
                <a:lnTo>
                  <a:pt x="0" y="0"/>
                </a:lnTo>
              </a:path>
            </a:pathLst>
          </a:custGeom>
          <a:noFill/>
          <a:ln w="9525">
            <a:noFill/>
          </a:ln>
        </p:spPr>
        <p:txBody>
          <a:bodyPr/>
          <a:p>
            <a:endParaRPr lang="zh-CN" altLang="en-US"/>
          </a:p>
        </p:txBody>
      </p:sp>
      <p:sp>
        <p:nvSpPr>
          <p:cNvPr id="69654" name="íśḷîḑe"/>
          <p:cNvSpPr/>
          <p:nvPr>
            <p:custDataLst>
              <p:tags r:id="rId24"/>
            </p:custDataLst>
          </p:nvPr>
        </p:nvSpPr>
        <p:spPr>
          <a:xfrm>
            <a:off x="4094163" y="5410200"/>
            <a:ext cx="11112" cy="4763"/>
          </a:xfrm>
          <a:custGeom>
            <a:avLst/>
            <a:gdLst/>
            <a:ahLst/>
            <a:cxnLst>
              <a:cxn ang="0">
                <a:pos x="2147483646" y="0"/>
              </a:cxn>
              <a:cxn ang="0">
                <a:pos x="0" y="2147483646"/>
              </a:cxn>
              <a:cxn ang="0">
                <a:pos x="0" y="2147483646"/>
              </a:cxn>
              <a:cxn ang="0">
                <a:pos x="2147483646" y="0"/>
              </a:cxn>
              <a:cxn ang="0">
                <a:pos x="2147483646" y="0"/>
              </a:cxn>
            </a:cxnLst>
            <a:pathLst>
              <a:path w="11" h="5">
                <a:moveTo>
                  <a:pt x="11" y="0"/>
                </a:moveTo>
                <a:lnTo>
                  <a:pt x="0" y="5"/>
                </a:lnTo>
                <a:lnTo>
                  <a:pt x="11" y="0"/>
                </a:lnTo>
                <a:close/>
              </a:path>
            </a:pathLst>
          </a:custGeom>
          <a:solidFill>
            <a:srgbClr val="DB4C5A"/>
          </a:solidFill>
          <a:ln w="9525">
            <a:noFill/>
          </a:ln>
        </p:spPr>
        <p:txBody>
          <a:bodyPr/>
          <a:p>
            <a:endParaRPr lang="zh-CN" altLang="en-US"/>
          </a:p>
        </p:txBody>
      </p:sp>
      <p:sp>
        <p:nvSpPr>
          <p:cNvPr id="69655" name="íşḻîḓé"/>
          <p:cNvSpPr/>
          <p:nvPr>
            <p:custDataLst>
              <p:tags r:id="rId25"/>
            </p:custDataLst>
          </p:nvPr>
        </p:nvSpPr>
        <p:spPr>
          <a:xfrm>
            <a:off x="4094163" y="5410200"/>
            <a:ext cx="11112" cy="4763"/>
          </a:xfrm>
          <a:custGeom>
            <a:avLst/>
            <a:gdLst/>
            <a:ahLst/>
            <a:cxnLst>
              <a:cxn ang="0">
                <a:pos x="2147483646" y="0"/>
              </a:cxn>
              <a:cxn ang="0">
                <a:pos x="0" y="2147483646"/>
              </a:cxn>
              <a:cxn ang="0">
                <a:pos x="0" y="2147483646"/>
              </a:cxn>
              <a:cxn ang="0">
                <a:pos x="2147483646" y="0"/>
              </a:cxn>
              <a:cxn ang="0">
                <a:pos x="2147483646" y="0"/>
              </a:cxn>
            </a:cxnLst>
            <a:pathLst>
              <a:path w="11" h="5">
                <a:moveTo>
                  <a:pt x="11" y="0"/>
                </a:moveTo>
                <a:lnTo>
                  <a:pt x="0" y="5"/>
                </a:lnTo>
                <a:lnTo>
                  <a:pt x="11" y="0"/>
                </a:lnTo>
              </a:path>
            </a:pathLst>
          </a:custGeom>
          <a:noFill/>
          <a:ln w="9525">
            <a:noFill/>
          </a:ln>
        </p:spPr>
        <p:txBody>
          <a:bodyPr/>
          <a:p>
            <a:endParaRPr lang="zh-CN" altLang="en-US"/>
          </a:p>
        </p:txBody>
      </p:sp>
      <p:sp>
        <p:nvSpPr>
          <p:cNvPr id="69656" name="išľiḓe"/>
          <p:cNvSpPr/>
          <p:nvPr>
            <p:custDataLst>
              <p:tags r:id="rId26"/>
            </p:custDataLst>
          </p:nvPr>
        </p:nvSpPr>
        <p:spPr>
          <a:xfrm>
            <a:off x="4144963" y="5497513"/>
            <a:ext cx="19050" cy="131762"/>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Lst>
            <a:pathLst>
              <a:path w="17" h="117">
                <a:moveTo>
                  <a:pt x="8" y="0"/>
                </a:moveTo>
                <a:cubicBezTo>
                  <a:pt x="0" y="6"/>
                  <a:pt x="0" y="6"/>
                  <a:pt x="0" y="6"/>
                </a:cubicBezTo>
                <a:cubicBezTo>
                  <a:pt x="4" y="22"/>
                  <a:pt x="7" y="40"/>
                  <a:pt x="7" y="58"/>
                </a:cubicBezTo>
                <a:cubicBezTo>
                  <a:pt x="7" y="58"/>
                  <a:pt x="7" y="58"/>
                  <a:pt x="7" y="58"/>
                </a:cubicBezTo>
                <a:cubicBezTo>
                  <a:pt x="7" y="58"/>
                  <a:pt x="7" y="58"/>
                  <a:pt x="7" y="59"/>
                </a:cubicBezTo>
                <a:cubicBezTo>
                  <a:pt x="7" y="59"/>
                  <a:pt x="7" y="59"/>
                  <a:pt x="7" y="59"/>
                </a:cubicBezTo>
                <a:cubicBezTo>
                  <a:pt x="7" y="59"/>
                  <a:pt x="7" y="59"/>
                  <a:pt x="7" y="59"/>
                </a:cubicBezTo>
                <a:cubicBezTo>
                  <a:pt x="7" y="59"/>
                  <a:pt x="7" y="59"/>
                  <a:pt x="7" y="59"/>
                </a:cubicBezTo>
                <a:cubicBezTo>
                  <a:pt x="7" y="59"/>
                  <a:pt x="7" y="59"/>
                  <a:pt x="7" y="59"/>
                </a:cubicBezTo>
                <a:cubicBezTo>
                  <a:pt x="7" y="59"/>
                  <a:pt x="7" y="59"/>
                  <a:pt x="7" y="59"/>
                </a:cubicBezTo>
                <a:cubicBezTo>
                  <a:pt x="7" y="59"/>
                  <a:pt x="7" y="59"/>
                  <a:pt x="7" y="59"/>
                </a:cubicBezTo>
                <a:cubicBezTo>
                  <a:pt x="7" y="59"/>
                  <a:pt x="7" y="59"/>
                  <a:pt x="7" y="59"/>
                </a:cubicBezTo>
                <a:cubicBezTo>
                  <a:pt x="7" y="77"/>
                  <a:pt x="4" y="95"/>
                  <a:pt x="0" y="111"/>
                </a:cubicBezTo>
                <a:cubicBezTo>
                  <a:pt x="8" y="117"/>
                  <a:pt x="8" y="117"/>
                  <a:pt x="8" y="117"/>
                </a:cubicBezTo>
                <a:cubicBezTo>
                  <a:pt x="14" y="99"/>
                  <a:pt x="17" y="79"/>
                  <a:pt x="17" y="59"/>
                </a:cubicBezTo>
                <a:cubicBezTo>
                  <a:pt x="17" y="38"/>
                  <a:pt x="14" y="18"/>
                  <a:pt x="8" y="0"/>
                </a:cubicBezTo>
              </a:path>
            </a:pathLst>
          </a:custGeom>
          <a:solidFill>
            <a:srgbClr val="39525E"/>
          </a:solidFill>
          <a:ln w="9525">
            <a:noFill/>
          </a:ln>
        </p:spPr>
        <p:txBody>
          <a:bodyPr/>
          <a:p>
            <a:endParaRPr lang="zh-CN" altLang="en-US"/>
          </a:p>
        </p:txBody>
      </p:sp>
      <p:sp>
        <p:nvSpPr>
          <p:cNvPr id="69657" name="ïśḷïḋé"/>
          <p:cNvSpPr/>
          <p:nvPr>
            <p:custDataLst>
              <p:tags r:id="rId27"/>
            </p:custDataLst>
          </p:nvPr>
        </p:nvSpPr>
        <p:spPr>
          <a:xfrm>
            <a:off x="4144963" y="5621338"/>
            <a:ext cx="9525" cy="7937"/>
          </a:xfrm>
          <a:custGeom>
            <a:avLst/>
            <a:gdLst/>
            <a:ahLst/>
            <a:cxnLst>
              <a:cxn ang="0">
                <a:pos x="0" y="0"/>
              </a:cxn>
              <a:cxn ang="0">
                <a:pos x="0" y="0"/>
              </a:cxn>
              <a:cxn ang="0">
                <a:pos x="2147483646" y="2147483646"/>
              </a:cxn>
              <a:cxn ang="0">
                <a:pos x="2147483646" y="2147483646"/>
              </a:cxn>
              <a:cxn ang="0">
                <a:pos x="0" y="0"/>
              </a:cxn>
            </a:cxnLst>
            <a:pathLst>
              <a:path w="10" h="7">
                <a:moveTo>
                  <a:pt x="0" y="0"/>
                </a:moveTo>
                <a:lnTo>
                  <a:pt x="0" y="0"/>
                </a:lnTo>
                <a:lnTo>
                  <a:pt x="10" y="7"/>
                </a:lnTo>
                <a:lnTo>
                  <a:pt x="0" y="0"/>
                </a:lnTo>
                <a:close/>
              </a:path>
            </a:pathLst>
          </a:custGeom>
          <a:solidFill>
            <a:srgbClr val="DB4C5A"/>
          </a:solidFill>
          <a:ln w="9525">
            <a:noFill/>
          </a:ln>
        </p:spPr>
        <p:txBody>
          <a:bodyPr/>
          <a:p>
            <a:endParaRPr lang="zh-CN" altLang="en-US"/>
          </a:p>
        </p:txBody>
      </p:sp>
      <p:sp>
        <p:nvSpPr>
          <p:cNvPr id="69658" name="îṣḷíḋê"/>
          <p:cNvSpPr/>
          <p:nvPr>
            <p:custDataLst>
              <p:tags r:id="rId28"/>
            </p:custDataLst>
          </p:nvPr>
        </p:nvSpPr>
        <p:spPr>
          <a:xfrm>
            <a:off x="4144963" y="5621338"/>
            <a:ext cx="9525" cy="7937"/>
          </a:xfrm>
          <a:custGeom>
            <a:avLst/>
            <a:gdLst/>
            <a:ahLst/>
            <a:cxnLst>
              <a:cxn ang="0">
                <a:pos x="0" y="0"/>
              </a:cxn>
              <a:cxn ang="0">
                <a:pos x="0" y="0"/>
              </a:cxn>
              <a:cxn ang="0">
                <a:pos x="2147483646" y="2147483646"/>
              </a:cxn>
              <a:cxn ang="0">
                <a:pos x="2147483646" y="2147483646"/>
              </a:cxn>
              <a:cxn ang="0">
                <a:pos x="0" y="0"/>
              </a:cxn>
            </a:cxnLst>
            <a:pathLst>
              <a:path w="10" h="7">
                <a:moveTo>
                  <a:pt x="0" y="0"/>
                </a:moveTo>
                <a:lnTo>
                  <a:pt x="0" y="0"/>
                </a:lnTo>
                <a:lnTo>
                  <a:pt x="10" y="7"/>
                </a:lnTo>
                <a:lnTo>
                  <a:pt x="0" y="0"/>
                </a:lnTo>
              </a:path>
            </a:pathLst>
          </a:custGeom>
          <a:noFill/>
          <a:ln w="9525">
            <a:noFill/>
          </a:ln>
        </p:spPr>
        <p:txBody>
          <a:bodyPr/>
          <a:p>
            <a:endParaRPr lang="zh-CN" altLang="en-US"/>
          </a:p>
        </p:txBody>
      </p:sp>
      <p:sp>
        <p:nvSpPr>
          <p:cNvPr id="69659" name="isḻíďè"/>
          <p:cNvSpPr/>
          <p:nvPr>
            <p:custDataLst>
              <p:tags r:id="rId29"/>
            </p:custDataLst>
          </p:nvPr>
        </p:nvSpPr>
        <p:spPr>
          <a:xfrm>
            <a:off x="4144963" y="5497513"/>
            <a:ext cx="9525" cy="6350"/>
          </a:xfrm>
          <a:custGeom>
            <a:avLst/>
            <a:gdLst/>
            <a:ahLst/>
            <a:cxnLst>
              <a:cxn ang="0">
                <a:pos x="2147483646" y="0"/>
              </a:cxn>
              <a:cxn ang="0">
                <a:pos x="0" y="2147483646"/>
              </a:cxn>
              <a:cxn ang="0">
                <a:pos x="0" y="2147483646"/>
              </a:cxn>
              <a:cxn ang="0">
                <a:pos x="2147483646" y="0"/>
              </a:cxn>
              <a:cxn ang="0">
                <a:pos x="2147483646" y="0"/>
              </a:cxn>
            </a:cxnLst>
            <a:pathLst>
              <a:path w="10" h="7">
                <a:moveTo>
                  <a:pt x="10" y="0"/>
                </a:moveTo>
                <a:lnTo>
                  <a:pt x="0" y="7"/>
                </a:lnTo>
                <a:lnTo>
                  <a:pt x="10" y="0"/>
                </a:lnTo>
                <a:close/>
              </a:path>
            </a:pathLst>
          </a:custGeom>
          <a:solidFill>
            <a:srgbClr val="DB4C5A"/>
          </a:solidFill>
          <a:ln w="9525">
            <a:noFill/>
          </a:ln>
        </p:spPr>
        <p:txBody>
          <a:bodyPr/>
          <a:p>
            <a:endParaRPr lang="zh-CN" altLang="en-US"/>
          </a:p>
        </p:txBody>
      </p:sp>
      <p:sp>
        <p:nvSpPr>
          <p:cNvPr id="69660" name="îṥľiḑé"/>
          <p:cNvSpPr/>
          <p:nvPr>
            <p:custDataLst>
              <p:tags r:id="rId30"/>
            </p:custDataLst>
          </p:nvPr>
        </p:nvSpPr>
        <p:spPr>
          <a:xfrm>
            <a:off x="4144963" y="5497513"/>
            <a:ext cx="9525" cy="6350"/>
          </a:xfrm>
          <a:custGeom>
            <a:avLst/>
            <a:gdLst/>
            <a:ahLst/>
            <a:cxnLst>
              <a:cxn ang="0">
                <a:pos x="2147483646" y="0"/>
              </a:cxn>
              <a:cxn ang="0">
                <a:pos x="0" y="2147483646"/>
              </a:cxn>
              <a:cxn ang="0">
                <a:pos x="0" y="2147483646"/>
              </a:cxn>
              <a:cxn ang="0">
                <a:pos x="2147483646" y="0"/>
              </a:cxn>
              <a:cxn ang="0">
                <a:pos x="2147483646" y="0"/>
              </a:cxn>
            </a:cxnLst>
            <a:pathLst>
              <a:path w="10" h="7">
                <a:moveTo>
                  <a:pt x="10" y="0"/>
                </a:moveTo>
                <a:lnTo>
                  <a:pt x="0" y="7"/>
                </a:lnTo>
                <a:lnTo>
                  <a:pt x="10" y="0"/>
                </a:lnTo>
              </a:path>
            </a:pathLst>
          </a:custGeom>
          <a:noFill/>
          <a:ln w="9525">
            <a:noFill/>
          </a:ln>
        </p:spPr>
        <p:txBody>
          <a:bodyPr/>
          <a:p>
            <a:endParaRPr lang="zh-CN" altLang="en-US"/>
          </a:p>
        </p:txBody>
      </p:sp>
      <p:sp>
        <p:nvSpPr>
          <p:cNvPr id="69661" name="îṩlíḍê"/>
          <p:cNvSpPr/>
          <p:nvPr>
            <p:custDataLst>
              <p:tags r:id="rId31"/>
            </p:custDataLst>
          </p:nvPr>
        </p:nvSpPr>
        <p:spPr>
          <a:xfrm>
            <a:off x="3989388" y="5710238"/>
            <a:ext cx="114300" cy="71437"/>
          </a:xfrm>
          <a:custGeom>
            <a:avLst/>
            <a:gdLst/>
            <a:ahLst/>
            <a:cxnLst>
              <a:cxn ang="0">
                <a:pos x="2147483646" y="0"/>
              </a:cxn>
              <a:cxn ang="0">
                <a:pos x="2147483646" y="2147483646"/>
              </a:cxn>
              <a:cxn ang="0">
                <a:pos x="0" y="2147483646"/>
              </a:cxn>
              <a:cxn ang="0">
                <a:pos x="2147483646" y="2147483646"/>
              </a:cxn>
              <a:cxn ang="0">
                <a:pos x="2147483646" y="0"/>
              </a:cxn>
            </a:cxnLst>
            <a:pathLst>
              <a:path w="101" h="63">
                <a:moveTo>
                  <a:pt x="92" y="0"/>
                </a:moveTo>
                <a:cubicBezTo>
                  <a:pt x="68" y="26"/>
                  <a:pt x="36" y="44"/>
                  <a:pt x="1" y="53"/>
                </a:cubicBezTo>
                <a:cubicBezTo>
                  <a:pt x="0" y="63"/>
                  <a:pt x="0" y="63"/>
                  <a:pt x="0" y="63"/>
                </a:cubicBezTo>
                <a:cubicBezTo>
                  <a:pt x="39" y="54"/>
                  <a:pt x="75" y="33"/>
                  <a:pt x="101" y="4"/>
                </a:cubicBezTo>
                <a:cubicBezTo>
                  <a:pt x="92" y="0"/>
                  <a:pt x="92" y="0"/>
                  <a:pt x="92" y="0"/>
                </a:cubicBezTo>
              </a:path>
            </a:pathLst>
          </a:custGeom>
          <a:solidFill>
            <a:srgbClr val="D2D1D1"/>
          </a:solidFill>
          <a:ln w="9525">
            <a:noFill/>
          </a:ln>
        </p:spPr>
        <p:txBody>
          <a:bodyPr/>
          <a:p>
            <a:endParaRPr lang="zh-CN" altLang="en-US"/>
          </a:p>
        </p:txBody>
      </p:sp>
      <p:sp>
        <p:nvSpPr>
          <p:cNvPr id="69662" name="iS1îḍé"/>
          <p:cNvSpPr/>
          <p:nvPr>
            <p:custDataLst>
              <p:tags r:id="rId32"/>
            </p:custDataLst>
          </p:nvPr>
        </p:nvSpPr>
        <p:spPr>
          <a:xfrm>
            <a:off x="3989388" y="5770563"/>
            <a:ext cx="1587" cy="11112"/>
          </a:xfrm>
          <a:custGeom>
            <a:avLst/>
            <a:gdLst/>
            <a:ahLst/>
            <a:cxnLst>
              <a:cxn ang="0">
                <a:pos x="2147483646" y="0"/>
              </a:cxn>
              <a:cxn ang="0">
                <a:pos x="2147483646" y="0"/>
              </a:cxn>
              <a:cxn ang="0">
                <a:pos x="0" y="2147483646"/>
              </a:cxn>
              <a:cxn ang="0">
                <a:pos x="0" y="2147483646"/>
              </a:cxn>
              <a:cxn ang="0">
                <a:pos x="2147483646" y="0"/>
              </a:cxn>
            </a:cxnLst>
            <a:pathLst>
              <a:path w="2" h="11">
                <a:moveTo>
                  <a:pt x="2" y="0"/>
                </a:moveTo>
                <a:lnTo>
                  <a:pt x="2" y="0"/>
                </a:lnTo>
                <a:lnTo>
                  <a:pt x="0" y="11"/>
                </a:lnTo>
                <a:lnTo>
                  <a:pt x="2" y="0"/>
                </a:lnTo>
                <a:close/>
              </a:path>
            </a:pathLst>
          </a:custGeom>
          <a:solidFill>
            <a:srgbClr val="DB4C5A"/>
          </a:solidFill>
          <a:ln w="9525">
            <a:noFill/>
          </a:ln>
        </p:spPr>
        <p:txBody>
          <a:bodyPr/>
          <a:p>
            <a:endParaRPr lang="zh-CN" altLang="en-US"/>
          </a:p>
        </p:txBody>
      </p:sp>
      <p:sp>
        <p:nvSpPr>
          <p:cNvPr id="69663" name="íṩ1iďê"/>
          <p:cNvSpPr/>
          <p:nvPr>
            <p:custDataLst>
              <p:tags r:id="rId33"/>
            </p:custDataLst>
          </p:nvPr>
        </p:nvSpPr>
        <p:spPr>
          <a:xfrm>
            <a:off x="3989388" y="5770563"/>
            <a:ext cx="1587" cy="11112"/>
          </a:xfrm>
          <a:custGeom>
            <a:avLst/>
            <a:gdLst/>
            <a:ahLst/>
            <a:cxnLst>
              <a:cxn ang="0">
                <a:pos x="2147483646" y="0"/>
              </a:cxn>
              <a:cxn ang="0">
                <a:pos x="2147483646" y="0"/>
              </a:cxn>
              <a:cxn ang="0">
                <a:pos x="0" y="2147483646"/>
              </a:cxn>
              <a:cxn ang="0">
                <a:pos x="0" y="2147483646"/>
              </a:cxn>
              <a:cxn ang="0">
                <a:pos x="2147483646" y="0"/>
              </a:cxn>
            </a:cxnLst>
            <a:pathLst>
              <a:path w="2" h="11">
                <a:moveTo>
                  <a:pt x="2" y="0"/>
                </a:moveTo>
                <a:lnTo>
                  <a:pt x="2" y="0"/>
                </a:lnTo>
                <a:lnTo>
                  <a:pt x="0" y="11"/>
                </a:lnTo>
                <a:lnTo>
                  <a:pt x="2" y="0"/>
                </a:lnTo>
              </a:path>
            </a:pathLst>
          </a:custGeom>
          <a:noFill/>
          <a:ln w="9525">
            <a:noFill/>
          </a:ln>
        </p:spPr>
        <p:txBody>
          <a:bodyPr/>
          <a:p>
            <a:endParaRPr lang="zh-CN" altLang="en-US"/>
          </a:p>
        </p:txBody>
      </p:sp>
      <p:sp>
        <p:nvSpPr>
          <p:cNvPr id="69664" name="íSḷïḑé"/>
          <p:cNvSpPr/>
          <p:nvPr>
            <p:custDataLst>
              <p:tags r:id="rId34"/>
            </p:custDataLst>
          </p:nvPr>
        </p:nvSpPr>
        <p:spPr>
          <a:xfrm>
            <a:off x="4094163" y="5710238"/>
            <a:ext cx="11112" cy="4762"/>
          </a:xfrm>
          <a:custGeom>
            <a:avLst/>
            <a:gdLst/>
            <a:ahLst/>
            <a:cxnLst>
              <a:cxn ang="0">
                <a:pos x="0" y="0"/>
              </a:cxn>
              <a:cxn ang="0">
                <a:pos x="0" y="0"/>
              </a:cxn>
              <a:cxn ang="0">
                <a:pos x="2147483646" y="2147483646"/>
              </a:cxn>
              <a:cxn ang="0">
                <a:pos x="2147483646" y="2147483646"/>
              </a:cxn>
              <a:cxn ang="0">
                <a:pos x="0" y="0"/>
              </a:cxn>
            </a:cxnLst>
            <a:pathLst>
              <a:path w="11" h="5">
                <a:moveTo>
                  <a:pt x="0" y="0"/>
                </a:moveTo>
                <a:lnTo>
                  <a:pt x="0" y="0"/>
                </a:lnTo>
                <a:lnTo>
                  <a:pt x="11" y="5"/>
                </a:lnTo>
                <a:lnTo>
                  <a:pt x="0" y="0"/>
                </a:lnTo>
                <a:close/>
              </a:path>
            </a:pathLst>
          </a:custGeom>
          <a:solidFill>
            <a:srgbClr val="DB4C5A"/>
          </a:solidFill>
          <a:ln w="9525">
            <a:noFill/>
          </a:ln>
        </p:spPr>
        <p:txBody>
          <a:bodyPr/>
          <a:p>
            <a:endParaRPr lang="zh-CN" altLang="en-US"/>
          </a:p>
        </p:txBody>
      </p:sp>
      <p:sp>
        <p:nvSpPr>
          <p:cNvPr id="69665" name="ïṣḻiḍe"/>
          <p:cNvSpPr/>
          <p:nvPr>
            <p:custDataLst>
              <p:tags r:id="rId35"/>
            </p:custDataLst>
          </p:nvPr>
        </p:nvSpPr>
        <p:spPr>
          <a:xfrm>
            <a:off x="4094163" y="5710238"/>
            <a:ext cx="11112" cy="4762"/>
          </a:xfrm>
          <a:custGeom>
            <a:avLst/>
            <a:gdLst/>
            <a:ahLst/>
            <a:cxnLst>
              <a:cxn ang="0">
                <a:pos x="0" y="0"/>
              </a:cxn>
              <a:cxn ang="0">
                <a:pos x="0" y="0"/>
              </a:cxn>
              <a:cxn ang="0">
                <a:pos x="2147483646" y="2147483646"/>
              </a:cxn>
              <a:cxn ang="0">
                <a:pos x="2147483646" y="2147483646"/>
              </a:cxn>
              <a:cxn ang="0">
                <a:pos x="0" y="0"/>
              </a:cxn>
            </a:cxnLst>
            <a:pathLst>
              <a:path w="11" h="5">
                <a:moveTo>
                  <a:pt x="0" y="0"/>
                </a:moveTo>
                <a:lnTo>
                  <a:pt x="0" y="0"/>
                </a:lnTo>
                <a:lnTo>
                  <a:pt x="11" y="5"/>
                </a:lnTo>
                <a:lnTo>
                  <a:pt x="0" y="0"/>
                </a:lnTo>
              </a:path>
            </a:pathLst>
          </a:custGeom>
          <a:noFill/>
          <a:ln w="9525">
            <a:noFill/>
          </a:ln>
        </p:spPr>
        <p:txBody>
          <a:bodyPr/>
          <a:p>
            <a:endParaRPr lang="zh-CN" altLang="en-US"/>
          </a:p>
        </p:txBody>
      </p:sp>
      <p:sp>
        <p:nvSpPr>
          <p:cNvPr id="69666" name="ïšḷiḍé"/>
          <p:cNvSpPr/>
          <p:nvPr>
            <p:custDataLst>
              <p:tags r:id="rId36"/>
            </p:custDataLst>
          </p:nvPr>
        </p:nvSpPr>
        <p:spPr>
          <a:xfrm>
            <a:off x="3725863" y="5349875"/>
            <a:ext cx="427037" cy="425450"/>
          </a:xfrm>
          <a:custGeom>
            <a:avLst/>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380" h="379">
                <a:moveTo>
                  <a:pt x="190" y="0"/>
                </a:moveTo>
                <a:cubicBezTo>
                  <a:pt x="85" y="0"/>
                  <a:pt x="0" y="85"/>
                  <a:pt x="0" y="190"/>
                </a:cubicBezTo>
                <a:cubicBezTo>
                  <a:pt x="0" y="294"/>
                  <a:pt x="85" y="379"/>
                  <a:pt x="190" y="379"/>
                </a:cubicBezTo>
                <a:cubicBezTo>
                  <a:pt x="295" y="379"/>
                  <a:pt x="380" y="294"/>
                  <a:pt x="380" y="190"/>
                </a:cubicBezTo>
                <a:cubicBezTo>
                  <a:pt x="380" y="85"/>
                  <a:pt x="295" y="0"/>
                  <a:pt x="190" y="0"/>
                </a:cubicBezTo>
                <a:moveTo>
                  <a:pt x="190" y="293"/>
                </a:moveTo>
                <a:cubicBezTo>
                  <a:pt x="133" y="293"/>
                  <a:pt x="87" y="247"/>
                  <a:pt x="87" y="190"/>
                </a:cubicBezTo>
                <a:cubicBezTo>
                  <a:pt x="87" y="132"/>
                  <a:pt x="133" y="86"/>
                  <a:pt x="190" y="86"/>
                </a:cubicBezTo>
                <a:cubicBezTo>
                  <a:pt x="247" y="86"/>
                  <a:pt x="294" y="132"/>
                  <a:pt x="294" y="190"/>
                </a:cubicBezTo>
                <a:cubicBezTo>
                  <a:pt x="294" y="247"/>
                  <a:pt x="247" y="293"/>
                  <a:pt x="190" y="293"/>
                </a:cubicBezTo>
              </a:path>
            </a:pathLst>
          </a:custGeom>
          <a:solidFill>
            <a:srgbClr val="F05161"/>
          </a:solidFill>
          <a:ln w="9525">
            <a:noFill/>
          </a:ln>
        </p:spPr>
        <p:txBody>
          <a:bodyPr/>
          <a:p>
            <a:endParaRPr lang="zh-CN" altLang="en-US"/>
          </a:p>
        </p:txBody>
      </p:sp>
      <p:sp>
        <p:nvSpPr>
          <p:cNvPr id="69667" name="i$lïḍe"/>
          <p:cNvSpPr/>
          <p:nvPr>
            <p:custDataLst>
              <p:tags r:id="rId37"/>
            </p:custDataLst>
          </p:nvPr>
        </p:nvSpPr>
        <p:spPr>
          <a:xfrm>
            <a:off x="3938588" y="5283200"/>
            <a:ext cx="50800" cy="61913"/>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45" h="55">
                <a:moveTo>
                  <a:pt x="25" y="0"/>
                </a:moveTo>
                <a:cubicBezTo>
                  <a:pt x="0" y="0"/>
                  <a:pt x="0" y="0"/>
                  <a:pt x="0" y="0"/>
                </a:cubicBezTo>
                <a:cubicBezTo>
                  <a:pt x="0" y="50"/>
                  <a:pt x="0" y="50"/>
                  <a:pt x="0" y="50"/>
                </a:cubicBezTo>
                <a:cubicBezTo>
                  <a:pt x="15" y="50"/>
                  <a:pt x="30" y="52"/>
                  <a:pt x="45" y="55"/>
                </a:cubicBezTo>
                <a:cubicBezTo>
                  <a:pt x="41" y="15"/>
                  <a:pt x="41" y="15"/>
                  <a:pt x="41" y="15"/>
                </a:cubicBezTo>
                <a:cubicBezTo>
                  <a:pt x="40" y="7"/>
                  <a:pt x="33" y="0"/>
                  <a:pt x="25" y="0"/>
                </a:cubicBezTo>
              </a:path>
            </a:pathLst>
          </a:custGeom>
          <a:solidFill>
            <a:srgbClr val="DB4C5A"/>
          </a:solidFill>
          <a:ln w="9525">
            <a:noFill/>
          </a:ln>
        </p:spPr>
        <p:txBody>
          <a:bodyPr/>
          <a:p>
            <a:endParaRPr lang="zh-CN" altLang="en-US"/>
          </a:p>
        </p:txBody>
      </p:sp>
      <p:sp>
        <p:nvSpPr>
          <p:cNvPr id="69668" name="ïṡļídè"/>
          <p:cNvSpPr/>
          <p:nvPr>
            <p:custDataLst>
              <p:tags r:id="rId38"/>
            </p:custDataLst>
          </p:nvPr>
        </p:nvSpPr>
        <p:spPr>
          <a:xfrm>
            <a:off x="4103688" y="5389563"/>
            <a:ext cx="95250" cy="106362"/>
          </a:xfrm>
          <a:custGeom>
            <a:avLst/>
            <a:gdLst/>
            <a:ahLst/>
            <a:cxnLst>
              <a:cxn ang="0">
                <a:pos x="2147483646" y="0"/>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4" h="95">
                <a:moveTo>
                  <a:pt x="44" y="0"/>
                </a:moveTo>
                <a:cubicBezTo>
                  <a:pt x="42" y="0"/>
                  <a:pt x="39" y="0"/>
                  <a:pt x="37" y="2"/>
                </a:cubicBezTo>
                <a:cubicBezTo>
                  <a:pt x="37" y="2"/>
                  <a:pt x="37" y="2"/>
                  <a:pt x="37" y="2"/>
                </a:cubicBezTo>
                <a:cubicBezTo>
                  <a:pt x="0" y="18"/>
                  <a:pt x="0" y="18"/>
                  <a:pt x="0" y="18"/>
                </a:cubicBezTo>
                <a:cubicBezTo>
                  <a:pt x="21" y="39"/>
                  <a:pt x="36" y="66"/>
                  <a:pt x="45" y="95"/>
                </a:cubicBezTo>
                <a:cubicBezTo>
                  <a:pt x="77" y="71"/>
                  <a:pt x="77" y="71"/>
                  <a:pt x="77" y="71"/>
                </a:cubicBezTo>
                <a:cubicBezTo>
                  <a:pt x="82" y="68"/>
                  <a:pt x="84" y="63"/>
                  <a:pt x="84" y="58"/>
                </a:cubicBezTo>
                <a:cubicBezTo>
                  <a:pt x="84" y="55"/>
                  <a:pt x="84" y="53"/>
                  <a:pt x="83" y="50"/>
                </a:cubicBezTo>
                <a:cubicBezTo>
                  <a:pt x="58" y="7"/>
                  <a:pt x="58" y="7"/>
                  <a:pt x="58" y="7"/>
                </a:cubicBezTo>
                <a:cubicBezTo>
                  <a:pt x="55" y="3"/>
                  <a:pt x="50" y="0"/>
                  <a:pt x="44" y="0"/>
                </a:cubicBezTo>
              </a:path>
            </a:pathLst>
          </a:custGeom>
          <a:solidFill>
            <a:srgbClr val="DB4C5A"/>
          </a:solidFill>
          <a:ln w="9525">
            <a:noFill/>
          </a:ln>
        </p:spPr>
        <p:txBody>
          <a:bodyPr/>
          <a:p>
            <a:endParaRPr lang="zh-CN" altLang="en-US"/>
          </a:p>
        </p:txBody>
      </p:sp>
      <p:sp>
        <p:nvSpPr>
          <p:cNvPr id="69669" name="íṩļíḓé"/>
          <p:cNvSpPr/>
          <p:nvPr>
            <p:custDataLst>
              <p:tags r:id="rId39"/>
            </p:custDataLst>
          </p:nvPr>
        </p:nvSpPr>
        <p:spPr>
          <a:xfrm>
            <a:off x="4103688" y="5629275"/>
            <a:ext cx="95250" cy="106363"/>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4" h="95">
                <a:moveTo>
                  <a:pt x="45" y="0"/>
                </a:moveTo>
                <a:cubicBezTo>
                  <a:pt x="36" y="29"/>
                  <a:pt x="21" y="56"/>
                  <a:pt x="0" y="77"/>
                </a:cubicBezTo>
                <a:cubicBezTo>
                  <a:pt x="37" y="94"/>
                  <a:pt x="37" y="94"/>
                  <a:pt x="37" y="94"/>
                </a:cubicBezTo>
                <a:cubicBezTo>
                  <a:pt x="39" y="95"/>
                  <a:pt x="42" y="95"/>
                  <a:pt x="44" y="95"/>
                </a:cubicBezTo>
                <a:cubicBezTo>
                  <a:pt x="50" y="95"/>
                  <a:pt x="55" y="92"/>
                  <a:pt x="58" y="88"/>
                </a:cubicBezTo>
                <a:cubicBezTo>
                  <a:pt x="83" y="45"/>
                  <a:pt x="83" y="45"/>
                  <a:pt x="83" y="45"/>
                </a:cubicBezTo>
                <a:cubicBezTo>
                  <a:pt x="84" y="43"/>
                  <a:pt x="84" y="40"/>
                  <a:pt x="84" y="38"/>
                </a:cubicBezTo>
                <a:cubicBezTo>
                  <a:pt x="84" y="32"/>
                  <a:pt x="82" y="27"/>
                  <a:pt x="77" y="24"/>
                </a:cubicBezTo>
                <a:cubicBezTo>
                  <a:pt x="77" y="24"/>
                  <a:pt x="77" y="24"/>
                  <a:pt x="77" y="24"/>
                </a:cubicBezTo>
                <a:cubicBezTo>
                  <a:pt x="45" y="0"/>
                  <a:pt x="45" y="0"/>
                  <a:pt x="45" y="0"/>
                </a:cubicBezTo>
              </a:path>
            </a:pathLst>
          </a:custGeom>
          <a:solidFill>
            <a:srgbClr val="DB4C5A"/>
          </a:solidFill>
          <a:ln w="9525">
            <a:noFill/>
          </a:ln>
        </p:spPr>
        <p:txBody>
          <a:bodyPr/>
          <a:p>
            <a:endParaRPr lang="zh-CN" altLang="en-US"/>
          </a:p>
        </p:txBody>
      </p:sp>
      <p:sp>
        <p:nvSpPr>
          <p:cNvPr id="69670" name="ïṥḻîḍê"/>
          <p:cNvSpPr/>
          <p:nvPr>
            <p:custDataLst>
              <p:tags r:id="rId40"/>
            </p:custDataLst>
          </p:nvPr>
        </p:nvSpPr>
        <p:spPr>
          <a:xfrm>
            <a:off x="3938588" y="5781675"/>
            <a:ext cx="50800" cy="61913"/>
          </a:xfrm>
          <a:custGeom>
            <a:avLst/>
            <a:gdLst/>
            <a:ahLst/>
            <a:cxnLst>
              <a:cxn ang="0">
                <a:pos x="2147483646" y="0"/>
              </a:cxn>
              <a:cxn ang="0">
                <a:pos x="0" y="2147483646"/>
              </a:cxn>
              <a:cxn ang="0">
                <a:pos x="0" y="2147483646"/>
              </a:cxn>
              <a:cxn ang="0">
                <a:pos x="2147483646" y="2147483646"/>
              </a:cxn>
              <a:cxn ang="0">
                <a:pos x="2147483646" y="2147483646"/>
              </a:cxn>
              <a:cxn ang="0">
                <a:pos x="2147483646" y="0"/>
              </a:cxn>
            </a:cxnLst>
            <a:pathLst>
              <a:path w="45" h="55">
                <a:moveTo>
                  <a:pt x="45" y="0"/>
                </a:moveTo>
                <a:cubicBezTo>
                  <a:pt x="30" y="3"/>
                  <a:pt x="15" y="5"/>
                  <a:pt x="0" y="5"/>
                </a:cubicBezTo>
                <a:cubicBezTo>
                  <a:pt x="0" y="55"/>
                  <a:pt x="0" y="55"/>
                  <a:pt x="0" y="55"/>
                </a:cubicBezTo>
                <a:cubicBezTo>
                  <a:pt x="25" y="55"/>
                  <a:pt x="25" y="55"/>
                  <a:pt x="25" y="55"/>
                </a:cubicBezTo>
                <a:cubicBezTo>
                  <a:pt x="33" y="55"/>
                  <a:pt x="40" y="48"/>
                  <a:pt x="41" y="40"/>
                </a:cubicBezTo>
                <a:cubicBezTo>
                  <a:pt x="45" y="0"/>
                  <a:pt x="45" y="0"/>
                  <a:pt x="45" y="0"/>
                </a:cubicBezTo>
              </a:path>
            </a:pathLst>
          </a:custGeom>
          <a:solidFill>
            <a:srgbClr val="DB4C5A"/>
          </a:solidFill>
          <a:ln w="9525">
            <a:noFill/>
          </a:ln>
        </p:spPr>
        <p:txBody>
          <a:bodyPr/>
          <a:p>
            <a:endParaRPr lang="zh-CN" altLang="en-US"/>
          </a:p>
        </p:txBody>
      </p:sp>
      <p:sp>
        <p:nvSpPr>
          <p:cNvPr id="69671" name="ïSļïďé"/>
          <p:cNvSpPr/>
          <p:nvPr>
            <p:custDataLst>
              <p:tags r:id="rId41"/>
            </p:custDataLst>
          </p:nvPr>
        </p:nvSpPr>
        <p:spPr>
          <a:xfrm>
            <a:off x="3938588" y="5338763"/>
            <a:ext cx="52387" cy="17462"/>
          </a:xfrm>
          <a:custGeom>
            <a:avLst/>
            <a:gdLst/>
            <a:ahLst/>
            <a:cxnLst>
              <a:cxn ang="0">
                <a:pos x="0" y="0"/>
              </a:cxn>
              <a:cxn ang="0">
                <a:pos x="0" y="2147483646"/>
              </a:cxn>
              <a:cxn ang="0">
                <a:pos x="2147483646" y="2147483646"/>
              </a:cxn>
              <a:cxn ang="0">
                <a:pos x="2147483646" y="2147483646"/>
              </a:cxn>
              <a:cxn ang="0">
                <a:pos x="0" y="0"/>
              </a:cxn>
            </a:cxnLst>
            <a:pathLst>
              <a:path w="46" h="15">
                <a:moveTo>
                  <a:pt x="0" y="0"/>
                </a:moveTo>
                <a:cubicBezTo>
                  <a:pt x="0" y="10"/>
                  <a:pt x="0" y="10"/>
                  <a:pt x="0" y="10"/>
                </a:cubicBezTo>
                <a:cubicBezTo>
                  <a:pt x="16" y="10"/>
                  <a:pt x="31" y="11"/>
                  <a:pt x="46" y="15"/>
                </a:cubicBezTo>
                <a:cubicBezTo>
                  <a:pt x="45" y="5"/>
                  <a:pt x="45" y="5"/>
                  <a:pt x="45" y="5"/>
                </a:cubicBezTo>
                <a:cubicBezTo>
                  <a:pt x="30" y="2"/>
                  <a:pt x="15" y="0"/>
                  <a:pt x="0" y="0"/>
                </a:cubicBezTo>
              </a:path>
            </a:pathLst>
          </a:custGeom>
          <a:solidFill>
            <a:srgbClr val="C84754"/>
          </a:solidFill>
          <a:ln w="9525">
            <a:noFill/>
          </a:ln>
        </p:spPr>
        <p:txBody>
          <a:bodyPr/>
          <a:p>
            <a:endParaRPr lang="zh-CN" altLang="en-US"/>
          </a:p>
        </p:txBody>
      </p:sp>
      <p:sp>
        <p:nvSpPr>
          <p:cNvPr id="69672" name="ïś1íďé"/>
          <p:cNvSpPr/>
          <p:nvPr>
            <p:custDataLst>
              <p:tags r:id="rId42"/>
            </p:custDataLst>
          </p:nvPr>
        </p:nvSpPr>
        <p:spPr>
          <a:xfrm>
            <a:off x="4094163" y="5410200"/>
            <a:ext cx="60325" cy="93663"/>
          </a:xfrm>
          <a:custGeom>
            <a:avLst/>
            <a:gdLst/>
            <a:ahLst/>
            <a:cxnLst>
              <a:cxn ang="0">
                <a:pos x="2147483646" y="0"/>
              </a:cxn>
              <a:cxn ang="0">
                <a:pos x="0" y="2147483646"/>
              </a:cxn>
              <a:cxn ang="0">
                <a:pos x="2147483646" y="2147483646"/>
              </a:cxn>
              <a:cxn ang="0">
                <a:pos x="2147483646" y="2147483646"/>
              </a:cxn>
              <a:cxn ang="0">
                <a:pos x="2147483646" y="0"/>
              </a:cxn>
            </a:cxnLst>
            <a:pathLst>
              <a:path w="54" h="83">
                <a:moveTo>
                  <a:pt x="9" y="0"/>
                </a:moveTo>
                <a:cubicBezTo>
                  <a:pt x="0" y="4"/>
                  <a:pt x="0" y="4"/>
                  <a:pt x="0" y="4"/>
                </a:cubicBezTo>
                <a:cubicBezTo>
                  <a:pt x="21" y="26"/>
                  <a:pt x="37" y="53"/>
                  <a:pt x="46" y="83"/>
                </a:cubicBezTo>
                <a:cubicBezTo>
                  <a:pt x="54" y="77"/>
                  <a:pt x="54" y="77"/>
                  <a:pt x="54" y="77"/>
                </a:cubicBezTo>
                <a:cubicBezTo>
                  <a:pt x="45" y="48"/>
                  <a:pt x="30" y="21"/>
                  <a:pt x="9" y="0"/>
                </a:cubicBezTo>
              </a:path>
            </a:pathLst>
          </a:custGeom>
          <a:solidFill>
            <a:srgbClr val="C84754"/>
          </a:solidFill>
          <a:ln w="9525">
            <a:noFill/>
          </a:ln>
        </p:spPr>
        <p:txBody>
          <a:bodyPr/>
          <a:p>
            <a:endParaRPr lang="zh-CN" altLang="en-US"/>
          </a:p>
        </p:txBody>
      </p:sp>
      <p:sp>
        <p:nvSpPr>
          <p:cNvPr id="69673" name="îśļîḋe"/>
          <p:cNvSpPr/>
          <p:nvPr>
            <p:custDataLst>
              <p:tags r:id="rId43"/>
            </p:custDataLst>
          </p:nvPr>
        </p:nvSpPr>
        <p:spPr>
          <a:xfrm>
            <a:off x="4152900" y="5562600"/>
            <a:ext cx="0" cy="1588"/>
          </a:xfrm>
          <a:custGeom>
            <a:avLst/>
            <a:gdLst/>
            <a:ahLst/>
            <a:cxnLst>
              <a:cxn ang="0">
                <a:pos x="0" y="2147483646"/>
              </a:cxn>
              <a:cxn ang="0">
                <a:pos x="0" y="2147483646"/>
              </a:cxn>
              <a:cxn ang="0">
                <a:pos x="0" y="2147483646"/>
              </a:cxn>
              <a:cxn ang="0">
                <a:pos x="0" y="2147483646"/>
              </a:cxn>
              <a:cxn ang="0">
                <a:pos x="0" y="2147483646"/>
              </a:cxn>
              <a:cxn ang="0">
                <a:pos x="0" y="2147483646"/>
              </a:cxn>
              <a:cxn ang="0">
                <a:pos x="0" y="0"/>
              </a:cxn>
              <a:cxn ang="0">
                <a:pos x="0" y="0"/>
              </a:cxn>
              <a:cxn ang="0">
                <a:pos x="0" y="0"/>
              </a:cxn>
            </a:cxnLst>
            <a:pathLst>
              <a:path w="1"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374D58"/>
          </a:solidFill>
          <a:ln w="9525">
            <a:noFill/>
          </a:ln>
        </p:spPr>
        <p:txBody>
          <a:bodyPr/>
          <a:p>
            <a:endParaRPr lang="zh-CN" altLang="en-US"/>
          </a:p>
        </p:txBody>
      </p:sp>
      <p:sp>
        <p:nvSpPr>
          <p:cNvPr id="69674" name="ïṥľîḓê"/>
          <p:cNvSpPr/>
          <p:nvPr>
            <p:custDataLst>
              <p:tags r:id="rId44"/>
            </p:custDataLst>
          </p:nvPr>
        </p:nvSpPr>
        <p:spPr>
          <a:xfrm>
            <a:off x="4094163" y="5621338"/>
            <a:ext cx="60325" cy="93662"/>
          </a:xfrm>
          <a:custGeom>
            <a:avLst/>
            <a:gdLst/>
            <a:ahLst/>
            <a:cxnLst>
              <a:cxn ang="0">
                <a:pos x="2147483646" y="0"/>
              </a:cxn>
              <a:cxn ang="0">
                <a:pos x="0" y="2147483646"/>
              </a:cxn>
              <a:cxn ang="0">
                <a:pos x="2147483646" y="2147483646"/>
              </a:cxn>
              <a:cxn ang="0">
                <a:pos x="2147483646" y="2147483646"/>
              </a:cxn>
              <a:cxn ang="0">
                <a:pos x="2147483646" y="0"/>
              </a:cxn>
            </a:cxnLst>
            <a:pathLst>
              <a:path w="54" h="83">
                <a:moveTo>
                  <a:pt x="46" y="0"/>
                </a:moveTo>
                <a:cubicBezTo>
                  <a:pt x="37" y="30"/>
                  <a:pt x="21" y="57"/>
                  <a:pt x="0" y="79"/>
                </a:cubicBezTo>
                <a:cubicBezTo>
                  <a:pt x="9" y="83"/>
                  <a:pt x="9" y="83"/>
                  <a:pt x="9" y="83"/>
                </a:cubicBezTo>
                <a:cubicBezTo>
                  <a:pt x="30" y="62"/>
                  <a:pt x="45" y="35"/>
                  <a:pt x="54" y="6"/>
                </a:cubicBezTo>
                <a:cubicBezTo>
                  <a:pt x="46" y="0"/>
                  <a:pt x="46" y="0"/>
                  <a:pt x="46" y="0"/>
                </a:cubicBezTo>
              </a:path>
            </a:pathLst>
          </a:custGeom>
          <a:solidFill>
            <a:srgbClr val="C84754"/>
          </a:solidFill>
          <a:ln w="9525">
            <a:noFill/>
          </a:ln>
        </p:spPr>
        <p:txBody>
          <a:bodyPr/>
          <a:p>
            <a:endParaRPr lang="zh-CN" altLang="en-US"/>
          </a:p>
        </p:txBody>
      </p:sp>
      <p:sp>
        <p:nvSpPr>
          <p:cNvPr id="69675" name="îṡ1iḋê"/>
          <p:cNvSpPr/>
          <p:nvPr>
            <p:custDataLst>
              <p:tags r:id="rId45"/>
            </p:custDataLst>
          </p:nvPr>
        </p:nvSpPr>
        <p:spPr>
          <a:xfrm>
            <a:off x="3938588" y="5770563"/>
            <a:ext cx="52387" cy="17462"/>
          </a:xfrm>
          <a:custGeom>
            <a:avLst/>
            <a:gdLst/>
            <a:ahLst/>
            <a:cxnLst>
              <a:cxn ang="0">
                <a:pos x="2147483646" y="0"/>
              </a:cxn>
              <a:cxn ang="0">
                <a:pos x="0" y="2147483646"/>
              </a:cxn>
              <a:cxn ang="0">
                <a:pos x="0" y="2147483646"/>
              </a:cxn>
              <a:cxn ang="0">
                <a:pos x="2147483646" y="2147483646"/>
              </a:cxn>
              <a:cxn ang="0">
                <a:pos x="2147483646" y="0"/>
              </a:cxn>
            </a:cxnLst>
            <a:pathLst>
              <a:path w="46" h="15">
                <a:moveTo>
                  <a:pt x="46" y="0"/>
                </a:moveTo>
                <a:cubicBezTo>
                  <a:pt x="31" y="4"/>
                  <a:pt x="16" y="5"/>
                  <a:pt x="0" y="5"/>
                </a:cubicBezTo>
                <a:cubicBezTo>
                  <a:pt x="0" y="15"/>
                  <a:pt x="0" y="15"/>
                  <a:pt x="0" y="15"/>
                </a:cubicBezTo>
                <a:cubicBezTo>
                  <a:pt x="15" y="15"/>
                  <a:pt x="30" y="13"/>
                  <a:pt x="45" y="10"/>
                </a:cubicBezTo>
                <a:cubicBezTo>
                  <a:pt x="46" y="0"/>
                  <a:pt x="46" y="0"/>
                  <a:pt x="46" y="0"/>
                </a:cubicBezTo>
              </a:path>
            </a:pathLst>
          </a:custGeom>
          <a:solidFill>
            <a:srgbClr val="C84754"/>
          </a:solidFill>
          <a:ln w="9525">
            <a:noFill/>
          </a:ln>
        </p:spPr>
        <p:txBody>
          <a:bodyPr/>
          <a:p>
            <a:endParaRPr lang="zh-CN" altLang="en-US"/>
          </a:p>
        </p:txBody>
      </p:sp>
      <p:sp>
        <p:nvSpPr>
          <p:cNvPr id="69676" name="ïṥḷídè"/>
          <p:cNvSpPr/>
          <p:nvPr>
            <p:custDataLst>
              <p:tags r:id="rId46"/>
            </p:custDataLst>
          </p:nvPr>
        </p:nvSpPr>
        <p:spPr>
          <a:xfrm>
            <a:off x="3938588" y="5349875"/>
            <a:ext cx="214312" cy="425450"/>
          </a:xfrm>
          <a:custGeom>
            <a:avLst/>
            <a:gdLst/>
            <a:ahLst/>
            <a:cxnLst>
              <a:cxn ang="0">
                <a:pos x="0" y="0"/>
              </a:cxn>
              <a:cxn ang="0">
                <a:pos x="0"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190" h="379">
                <a:moveTo>
                  <a:pt x="0" y="0"/>
                </a:moveTo>
                <a:cubicBezTo>
                  <a:pt x="0" y="86"/>
                  <a:pt x="0" y="86"/>
                  <a:pt x="0" y="86"/>
                </a:cubicBezTo>
                <a:cubicBezTo>
                  <a:pt x="57" y="86"/>
                  <a:pt x="104" y="132"/>
                  <a:pt x="104" y="190"/>
                </a:cubicBezTo>
                <a:cubicBezTo>
                  <a:pt x="104" y="190"/>
                  <a:pt x="104" y="190"/>
                  <a:pt x="104" y="190"/>
                </a:cubicBezTo>
                <a:cubicBezTo>
                  <a:pt x="104" y="190"/>
                  <a:pt x="104" y="190"/>
                  <a:pt x="104" y="190"/>
                </a:cubicBezTo>
                <a:cubicBezTo>
                  <a:pt x="104" y="247"/>
                  <a:pt x="57" y="293"/>
                  <a:pt x="0" y="293"/>
                </a:cubicBezTo>
                <a:cubicBezTo>
                  <a:pt x="0" y="379"/>
                  <a:pt x="0" y="379"/>
                  <a:pt x="0" y="379"/>
                </a:cubicBezTo>
                <a:cubicBezTo>
                  <a:pt x="16" y="379"/>
                  <a:pt x="31" y="378"/>
                  <a:pt x="46" y="374"/>
                </a:cubicBezTo>
                <a:cubicBezTo>
                  <a:pt x="46" y="374"/>
                  <a:pt x="46" y="374"/>
                  <a:pt x="46" y="374"/>
                </a:cubicBezTo>
                <a:cubicBezTo>
                  <a:pt x="81" y="365"/>
                  <a:pt x="113" y="347"/>
                  <a:pt x="137" y="321"/>
                </a:cubicBezTo>
                <a:cubicBezTo>
                  <a:pt x="137" y="321"/>
                  <a:pt x="137" y="321"/>
                  <a:pt x="137" y="321"/>
                </a:cubicBezTo>
                <a:cubicBezTo>
                  <a:pt x="158" y="299"/>
                  <a:pt x="174" y="272"/>
                  <a:pt x="183" y="242"/>
                </a:cubicBezTo>
                <a:cubicBezTo>
                  <a:pt x="183" y="242"/>
                  <a:pt x="183" y="242"/>
                  <a:pt x="183" y="242"/>
                </a:cubicBezTo>
                <a:cubicBezTo>
                  <a:pt x="187" y="226"/>
                  <a:pt x="190" y="208"/>
                  <a:pt x="190" y="190"/>
                </a:cubicBezTo>
                <a:cubicBezTo>
                  <a:pt x="190" y="190"/>
                  <a:pt x="190" y="190"/>
                  <a:pt x="190" y="190"/>
                </a:cubicBezTo>
                <a:cubicBezTo>
                  <a:pt x="190" y="190"/>
                  <a:pt x="190" y="190"/>
                  <a:pt x="190" y="190"/>
                </a:cubicBezTo>
                <a:cubicBezTo>
                  <a:pt x="190" y="190"/>
                  <a:pt x="190" y="190"/>
                  <a:pt x="190" y="190"/>
                </a:cubicBezTo>
                <a:cubicBezTo>
                  <a:pt x="190" y="190"/>
                  <a:pt x="190" y="190"/>
                  <a:pt x="190" y="190"/>
                </a:cubicBezTo>
                <a:cubicBezTo>
                  <a:pt x="190" y="190"/>
                  <a:pt x="190" y="190"/>
                  <a:pt x="190" y="190"/>
                </a:cubicBezTo>
                <a:cubicBezTo>
                  <a:pt x="190" y="189"/>
                  <a:pt x="190" y="189"/>
                  <a:pt x="190" y="189"/>
                </a:cubicBezTo>
                <a:cubicBezTo>
                  <a:pt x="190" y="189"/>
                  <a:pt x="190" y="189"/>
                  <a:pt x="190" y="189"/>
                </a:cubicBezTo>
                <a:cubicBezTo>
                  <a:pt x="190" y="171"/>
                  <a:pt x="187" y="153"/>
                  <a:pt x="183" y="137"/>
                </a:cubicBezTo>
                <a:cubicBezTo>
                  <a:pt x="183" y="137"/>
                  <a:pt x="183" y="137"/>
                  <a:pt x="183" y="137"/>
                </a:cubicBezTo>
                <a:cubicBezTo>
                  <a:pt x="174" y="107"/>
                  <a:pt x="158" y="80"/>
                  <a:pt x="137" y="58"/>
                </a:cubicBezTo>
                <a:cubicBezTo>
                  <a:pt x="137" y="58"/>
                  <a:pt x="137" y="58"/>
                  <a:pt x="137" y="58"/>
                </a:cubicBezTo>
                <a:cubicBezTo>
                  <a:pt x="113" y="32"/>
                  <a:pt x="81" y="14"/>
                  <a:pt x="46" y="5"/>
                </a:cubicBezTo>
                <a:cubicBezTo>
                  <a:pt x="46" y="5"/>
                  <a:pt x="46" y="5"/>
                  <a:pt x="46" y="5"/>
                </a:cubicBezTo>
                <a:cubicBezTo>
                  <a:pt x="31" y="1"/>
                  <a:pt x="16" y="0"/>
                  <a:pt x="0" y="0"/>
                </a:cubicBezTo>
              </a:path>
            </a:pathLst>
          </a:custGeom>
          <a:solidFill>
            <a:srgbClr val="DB4C5A"/>
          </a:solidFill>
          <a:ln w="9525">
            <a:noFill/>
          </a:ln>
        </p:spPr>
        <p:txBody>
          <a:bodyPr/>
          <a:p>
            <a:endParaRPr lang="zh-CN" altLang="en-US"/>
          </a:p>
        </p:txBody>
      </p:sp>
      <p:sp>
        <p:nvSpPr>
          <p:cNvPr id="69677" name="îşľiḍê"/>
          <p:cNvSpPr/>
          <p:nvPr>
            <p:custDataLst>
              <p:tags r:id="rId47"/>
            </p:custDataLst>
          </p:nvPr>
        </p:nvSpPr>
        <p:spPr>
          <a:xfrm>
            <a:off x="3402013" y="5118100"/>
            <a:ext cx="136525" cy="190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22" h="170">
                <a:moveTo>
                  <a:pt x="107" y="10"/>
                </a:moveTo>
                <a:cubicBezTo>
                  <a:pt x="54" y="2"/>
                  <a:pt x="54" y="2"/>
                  <a:pt x="54" y="2"/>
                </a:cubicBezTo>
                <a:cubicBezTo>
                  <a:pt x="46" y="0"/>
                  <a:pt x="37" y="6"/>
                  <a:pt x="35" y="15"/>
                </a:cubicBezTo>
                <a:cubicBezTo>
                  <a:pt x="3" y="133"/>
                  <a:pt x="3" y="133"/>
                  <a:pt x="3" y="133"/>
                </a:cubicBezTo>
                <a:cubicBezTo>
                  <a:pt x="0" y="144"/>
                  <a:pt x="7" y="155"/>
                  <a:pt x="17" y="156"/>
                </a:cubicBezTo>
                <a:cubicBezTo>
                  <a:pt x="95" y="169"/>
                  <a:pt x="95" y="169"/>
                  <a:pt x="95" y="169"/>
                </a:cubicBezTo>
                <a:cubicBezTo>
                  <a:pt x="105" y="170"/>
                  <a:pt x="115" y="162"/>
                  <a:pt x="115" y="150"/>
                </a:cubicBezTo>
                <a:cubicBezTo>
                  <a:pt x="121" y="29"/>
                  <a:pt x="121" y="29"/>
                  <a:pt x="121" y="29"/>
                </a:cubicBezTo>
                <a:cubicBezTo>
                  <a:pt x="122" y="20"/>
                  <a:pt x="116" y="11"/>
                  <a:pt x="107" y="10"/>
                </a:cubicBezTo>
              </a:path>
            </a:pathLst>
          </a:custGeom>
          <a:solidFill>
            <a:srgbClr val="F1F2F2"/>
          </a:solidFill>
          <a:ln w="9525">
            <a:noFill/>
          </a:ln>
        </p:spPr>
        <p:txBody>
          <a:bodyPr/>
          <a:p>
            <a:endParaRPr lang="zh-CN" altLang="en-US"/>
          </a:p>
        </p:txBody>
      </p:sp>
      <p:sp>
        <p:nvSpPr>
          <p:cNvPr id="69678" name="íşľïḓé"/>
          <p:cNvSpPr/>
          <p:nvPr>
            <p:custDataLst>
              <p:tags r:id="rId48"/>
            </p:custDataLst>
          </p:nvPr>
        </p:nvSpPr>
        <p:spPr>
          <a:xfrm>
            <a:off x="3181350" y="5200650"/>
            <a:ext cx="200025" cy="1889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7" h="168">
                <a:moveTo>
                  <a:pt x="40" y="8"/>
                </a:moveTo>
                <a:cubicBezTo>
                  <a:pt x="6" y="50"/>
                  <a:pt x="6" y="50"/>
                  <a:pt x="6" y="50"/>
                </a:cubicBezTo>
                <a:cubicBezTo>
                  <a:pt x="0" y="57"/>
                  <a:pt x="1" y="67"/>
                  <a:pt x="8" y="73"/>
                </a:cubicBezTo>
                <a:cubicBezTo>
                  <a:pt x="94" y="159"/>
                  <a:pt x="94" y="159"/>
                  <a:pt x="94" y="159"/>
                </a:cubicBezTo>
                <a:cubicBezTo>
                  <a:pt x="102" y="167"/>
                  <a:pt x="114" y="168"/>
                  <a:pt x="121" y="160"/>
                </a:cubicBezTo>
                <a:cubicBezTo>
                  <a:pt x="171" y="98"/>
                  <a:pt x="171" y="98"/>
                  <a:pt x="171" y="98"/>
                </a:cubicBezTo>
                <a:cubicBezTo>
                  <a:pt x="177" y="90"/>
                  <a:pt x="175" y="78"/>
                  <a:pt x="165" y="71"/>
                </a:cubicBezTo>
                <a:cubicBezTo>
                  <a:pt x="63" y="5"/>
                  <a:pt x="63" y="5"/>
                  <a:pt x="63" y="5"/>
                </a:cubicBezTo>
                <a:cubicBezTo>
                  <a:pt x="55" y="0"/>
                  <a:pt x="45" y="1"/>
                  <a:pt x="40" y="8"/>
                </a:cubicBezTo>
              </a:path>
            </a:pathLst>
          </a:custGeom>
          <a:solidFill>
            <a:srgbClr val="F1F2F2"/>
          </a:solidFill>
          <a:ln w="9525">
            <a:noFill/>
          </a:ln>
        </p:spPr>
        <p:txBody>
          <a:bodyPr/>
          <a:p>
            <a:endParaRPr lang="zh-CN" altLang="en-US"/>
          </a:p>
        </p:txBody>
      </p:sp>
      <p:sp>
        <p:nvSpPr>
          <p:cNvPr id="69679" name="ï$ľïḓê"/>
          <p:cNvSpPr/>
          <p:nvPr>
            <p:custDataLst>
              <p:tags r:id="rId49"/>
            </p:custDataLst>
          </p:nvPr>
        </p:nvSpPr>
        <p:spPr>
          <a:xfrm>
            <a:off x="3144838" y="5413375"/>
            <a:ext cx="201612" cy="16192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9" h="145">
                <a:moveTo>
                  <a:pt x="4" y="82"/>
                </a:moveTo>
                <a:cubicBezTo>
                  <a:pt x="23" y="133"/>
                  <a:pt x="23" y="133"/>
                  <a:pt x="23" y="133"/>
                </a:cubicBezTo>
                <a:cubicBezTo>
                  <a:pt x="26" y="141"/>
                  <a:pt x="35" y="145"/>
                  <a:pt x="45" y="143"/>
                </a:cubicBezTo>
                <a:cubicBezTo>
                  <a:pt x="162" y="111"/>
                  <a:pt x="162" y="111"/>
                  <a:pt x="162" y="111"/>
                </a:cubicBezTo>
                <a:cubicBezTo>
                  <a:pt x="173" y="108"/>
                  <a:pt x="179" y="97"/>
                  <a:pt x="176" y="88"/>
                </a:cubicBezTo>
                <a:cubicBezTo>
                  <a:pt x="147" y="14"/>
                  <a:pt x="147" y="14"/>
                  <a:pt x="147" y="14"/>
                </a:cubicBezTo>
                <a:cubicBezTo>
                  <a:pt x="143" y="4"/>
                  <a:pt x="131" y="0"/>
                  <a:pt x="121" y="5"/>
                </a:cubicBezTo>
                <a:cubicBezTo>
                  <a:pt x="13" y="61"/>
                  <a:pt x="13" y="61"/>
                  <a:pt x="13" y="61"/>
                </a:cubicBezTo>
                <a:cubicBezTo>
                  <a:pt x="5" y="65"/>
                  <a:pt x="0" y="74"/>
                  <a:pt x="4" y="82"/>
                </a:cubicBezTo>
              </a:path>
            </a:pathLst>
          </a:custGeom>
          <a:solidFill>
            <a:srgbClr val="F1F2F2"/>
          </a:solidFill>
          <a:ln w="9525">
            <a:noFill/>
          </a:ln>
        </p:spPr>
        <p:txBody>
          <a:bodyPr/>
          <a:p>
            <a:endParaRPr lang="zh-CN" altLang="en-US"/>
          </a:p>
        </p:txBody>
      </p:sp>
      <p:sp>
        <p:nvSpPr>
          <p:cNvPr id="69680" name="íṡlîḋé"/>
          <p:cNvSpPr/>
          <p:nvPr>
            <p:custDataLst>
              <p:tags r:id="rId50"/>
            </p:custDataLst>
          </p:nvPr>
        </p:nvSpPr>
        <p:spPr>
          <a:xfrm>
            <a:off x="3351213" y="5540375"/>
            <a:ext cx="136525" cy="1905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Lst>
            <a:pathLst>
              <a:path w="121" h="170">
                <a:moveTo>
                  <a:pt x="14" y="160"/>
                </a:moveTo>
                <a:cubicBezTo>
                  <a:pt x="67" y="168"/>
                  <a:pt x="67" y="168"/>
                  <a:pt x="67" y="168"/>
                </a:cubicBezTo>
                <a:cubicBezTo>
                  <a:pt x="76" y="170"/>
                  <a:pt x="84" y="164"/>
                  <a:pt x="87" y="155"/>
                </a:cubicBezTo>
                <a:cubicBezTo>
                  <a:pt x="118" y="37"/>
                  <a:pt x="118" y="37"/>
                  <a:pt x="118" y="37"/>
                </a:cubicBezTo>
                <a:cubicBezTo>
                  <a:pt x="121" y="26"/>
                  <a:pt x="115" y="15"/>
                  <a:pt x="105" y="14"/>
                </a:cubicBezTo>
                <a:cubicBezTo>
                  <a:pt x="26" y="1"/>
                  <a:pt x="26" y="1"/>
                  <a:pt x="26" y="1"/>
                </a:cubicBezTo>
                <a:cubicBezTo>
                  <a:pt x="16" y="0"/>
                  <a:pt x="7" y="8"/>
                  <a:pt x="6" y="20"/>
                </a:cubicBezTo>
                <a:cubicBezTo>
                  <a:pt x="0" y="141"/>
                  <a:pt x="0" y="141"/>
                  <a:pt x="0" y="141"/>
                </a:cubicBezTo>
                <a:cubicBezTo>
                  <a:pt x="0" y="150"/>
                  <a:pt x="6" y="159"/>
                  <a:pt x="14" y="160"/>
                </a:cubicBezTo>
              </a:path>
            </a:pathLst>
          </a:custGeom>
          <a:solidFill>
            <a:srgbClr val="F1F2F2"/>
          </a:solidFill>
          <a:ln w="9525">
            <a:noFill/>
          </a:ln>
        </p:spPr>
        <p:txBody>
          <a:bodyPr/>
          <a:p>
            <a:endParaRPr lang="zh-CN" altLang="en-US"/>
          </a:p>
        </p:txBody>
      </p:sp>
      <p:sp>
        <p:nvSpPr>
          <p:cNvPr id="69681" name="îṣ1iḑè"/>
          <p:cNvSpPr/>
          <p:nvPr>
            <p:custDataLst>
              <p:tags r:id="rId51"/>
            </p:custDataLst>
          </p:nvPr>
        </p:nvSpPr>
        <p:spPr>
          <a:xfrm>
            <a:off x="3506788" y="5459413"/>
            <a:ext cx="200025" cy="188912"/>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7" h="168">
                <a:moveTo>
                  <a:pt x="138" y="160"/>
                </a:moveTo>
                <a:cubicBezTo>
                  <a:pt x="172" y="118"/>
                  <a:pt x="172" y="118"/>
                  <a:pt x="172" y="118"/>
                </a:cubicBezTo>
                <a:cubicBezTo>
                  <a:pt x="177" y="112"/>
                  <a:pt x="176" y="101"/>
                  <a:pt x="170" y="95"/>
                </a:cubicBezTo>
                <a:cubicBezTo>
                  <a:pt x="84" y="9"/>
                  <a:pt x="84" y="9"/>
                  <a:pt x="84" y="9"/>
                </a:cubicBezTo>
                <a:cubicBezTo>
                  <a:pt x="76" y="1"/>
                  <a:pt x="63" y="0"/>
                  <a:pt x="57" y="8"/>
                </a:cubicBezTo>
                <a:cubicBezTo>
                  <a:pt x="7" y="70"/>
                  <a:pt x="7" y="70"/>
                  <a:pt x="7" y="70"/>
                </a:cubicBezTo>
                <a:cubicBezTo>
                  <a:pt x="0" y="78"/>
                  <a:pt x="3" y="90"/>
                  <a:pt x="12" y="97"/>
                </a:cubicBezTo>
                <a:cubicBezTo>
                  <a:pt x="114" y="163"/>
                  <a:pt x="114" y="163"/>
                  <a:pt x="114" y="163"/>
                </a:cubicBezTo>
                <a:cubicBezTo>
                  <a:pt x="122" y="168"/>
                  <a:pt x="133" y="167"/>
                  <a:pt x="138" y="160"/>
                </a:cubicBezTo>
              </a:path>
            </a:pathLst>
          </a:custGeom>
          <a:solidFill>
            <a:srgbClr val="F1F2F2"/>
          </a:solidFill>
          <a:ln w="9525">
            <a:noFill/>
          </a:ln>
        </p:spPr>
        <p:txBody>
          <a:bodyPr/>
          <a:p>
            <a:endParaRPr lang="zh-CN" altLang="en-US"/>
          </a:p>
        </p:txBody>
      </p:sp>
      <p:sp>
        <p:nvSpPr>
          <p:cNvPr id="69682" name="ïṡlíde"/>
          <p:cNvSpPr/>
          <p:nvPr>
            <p:custDataLst>
              <p:tags r:id="rId52"/>
            </p:custDataLst>
          </p:nvPr>
        </p:nvSpPr>
        <p:spPr>
          <a:xfrm>
            <a:off x="3543300" y="5273675"/>
            <a:ext cx="200025" cy="163513"/>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79" h="145">
                <a:moveTo>
                  <a:pt x="176" y="63"/>
                </a:moveTo>
                <a:cubicBezTo>
                  <a:pt x="157" y="12"/>
                  <a:pt x="157" y="12"/>
                  <a:pt x="157" y="12"/>
                </a:cubicBezTo>
                <a:cubicBezTo>
                  <a:pt x="154" y="4"/>
                  <a:pt x="144" y="0"/>
                  <a:pt x="135" y="2"/>
                </a:cubicBezTo>
                <a:cubicBezTo>
                  <a:pt x="18" y="34"/>
                  <a:pt x="18" y="34"/>
                  <a:pt x="18" y="34"/>
                </a:cubicBezTo>
                <a:cubicBezTo>
                  <a:pt x="7" y="37"/>
                  <a:pt x="0" y="48"/>
                  <a:pt x="4" y="57"/>
                </a:cubicBezTo>
                <a:cubicBezTo>
                  <a:pt x="33" y="131"/>
                  <a:pt x="33" y="131"/>
                  <a:pt x="33" y="131"/>
                </a:cubicBezTo>
                <a:cubicBezTo>
                  <a:pt x="36" y="141"/>
                  <a:pt x="48" y="145"/>
                  <a:pt x="58" y="140"/>
                </a:cubicBezTo>
                <a:cubicBezTo>
                  <a:pt x="166" y="84"/>
                  <a:pt x="166" y="84"/>
                  <a:pt x="166" y="84"/>
                </a:cubicBezTo>
                <a:cubicBezTo>
                  <a:pt x="175" y="80"/>
                  <a:pt x="179" y="71"/>
                  <a:pt x="176" y="63"/>
                </a:cubicBezTo>
              </a:path>
            </a:pathLst>
          </a:custGeom>
          <a:solidFill>
            <a:srgbClr val="F1F2F2"/>
          </a:solidFill>
          <a:ln w="9525">
            <a:noFill/>
          </a:ln>
        </p:spPr>
        <p:txBody>
          <a:bodyPr/>
          <a:p>
            <a:endParaRPr lang="zh-CN" altLang="en-US"/>
          </a:p>
        </p:txBody>
      </p:sp>
      <p:sp>
        <p:nvSpPr>
          <p:cNvPr id="69683" name="îş1îḋé"/>
          <p:cNvSpPr/>
          <p:nvPr>
            <p:custDataLst>
              <p:tags r:id="rId53"/>
            </p:custDataLst>
          </p:nvPr>
        </p:nvSpPr>
        <p:spPr>
          <a:xfrm>
            <a:off x="3200400" y="5181600"/>
            <a:ext cx="447675" cy="4857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0"/>
              </a:cxn>
            </a:cxnLst>
            <a:pathLst>
              <a:path w="397" h="433">
                <a:moveTo>
                  <a:pt x="342" y="381"/>
                </a:moveTo>
                <a:cubicBezTo>
                  <a:pt x="311" y="404"/>
                  <a:pt x="274" y="419"/>
                  <a:pt x="235" y="422"/>
                </a:cubicBezTo>
                <a:cubicBezTo>
                  <a:pt x="232" y="433"/>
                  <a:pt x="232" y="433"/>
                  <a:pt x="232" y="433"/>
                </a:cubicBezTo>
                <a:cubicBezTo>
                  <a:pt x="276" y="430"/>
                  <a:pt x="317" y="413"/>
                  <a:pt x="351" y="387"/>
                </a:cubicBezTo>
                <a:cubicBezTo>
                  <a:pt x="342" y="381"/>
                  <a:pt x="342" y="381"/>
                  <a:pt x="342" y="381"/>
                </a:cubicBezTo>
                <a:moveTo>
                  <a:pt x="48" y="335"/>
                </a:moveTo>
                <a:cubicBezTo>
                  <a:pt x="37" y="337"/>
                  <a:pt x="37" y="337"/>
                  <a:pt x="37" y="337"/>
                </a:cubicBezTo>
                <a:cubicBezTo>
                  <a:pt x="61" y="373"/>
                  <a:pt x="95" y="401"/>
                  <a:pt x="136" y="418"/>
                </a:cubicBezTo>
                <a:cubicBezTo>
                  <a:pt x="137" y="407"/>
                  <a:pt x="137" y="407"/>
                  <a:pt x="137" y="407"/>
                </a:cubicBezTo>
                <a:cubicBezTo>
                  <a:pt x="100" y="391"/>
                  <a:pt x="70" y="366"/>
                  <a:pt x="48" y="335"/>
                </a:cubicBezTo>
                <a:moveTo>
                  <a:pt x="23" y="121"/>
                </a:moveTo>
                <a:cubicBezTo>
                  <a:pt x="13" y="140"/>
                  <a:pt x="7" y="161"/>
                  <a:pt x="3" y="183"/>
                </a:cubicBezTo>
                <a:cubicBezTo>
                  <a:pt x="0" y="204"/>
                  <a:pt x="0" y="226"/>
                  <a:pt x="3" y="247"/>
                </a:cubicBezTo>
                <a:cubicBezTo>
                  <a:pt x="12" y="242"/>
                  <a:pt x="12" y="242"/>
                  <a:pt x="12" y="242"/>
                </a:cubicBezTo>
                <a:cubicBezTo>
                  <a:pt x="10" y="223"/>
                  <a:pt x="10" y="204"/>
                  <a:pt x="13" y="184"/>
                </a:cubicBezTo>
                <a:cubicBezTo>
                  <a:pt x="17" y="165"/>
                  <a:pt x="22" y="146"/>
                  <a:pt x="30" y="129"/>
                </a:cubicBezTo>
                <a:cubicBezTo>
                  <a:pt x="23" y="121"/>
                  <a:pt x="23" y="121"/>
                  <a:pt x="23" y="121"/>
                </a:cubicBezTo>
                <a:moveTo>
                  <a:pt x="298" y="15"/>
                </a:moveTo>
                <a:cubicBezTo>
                  <a:pt x="298" y="26"/>
                  <a:pt x="298" y="26"/>
                  <a:pt x="298" y="26"/>
                </a:cubicBezTo>
                <a:cubicBezTo>
                  <a:pt x="334" y="42"/>
                  <a:pt x="365" y="67"/>
                  <a:pt x="387" y="98"/>
                </a:cubicBezTo>
                <a:cubicBezTo>
                  <a:pt x="397" y="96"/>
                  <a:pt x="397" y="96"/>
                  <a:pt x="397" y="96"/>
                </a:cubicBezTo>
                <a:cubicBezTo>
                  <a:pt x="373" y="60"/>
                  <a:pt x="339" y="32"/>
                  <a:pt x="298" y="15"/>
                </a:cubicBezTo>
                <a:moveTo>
                  <a:pt x="203" y="0"/>
                </a:moveTo>
                <a:cubicBezTo>
                  <a:pt x="158" y="3"/>
                  <a:pt x="117" y="20"/>
                  <a:pt x="84" y="46"/>
                </a:cubicBezTo>
                <a:cubicBezTo>
                  <a:pt x="93" y="52"/>
                  <a:pt x="93" y="52"/>
                  <a:pt x="93" y="52"/>
                </a:cubicBezTo>
                <a:cubicBezTo>
                  <a:pt x="123" y="29"/>
                  <a:pt x="160" y="14"/>
                  <a:pt x="200" y="11"/>
                </a:cubicBezTo>
                <a:cubicBezTo>
                  <a:pt x="203" y="0"/>
                  <a:pt x="203" y="0"/>
                  <a:pt x="203" y="0"/>
                </a:cubicBezTo>
              </a:path>
            </a:pathLst>
          </a:custGeom>
          <a:solidFill>
            <a:srgbClr val="39525E"/>
          </a:solidFill>
          <a:ln w="9525">
            <a:noFill/>
          </a:ln>
        </p:spPr>
        <p:txBody>
          <a:bodyPr/>
          <a:p>
            <a:endParaRPr lang="zh-CN" altLang="en-US"/>
          </a:p>
        </p:txBody>
      </p:sp>
      <p:sp>
        <p:nvSpPr>
          <p:cNvPr id="69684" name="íṧļîḍe"/>
          <p:cNvSpPr/>
          <p:nvPr>
            <p:custDataLst>
              <p:tags r:id="rId54"/>
            </p:custDataLst>
          </p:nvPr>
        </p:nvSpPr>
        <p:spPr>
          <a:xfrm>
            <a:off x="3425825" y="5181600"/>
            <a:ext cx="57150" cy="14288"/>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0"/>
              </a:cxn>
            </a:cxnLst>
            <a:pathLst>
              <a:path w="51" h="13">
                <a:moveTo>
                  <a:pt x="17" y="0"/>
                </a:moveTo>
                <a:cubicBezTo>
                  <a:pt x="12" y="0"/>
                  <a:pt x="7" y="0"/>
                  <a:pt x="3" y="0"/>
                </a:cubicBezTo>
                <a:cubicBezTo>
                  <a:pt x="0" y="11"/>
                  <a:pt x="0" y="11"/>
                  <a:pt x="0" y="11"/>
                </a:cubicBezTo>
                <a:cubicBezTo>
                  <a:pt x="5" y="10"/>
                  <a:pt x="11" y="10"/>
                  <a:pt x="17" y="10"/>
                </a:cubicBezTo>
                <a:cubicBezTo>
                  <a:pt x="28" y="10"/>
                  <a:pt x="39" y="11"/>
                  <a:pt x="50" y="13"/>
                </a:cubicBezTo>
                <a:cubicBezTo>
                  <a:pt x="51" y="2"/>
                  <a:pt x="51" y="2"/>
                  <a:pt x="51" y="2"/>
                </a:cubicBezTo>
                <a:cubicBezTo>
                  <a:pt x="40" y="1"/>
                  <a:pt x="28" y="0"/>
                  <a:pt x="17" y="0"/>
                </a:cubicBezTo>
              </a:path>
            </a:pathLst>
          </a:custGeom>
          <a:solidFill>
            <a:srgbClr val="DCDCDD"/>
          </a:solidFill>
          <a:ln w="9525">
            <a:noFill/>
          </a:ln>
        </p:spPr>
        <p:txBody>
          <a:bodyPr/>
          <a:p>
            <a:endParaRPr lang="zh-CN" altLang="en-US"/>
          </a:p>
        </p:txBody>
      </p:sp>
      <p:sp>
        <p:nvSpPr>
          <p:cNvPr id="69685" name="íşḻïdé"/>
          <p:cNvSpPr/>
          <p:nvPr>
            <p:custDataLst>
              <p:tags r:id="rId55"/>
            </p:custDataLst>
          </p:nvPr>
        </p:nvSpPr>
        <p:spPr>
          <a:xfrm>
            <a:off x="3225800" y="5232400"/>
            <a:ext cx="79375" cy="93663"/>
          </a:xfrm>
          <a:custGeom>
            <a:avLst/>
            <a:gdLst/>
            <a:ahLst/>
            <a:cxnLst>
              <a:cxn ang="0">
                <a:pos x="2147483646" y="0"/>
              </a:cxn>
              <a:cxn ang="0">
                <a:pos x="0" y="2147483646"/>
              </a:cxn>
              <a:cxn ang="0">
                <a:pos x="2147483646" y="2147483646"/>
              </a:cxn>
              <a:cxn ang="0">
                <a:pos x="2147483646" y="2147483646"/>
              </a:cxn>
              <a:cxn ang="0">
                <a:pos x="2147483646" y="0"/>
              </a:cxn>
            </a:cxnLst>
            <a:pathLst>
              <a:path w="70" h="83">
                <a:moveTo>
                  <a:pt x="61" y="0"/>
                </a:moveTo>
                <a:cubicBezTo>
                  <a:pt x="35" y="20"/>
                  <a:pt x="14" y="45"/>
                  <a:pt x="0" y="75"/>
                </a:cubicBezTo>
                <a:cubicBezTo>
                  <a:pt x="7" y="83"/>
                  <a:pt x="7" y="83"/>
                  <a:pt x="7" y="83"/>
                </a:cubicBezTo>
                <a:cubicBezTo>
                  <a:pt x="22" y="52"/>
                  <a:pt x="43" y="26"/>
                  <a:pt x="70" y="6"/>
                </a:cubicBezTo>
                <a:cubicBezTo>
                  <a:pt x="61" y="0"/>
                  <a:pt x="61" y="0"/>
                  <a:pt x="61" y="0"/>
                </a:cubicBezTo>
              </a:path>
            </a:pathLst>
          </a:custGeom>
          <a:solidFill>
            <a:srgbClr val="DCDCDD"/>
          </a:solidFill>
          <a:ln w="9525">
            <a:noFill/>
          </a:ln>
        </p:spPr>
        <p:txBody>
          <a:bodyPr/>
          <a:p>
            <a:endParaRPr lang="zh-CN" altLang="en-US"/>
          </a:p>
        </p:txBody>
      </p:sp>
      <p:sp>
        <p:nvSpPr>
          <p:cNvPr id="69686" name="işḷïḍê"/>
          <p:cNvSpPr/>
          <p:nvPr>
            <p:custDataLst>
              <p:tags r:id="rId56"/>
            </p:custDataLst>
          </p:nvPr>
        </p:nvSpPr>
        <p:spPr>
          <a:xfrm>
            <a:off x="3203575" y="5453063"/>
            <a:ext cx="50800" cy="106362"/>
          </a:xfrm>
          <a:custGeom>
            <a:avLst/>
            <a:gdLst/>
            <a:ahLst/>
            <a:cxnLst>
              <a:cxn ang="0">
                <a:pos x="2147483646" y="0"/>
              </a:cxn>
              <a:cxn ang="0">
                <a:pos x="0" y="2147483646"/>
              </a:cxn>
              <a:cxn ang="0">
                <a:pos x="2147483646" y="2147483646"/>
              </a:cxn>
              <a:cxn ang="0">
                <a:pos x="2147483646" y="2147483646"/>
              </a:cxn>
              <a:cxn ang="0">
                <a:pos x="2147483646" y="0"/>
              </a:cxn>
            </a:cxnLst>
            <a:pathLst>
              <a:path w="45" h="95">
                <a:moveTo>
                  <a:pt x="9" y="0"/>
                </a:moveTo>
                <a:cubicBezTo>
                  <a:pt x="0" y="5"/>
                  <a:pt x="0" y="5"/>
                  <a:pt x="0" y="5"/>
                </a:cubicBezTo>
                <a:cubicBezTo>
                  <a:pt x="4" y="38"/>
                  <a:pt x="16" y="69"/>
                  <a:pt x="34" y="95"/>
                </a:cubicBezTo>
                <a:cubicBezTo>
                  <a:pt x="45" y="93"/>
                  <a:pt x="45" y="93"/>
                  <a:pt x="45" y="93"/>
                </a:cubicBezTo>
                <a:cubicBezTo>
                  <a:pt x="26" y="65"/>
                  <a:pt x="14" y="34"/>
                  <a:pt x="9" y="0"/>
                </a:cubicBezTo>
              </a:path>
            </a:pathLst>
          </a:custGeom>
          <a:solidFill>
            <a:srgbClr val="DCDCDD"/>
          </a:solidFill>
          <a:ln w="9525">
            <a:noFill/>
          </a:ln>
        </p:spPr>
        <p:txBody>
          <a:bodyPr/>
          <a:p>
            <a:endParaRPr lang="zh-CN" altLang="en-US"/>
          </a:p>
        </p:txBody>
      </p:sp>
      <p:sp>
        <p:nvSpPr>
          <p:cNvPr id="69687" name="ïsľiďè"/>
          <p:cNvSpPr/>
          <p:nvPr>
            <p:custDataLst>
              <p:tags r:id="rId57"/>
            </p:custDataLst>
          </p:nvPr>
        </p:nvSpPr>
        <p:spPr>
          <a:xfrm>
            <a:off x="3354388" y="5638800"/>
            <a:ext cx="109537" cy="285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99" h="26">
                <a:moveTo>
                  <a:pt x="99" y="15"/>
                </a:moveTo>
                <a:cubicBezTo>
                  <a:pt x="99" y="15"/>
                  <a:pt x="99" y="15"/>
                  <a:pt x="99" y="15"/>
                </a:cubicBezTo>
                <a:cubicBezTo>
                  <a:pt x="96" y="26"/>
                  <a:pt x="96" y="26"/>
                  <a:pt x="96" y="26"/>
                </a:cubicBezTo>
                <a:cubicBezTo>
                  <a:pt x="96" y="26"/>
                  <a:pt x="96" y="26"/>
                  <a:pt x="96" y="26"/>
                </a:cubicBezTo>
                <a:cubicBezTo>
                  <a:pt x="99" y="15"/>
                  <a:pt x="99" y="15"/>
                  <a:pt x="99" y="15"/>
                </a:cubicBezTo>
                <a:moveTo>
                  <a:pt x="1" y="0"/>
                </a:moveTo>
                <a:cubicBezTo>
                  <a:pt x="0" y="11"/>
                  <a:pt x="0" y="11"/>
                  <a:pt x="0" y="11"/>
                </a:cubicBezTo>
                <a:cubicBezTo>
                  <a:pt x="15" y="17"/>
                  <a:pt x="31" y="21"/>
                  <a:pt x="47" y="24"/>
                </a:cubicBezTo>
                <a:cubicBezTo>
                  <a:pt x="47" y="24"/>
                  <a:pt x="47" y="24"/>
                  <a:pt x="47" y="24"/>
                </a:cubicBezTo>
                <a:cubicBezTo>
                  <a:pt x="49" y="13"/>
                  <a:pt x="49" y="13"/>
                  <a:pt x="49" y="13"/>
                </a:cubicBezTo>
                <a:cubicBezTo>
                  <a:pt x="49" y="13"/>
                  <a:pt x="49" y="13"/>
                  <a:pt x="49" y="13"/>
                </a:cubicBezTo>
                <a:cubicBezTo>
                  <a:pt x="32" y="11"/>
                  <a:pt x="16" y="6"/>
                  <a:pt x="1" y="0"/>
                </a:cubicBezTo>
              </a:path>
            </a:pathLst>
          </a:custGeom>
          <a:solidFill>
            <a:srgbClr val="DCDCDD"/>
          </a:solidFill>
          <a:ln w="9525">
            <a:noFill/>
          </a:ln>
        </p:spPr>
        <p:txBody>
          <a:bodyPr/>
          <a:p>
            <a:endParaRPr lang="zh-CN" altLang="en-US"/>
          </a:p>
        </p:txBody>
      </p:sp>
      <p:sp>
        <p:nvSpPr>
          <p:cNvPr id="69688" name="iṣ1idé"/>
          <p:cNvSpPr/>
          <p:nvPr>
            <p:custDataLst>
              <p:tags r:id="rId58"/>
            </p:custDataLst>
          </p:nvPr>
        </p:nvSpPr>
        <p:spPr>
          <a:xfrm>
            <a:off x="3654425" y="5389563"/>
            <a:ext cx="34925" cy="1428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31" h="126">
                <a:moveTo>
                  <a:pt x="28" y="0"/>
                </a:moveTo>
                <a:cubicBezTo>
                  <a:pt x="18" y="5"/>
                  <a:pt x="18" y="5"/>
                  <a:pt x="18" y="5"/>
                </a:cubicBezTo>
                <a:cubicBezTo>
                  <a:pt x="20" y="24"/>
                  <a:pt x="20" y="43"/>
                  <a:pt x="17" y="62"/>
                </a:cubicBezTo>
                <a:cubicBezTo>
                  <a:pt x="17" y="62"/>
                  <a:pt x="17" y="62"/>
                  <a:pt x="17" y="62"/>
                </a:cubicBezTo>
                <a:cubicBezTo>
                  <a:pt x="17" y="62"/>
                  <a:pt x="17" y="63"/>
                  <a:pt x="17" y="63"/>
                </a:cubicBezTo>
                <a:cubicBezTo>
                  <a:pt x="17" y="63"/>
                  <a:pt x="17" y="63"/>
                  <a:pt x="17" y="63"/>
                </a:cubicBezTo>
                <a:cubicBezTo>
                  <a:pt x="17" y="63"/>
                  <a:pt x="17" y="63"/>
                  <a:pt x="17" y="63"/>
                </a:cubicBezTo>
                <a:cubicBezTo>
                  <a:pt x="17" y="63"/>
                  <a:pt x="17" y="63"/>
                  <a:pt x="17" y="63"/>
                </a:cubicBezTo>
                <a:cubicBezTo>
                  <a:pt x="17" y="63"/>
                  <a:pt x="17" y="63"/>
                  <a:pt x="17" y="63"/>
                </a:cubicBezTo>
                <a:cubicBezTo>
                  <a:pt x="17" y="63"/>
                  <a:pt x="17" y="63"/>
                  <a:pt x="17" y="64"/>
                </a:cubicBezTo>
                <a:cubicBezTo>
                  <a:pt x="17" y="64"/>
                  <a:pt x="17" y="64"/>
                  <a:pt x="17" y="64"/>
                </a:cubicBezTo>
                <a:cubicBezTo>
                  <a:pt x="17" y="64"/>
                  <a:pt x="17" y="64"/>
                  <a:pt x="17" y="64"/>
                </a:cubicBezTo>
                <a:cubicBezTo>
                  <a:pt x="17" y="64"/>
                  <a:pt x="17" y="65"/>
                  <a:pt x="17" y="65"/>
                </a:cubicBezTo>
                <a:cubicBezTo>
                  <a:pt x="17" y="65"/>
                  <a:pt x="17" y="65"/>
                  <a:pt x="17" y="65"/>
                </a:cubicBezTo>
                <a:cubicBezTo>
                  <a:pt x="17" y="65"/>
                  <a:pt x="17" y="65"/>
                  <a:pt x="17" y="66"/>
                </a:cubicBezTo>
                <a:cubicBezTo>
                  <a:pt x="17" y="66"/>
                  <a:pt x="17" y="66"/>
                  <a:pt x="17" y="66"/>
                </a:cubicBezTo>
                <a:cubicBezTo>
                  <a:pt x="17" y="66"/>
                  <a:pt x="17" y="66"/>
                  <a:pt x="17" y="66"/>
                </a:cubicBezTo>
                <a:cubicBezTo>
                  <a:pt x="13" y="85"/>
                  <a:pt x="8" y="102"/>
                  <a:pt x="0" y="118"/>
                </a:cubicBezTo>
                <a:cubicBezTo>
                  <a:pt x="8" y="126"/>
                  <a:pt x="8" y="126"/>
                  <a:pt x="8" y="126"/>
                </a:cubicBezTo>
                <a:cubicBezTo>
                  <a:pt x="17" y="108"/>
                  <a:pt x="23" y="89"/>
                  <a:pt x="27" y="68"/>
                </a:cubicBezTo>
                <a:cubicBezTo>
                  <a:pt x="22" y="63"/>
                  <a:pt x="22" y="56"/>
                  <a:pt x="25" y="50"/>
                </a:cubicBezTo>
                <a:cubicBezTo>
                  <a:pt x="30" y="41"/>
                  <a:pt x="30" y="41"/>
                  <a:pt x="30" y="41"/>
                </a:cubicBezTo>
                <a:cubicBezTo>
                  <a:pt x="31" y="27"/>
                  <a:pt x="30" y="14"/>
                  <a:pt x="28" y="0"/>
                </a:cubicBezTo>
              </a:path>
            </a:pathLst>
          </a:custGeom>
          <a:solidFill>
            <a:srgbClr val="39525E"/>
          </a:solidFill>
          <a:ln w="9525">
            <a:noFill/>
          </a:ln>
        </p:spPr>
        <p:txBody>
          <a:bodyPr/>
          <a:p>
            <a:endParaRPr lang="zh-CN" altLang="en-US"/>
          </a:p>
        </p:txBody>
      </p:sp>
      <p:sp>
        <p:nvSpPr>
          <p:cNvPr id="69689" name="ïŝlîdè"/>
          <p:cNvSpPr/>
          <p:nvPr>
            <p:custDataLst>
              <p:tags r:id="rId59"/>
            </p:custDataLst>
          </p:nvPr>
        </p:nvSpPr>
        <p:spPr>
          <a:xfrm>
            <a:off x="3679825" y="5437188"/>
            <a:ext cx="9525" cy="30162"/>
          </a:xfrm>
          <a:custGeom>
            <a:avLst/>
            <a:gdLst/>
            <a:ahLst/>
            <a:cxnLst>
              <a:cxn ang="0">
                <a:pos x="2147483646" y="0"/>
              </a:cxn>
              <a:cxn ang="0">
                <a:pos x="2147483646" y="2147483646"/>
              </a:cxn>
              <a:cxn ang="0">
                <a:pos x="2147483646" y="2147483646"/>
              </a:cxn>
              <a:cxn ang="0">
                <a:pos x="2147483646" y="2147483646"/>
              </a:cxn>
              <a:cxn ang="0">
                <a:pos x="2147483646" y="0"/>
              </a:cxn>
            </a:cxnLst>
            <a:pathLst>
              <a:path w="8" h="27">
                <a:moveTo>
                  <a:pt x="8" y="0"/>
                </a:moveTo>
                <a:cubicBezTo>
                  <a:pt x="3" y="9"/>
                  <a:pt x="3" y="9"/>
                  <a:pt x="3" y="9"/>
                </a:cubicBezTo>
                <a:cubicBezTo>
                  <a:pt x="0" y="15"/>
                  <a:pt x="0" y="22"/>
                  <a:pt x="5" y="27"/>
                </a:cubicBezTo>
                <a:cubicBezTo>
                  <a:pt x="5" y="26"/>
                  <a:pt x="5" y="25"/>
                  <a:pt x="5" y="23"/>
                </a:cubicBezTo>
                <a:cubicBezTo>
                  <a:pt x="7" y="16"/>
                  <a:pt x="7" y="8"/>
                  <a:pt x="8" y="0"/>
                </a:cubicBezTo>
              </a:path>
            </a:pathLst>
          </a:custGeom>
          <a:solidFill>
            <a:srgbClr val="DB4C5A"/>
          </a:solidFill>
          <a:ln w="9525">
            <a:noFill/>
          </a:ln>
        </p:spPr>
        <p:txBody>
          <a:bodyPr/>
          <a:p>
            <a:endParaRPr lang="zh-CN" altLang="en-US"/>
          </a:p>
        </p:txBody>
      </p:sp>
      <p:sp>
        <p:nvSpPr>
          <p:cNvPr id="69690" name="ïSlïḓé"/>
          <p:cNvSpPr/>
          <p:nvPr>
            <p:custDataLst>
              <p:tags r:id="rId60"/>
            </p:custDataLst>
          </p:nvPr>
        </p:nvSpPr>
        <p:spPr>
          <a:xfrm>
            <a:off x="3635375" y="5289550"/>
            <a:ext cx="12700" cy="3175"/>
          </a:xfrm>
          <a:custGeom>
            <a:avLst/>
            <a:gdLst/>
            <a:ahLst/>
            <a:cxnLst>
              <a:cxn ang="0">
                <a:pos x="2147483646" y="0"/>
              </a:cxn>
              <a:cxn ang="0">
                <a:pos x="0" y="2147483646"/>
              </a:cxn>
              <a:cxn ang="0">
                <a:pos x="0" y="2147483646"/>
              </a:cxn>
              <a:cxn ang="0">
                <a:pos x="2147483646" y="0"/>
              </a:cxn>
              <a:cxn ang="0">
                <a:pos x="2147483646" y="0"/>
              </a:cxn>
            </a:cxnLst>
            <a:pathLst>
              <a:path w="12" h="3">
                <a:moveTo>
                  <a:pt x="12" y="0"/>
                </a:moveTo>
                <a:lnTo>
                  <a:pt x="0" y="3"/>
                </a:lnTo>
                <a:lnTo>
                  <a:pt x="12" y="0"/>
                </a:lnTo>
                <a:close/>
              </a:path>
            </a:pathLst>
          </a:custGeom>
          <a:solidFill>
            <a:srgbClr val="DCDCDD"/>
          </a:solidFill>
          <a:ln w="9525">
            <a:noFill/>
          </a:ln>
        </p:spPr>
        <p:txBody>
          <a:bodyPr/>
          <a:p>
            <a:endParaRPr lang="zh-CN" altLang="en-US"/>
          </a:p>
        </p:txBody>
      </p:sp>
      <p:sp>
        <p:nvSpPr>
          <p:cNvPr id="69691" name="îSlîḋe"/>
          <p:cNvSpPr/>
          <p:nvPr>
            <p:custDataLst>
              <p:tags r:id="rId61"/>
            </p:custDataLst>
          </p:nvPr>
        </p:nvSpPr>
        <p:spPr>
          <a:xfrm>
            <a:off x="3635375" y="5289550"/>
            <a:ext cx="12700" cy="3175"/>
          </a:xfrm>
          <a:custGeom>
            <a:avLst/>
            <a:gdLst/>
            <a:ahLst/>
            <a:cxnLst>
              <a:cxn ang="0">
                <a:pos x="2147483646" y="0"/>
              </a:cxn>
              <a:cxn ang="0">
                <a:pos x="0" y="2147483646"/>
              </a:cxn>
              <a:cxn ang="0">
                <a:pos x="0" y="2147483646"/>
              </a:cxn>
              <a:cxn ang="0">
                <a:pos x="2147483646" y="0"/>
              </a:cxn>
              <a:cxn ang="0">
                <a:pos x="2147483646" y="0"/>
              </a:cxn>
            </a:cxnLst>
            <a:pathLst>
              <a:path w="12" h="3">
                <a:moveTo>
                  <a:pt x="12" y="0"/>
                </a:moveTo>
                <a:lnTo>
                  <a:pt x="0" y="3"/>
                </a:lnTo>
                <a:lnTo>
                  <a:pt x="12" y="0"/>
                </a:lnTo>
              </a:path>
            </a:pathLst>
          </a:custGeom>
          <a:noFill/>
          <a:ln w="9525">
            <a:noFill/>
          </a:ln>
        </p:spPr>
        <p:txBody>
          <a:bodyPr/>
          <a:p>
            <a:endParaRPr lang="zh-CN" altLang="en-US"/>
          </a:p>
        </p:txBody>
      </p:sp>
      <p:sp>
        <p:nvSpPr>
          <p:cNvPr id="69692" name="íŝľiďe"/>
          <p:cNvSpPr/>
          <p:nvPr>
            <p:custDataLst>
              <p:tags r:id="rId62"/>
            </p:custDataLst>
          </p:nvPr>
        </p:nvSpPr>
        <p:spPr>
          <a:xfrm>
            <a:off x="3195638" y="5175250"/>
            <a:ext cx="498475" cy="498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443" h="443">
                <a:moveTo>
                  <a:pt x="254" y="18"/>
                </a:moveTo>
                <a:cubicBezTo>
                  <a:pt x="141" y="0"/>
                  <a:pt x="35" y="77"/>
                  <a:pt x="17" y="189"/>
                </a:cubicBezTo>
                <a:cubicBezTo>
                  <a:pt x="0" y="302"/>
                  <a:pt x="76" y="408"/>
                  <a:pt x="189" y="425"/>
                </a:cubicBezTo>
                <a:cubicBezTo>
                  <a:pt x="302" y="443"/>
                  <a:pt x="407" y="366"/>
                  <a:pt x="425" y="254"/>
                </a:cubicBezTo>
                <a:cubicBezTo>
                  <a:pt x="443" y="141"/>
                  <a:pt x="366" y="36"/>
                  <a:pt x="254" y="18"/>
                </a:cubicBezTo>
                <a:moveTo>
                  <a:pt x="204" y="333"/>
                </a:moveTo>
                <a:cubicBezTo>
                  <a:pt x="142" y="323"/>
                  <a:pt x="101" y="265"/>
                  <a:pt x="110" y="204"/>
                </a:cubicBezTo>
                <a:cubicBezTo>
                  <a:pt x="120" y="143"/>
                  <a:pt x="178" y="101"/>
                  <a:pt x="239" y="110"/>
                </a:cubicBezTo>
                <a:cubicBezTo>
                  <a:pt x="300" y="120"/>
                  <a:pt x="342" y="178"/>
                  <a:pt x="332" y="239"/>
                </a:cubicBezTo>
                <a:cubicBezTo>
                  <a:pt x="323" y="300"/>
                  <a:pt x="265" y="342"/>
                  <a:pt x="204" y="333"/>
                </a:cubicBezTo>
              </a:path>
            </a:pathLst>
          </a:custGeom>
          <a:solidFill>
            <a:srgbClr val="F1F2F2"/>
          </a:solidFill>
          <a:ln w="9525">
            <a:noFill/>
          </a:ln>
        </p:spPr>
        <p:txBody>
          <a:bodyPr/>
          <a:p>
            <a:endParaRPr lang="zh-CN" altLang="en-US"/>
          </a:p>
        </p:txBody>
      </p:sp>
      <p:sp>
        <p:nvSpPr>
          <p:cNvPr id="69693" name="íṩḻiḋé"/>
          <p:cNvSpPr/>
          <p:nvPr>
            <p:custDataLst>
              <p:tags r:id="rId63"/>
            </p:custDataLst>
          </p:nvPr>
        </p:nvSpPr>
        <p:spPr>
          <a:xfrm>
            <a:off x="3535363" y="5149850"/>
            <a:ext cx="1587" cy="49213"/>
          </a:xfrm>
          <a:custGeom>
            <a:avLst/>
            <a:gdLst/>
            <a:ahLst/>
            <a:cxnLst>
              <a:cxn ang="0">
                <a:pos x="2147483646" y="0"/>
              </a:cxn>
              <a:cxn ang="0">
                <a:pos x="0" y="2147483646"/>
              </a:cxn>
              <a:cxn ang="0">
                <a:pos x="0" y="2147483646"/>
              </a:cxn>
              <a:cxn ang="0">
                <a:pos x="2147483646" y="0"/>
              </a:cxn>
            </a:cxnLst>
            <a:pathLst>
              <a:path w="2" h="51">
                <a:moveTo>
                  <a:pt x="2" y="0"/>
                </a:moveTo>
                <a:lnTo>
                  <a:pt x="0" y="51"/>
                </a:lnTo>
                <a:lnTo>
                  <a:pt x="2" y="0"/>
                </a:lnTo>
                <a:close/>
              </a:path>
            </a:pathLst>
          </a:custGeom>
          <a:solidFill>
            <a:srgbClr val="39525E"/>
          </a:solidFill>
          <a:ln w="9525">
            <a:noFill/>
          </a:ln>
        </p:spPr>
        <p:txBody>
          <a:bodyPr/>
          <a:p>
            <a:endParaRPr lang="zh-CN" altLang="en-US"/>
          </a:p>
        </p:txBody>
      </p:sp>
      <p:sp>
        <p:nvSpPr>
          <p:cNvPr id="69694" name="ï$ḷidè"/>
          <p:cNvSpPr/>
          <p:nvPr>
            <p:custDataLst>
              <p:tags r:id="rId64"/>
            </p:custDataLst>
          </p:nvPr>
        </p:nvSpPr>
        <p:spPr>
          <a:xfrm>
            <a:off x="3535363" y="5149850"/>
            <a:ext cx="1587" cy="49213"/>
          </a:xfrm>
          <a:custGeom>
            <a:avLst/>
            <a:gdLst/>
            <a:ahLst/>
            <a:cxnLst>
              <a:cxn ang="0">
                <a:pos x="2147483646" y="0"/>
              </a:cxn>
              <a:cxn ang="0">
                <a:pos x="0" y="2147483646"/>
              </a:cxn>
              <a:cxn ang="0">
                <a:pos x="0" y="2147483646"/>
              </a:cxn>
              <a:cxn ang="0">
                <a:pos x="2147483646" y="0"/>
              </a:cxn>
            </a:cxnLst>
            <a:pathLst>
              <a:path w="2" h="51">
                <a:moveTo>
                  <a:pt x="2" y="0"/>
                </a:moveTo>
                <a:lnTo>
                  <a:pt x="0" y="51"/>
                </a:lnTo>
                <a:lnTo>
                  <a:pt x="2" y="0"/>
                </a:lnTo>
              </a:path>
            </a:pathLst>
          </a:custGeom>
          <a:noFill/>
          <a:ln w="9525">
            <a:noFill/>
          </a:ln>
        </p:spPr>
        <p:txBody>
          <a:bodyPr/>
          <a:p>
            <a:endParaRPr lang="zh-CN" altLang="en-US"/>
          </a:p>
        </p:txBody>
      </p:sp>
      <p:sp>
        <p:nvSpPr>
          <p:cNvPr id="69695" name="íṥḷíďè"/>
          <p:cNvSpPr/>
          <p:nvPr>
            <p:custDataLst>
              <p:tags r:id="rId65"/>
            </p:custDataLst>
          </p:nvPr>
        </p:nvSpPr>
        <p:spPr>
          <a:xfrm>
            <a:off x="3482975" y="5124450"/>
            <a:ext cx="53975" cy="73025"/>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49" h="66">
                <a:moveTo>
                  <a:pt x="9" y="0"/>
                </a:moveTo>
                <a:cubicBezTo>
                  <a:pt x="0" y="53"/>
                  <a:pt x="0" y="53"/>
                  <a:pt x="0" y="53"/>
                </a:cubicBezTo>
                <a:cubicBezTo>
                  <a:pt x="0" y="53"/>
                  <a:pt x="0" y="53"/>
                  <a:pt x="0" y="53"/>
                </a:cubicBezTo>
                <a:cubicBezTo>
                  <a:pt x="17" y="56"/>
                  <a:pt x="32" y="60"/>
                  <a:pt x="47" y="66"/>
                </a:cubicBezTo>
                <a:cubicBezTo>
                  <a:pt x="49" y="23"/>
                  <a:pt x="49" y="23"/>
                  <a:pt x="49" y="23"/>
                </a:cubicBezTo>
                <a:cubicBezTo>
                  <a:pt x="49" y="23"/>
                  <a:pt x="49" y="22"/>
                  <a:pt x="49" y="22"/>
                </a:cubicBezTo>
                <a:cubicBezTo>
                  <a:pt x="49" y="13"/>
                  <a:pt x="44" y="5"/>
                  <a:pt x="35" y="4"/>
                </a:cubicBezTo>
                <a:cubicBezTo>
                  <a:pt x="35" y="4"/>
                  <a:pt x="35" y="4"/>
                  <a:pt x="35" y="4"/>
                </a:cubicBezTo>
                <a:cubicBezTo>
                  <a:pt x="9" y="0"/>
                  <a:pt x="9" y="0"/>
                  <a:pt x="9" y="0"/>
                </a:cubicBezTo>
              </a:path>
            </a:pathLst>
          </a:custGeom>
          <a:solidFill>
            <a:srgbClr val="DCDCDD"/>
          </a:solidFill>
          <a:ln w="9525">
            <a:noFill/>
          </a:ln>
        </p:spPr>
        <p:txBody>
          <a:bodyPr/>
          <a:p>
            <a:endParaRPr lang="zh-CN" altLang="en-US"/>
          </a:p>
        </p:txBody>
      </p:sp>
      <p:sp>
        <p:nvSpPr>
          <p:cNvPr id="69696" name="îṧľïḍê"/>
          <p:cNvSpPr/>
          <p:nvPr>
            <p:custDataLst>
              <p:tags r:id="rId66"/>
            </p:custDataLst>
          </p:nvPr>
        </p:nvSpPr>
        <p:spPr>
          <a:xfrm>
            <a:off x="3535363" y="5199063"/>
            <a:ext cx="1587" cy="12700"/>
          </a:xfrm>
          <a:prstGeom prst="rect">
            <a:avLst/>
          </a:prstGeom>
          <a:solidFill>
            <a:srgbClr val="374D58"/>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697" name="iṣľïḓè"/>
          <p:cNvSpPr/>
          <p:nvPr>
            <p:custDataLst>
              <p:tags r:id="rId67"/>
            </p:custDataLst>
          </p:nvPr>
        </p:nvSpPr>
        <p:spPr>
          <a:xfrm>
            <a:off x="3535363" y="5199063"/>
            <a:ext cx="1587" cy="12700"/>
          </a:xfrm>
          <a:prstGeom prst="rect">
            <a:avLst/>
          </a:prstGeom>
          <a:no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698" name="íŝḷiḋé"/>
          <p:cNvSpPr/>
          <p:nvPr>
            <p:custDataLst>
              <p:tags r:id="rId68"/>
            </p:custDataLst>
          </p:nvPr>
        </p:nvSpPr>
        <p:spPr>
          <a:xfrm>
            <a:off x="3481388" y="5183188"/>
            <a:ext cx="55562" cy="28575"/>
          </a:xfrm>
          <a:custGeom>
            <a:avLst/>
            <a:gdLst/>
            <a:ahLst/>
            <a:cxnLst>
              <a:cxn ang="0">
                <a:pos x="2147483646" y="0"/>
              </a:cxn>
              <a:cxn ang="0">
                <a:pos x="0" y="2147483646"/>
              </a:cxn>
              <a:cxn ang="0">
                <a:pos x="0" y="2147483646"/>
              </a:cxn>
              <a:cxn ang="0">
                <a:pos x="2147483646" y="2147483646"/>
              </a:cxn>
              <a:cxn ang="0">
                <a:pos x="2147483646" y="2147483646"/>
              </a:cxn>
              <a:cxn ang="0">
                <a:pos x="2147483646" y="0"/>
              </a:cxn>
              <a:cxn ang="0">
                <a:pos x="2147483646" y="0"/>
              </a:cxn>
            </a:cxnLst>
            <a:pathLst>
              <a:path w="48" h="24">
                <a:moveTo>
                  <a:pt x="1" y="0"/>
                </a:moveTo>
                <a:cubicBezTo>
                  <a:pt x="0" y="11"/>
                  <a:pt x="0" y="11"/>
                  <a:pt x="0" y="11"/>
                </a:cubicBezTo>
                <a:cubicBezTo>
                  <a:pt x="0" y="11"/>
                  <a:pt x="0" y="11"/>
                  <a:pt x="0" y="11"/>
                </a:cubicBezTo>
                <a:cubicBezTo>
                  <a:pt x="17" y="13"/>
                  <a:pt x="33" y="18"/>
                  <a:pt x="48" y="24"/>
                </a:cubicBezTo>
                <a:cubicBezTo>
                  <a:pt x="48" y="13"/>
                  <a:pt x="48" y="13"/>
                  <a:pt x="48" y="13"/>
                </a:cubicBezTo>
                <a:cubicBezTo>
                  <a:pt x="33" y="7"/>
                  <a:pt x="18" y="3"/>
                  <a:pt x="1" y="0"/>
                </a:cubicBezTo>
                <a:cubicBezTo>
                  <a:pt x="1" y="0"/>
                  <a:pt x="1" y="0"/>
                  <a:pt x="1" y="0"/>
                </a:cubicBezTo>
              </a:path>
            </a:pathLst>
          </a:custGeom>
          <a:solidFill>
            <a:srgbClr val="C9C9CA"/>
          </a:solidFill>
          <a:ln w="9525">
            <a:noFill/>
          </a:ln>
        </p:spPr>
        <p:txBody>
          <a:bodyPr/>
          <a:p>
            <a:endParaRPr lang="zh-CN" altLang="en-US"/>
          </a:p>
        </p:txBody>
      </p:sp>
      <p:sp>
        <p:nvSpPr>
          <p:cNvPr id="69699" name="íṧḷîdé"/>
          <p:cNvSpPr/>
          <p:nvPr>
            <p:custDataLst>
              <p:tags r:id="rId69"/>
            </p:custDataLst>
          </p:nvPr>
        </p:nvSpPr>
        <p:spPr>
          <a:xfrm>
            <a:off x="3686175" y="5368925"/>
            <a:ext cx="44450" cy="22225"/>
          </a:xfrm>
          <a:custGeom>
            <a:avLst/>
            <a:gdLst/>
            <a:ahLst/>
            <a:cxnLst>
              <a:cxn ang="0">
                <a:pos x="2147483646" y="0"/>
              </a:cxn>
              <a:cxn ang="0">
                <a:pos x="0" y="2147483646"/>
              </a:cxn>
              <a:cxn ang="0">
                <a:pos x="0" y="2147483646"/>
              </a:cxn>
              <a:cxn ang="0">
                <a:pos x="2147483646" y="0"/>
              </a:cxn>
            </a:cxnLst>
            <a:pathLst>
              <a:path w="45" h="23">
                <a:moveTo>
                  <a:pt x="45" y="0"/>
                </a:moveTo>
                <a:lnTo>
                  <a:pt x="0" y="23"/>
                </a:lnTo>
                <a:lnTo>
                  <a:pt x="45" y="0"/>
                </a:lnTo>
                <a:close/>
              </a:path>
            </a:pathLst>
          </a:custGeom>
          <a:solidFill>
            <a:srgbClr val="39525E"/>
          </a:solidFill>
          <a:ln w="9525">
            <a:noFill/>
          </a:ln>
        </p:spPr>
        <p:txBody>
          <a:bodyPr/>
          <a:p>
            <a:endParaRPr lang="zh-CN" altLang="en-US"/>
          </a:p>
        </p:txBody>
      </p:sp>
      <p:sp>
        <p:nvSpPr>
          <p:cNvPr id="69700" name="ïṥḻïdé"/>
          <p:cNvSpPr/>
          <p:nvPr>
            <p:custDataLst>
              <p:tags r:id="rId70"/>
            </p:custDataLst>
          </p:nvPr>
        </p:nvSpPr>
        <p:spPr>
          <a:xfrm>
            <a:off x="3686175" y="5368925"/>
            <a:ext cx="44450" cy="22225"/>
          </a:xfrm>
          <a:custGeom>
            <a:avLst/>
            <a:gdLst/>
            <a:ahLst/>
            <a:cxnLst>
              <a:cxn ang="0">
                <a:pos x="2147483646" y="0"/>
              </a:cxn>
              <a:cxn ang="0">
                <a:pos x="0" y="2147483646"/>
              </a:cxn>
              <a:cxn ang="0">
                <a:pos x="0" y="2147483646"/>
              </a:cxn>
              <a:cxn ang="0">
                <a:pos x="2147483646" y="0"/>
              </a:cxn>
            </a:cxnLst>
            <a:pathLst>
              <a:path w="45" h="23">
                <a:moveTo>
                  <a:pt x="45" y="0"/>
                </a:moveTo>
                <a:lnTo>
                  <a:pt x="0" y="23"/>
                </a:lnTo>
                <a:lnTo>
                  <a:pt x="45" y="0"/>
                </a:lnTo>
              </a:path>
            </a:pathLst>
          </a:custGeom>
          <a:noFill/>
          <a:ln w="9525">
            <a:noFill/>
          </a:ln>
        </p:spPr>
        <p:txBody>
          <a:bodyPr/>
          <a:p>
            <a:endParaRPr lang="zh-CN" altLang="en-US"/>
          </a:p>
        </p:txBody>
      </p:sp>
      <p:sp>
        <p:nvSpPr>
          <p:cNvPr id="69701" name="íşḷiḍe"/>
          <p:cNvSpPr/>
          <p:nvPr>
            <p:custDataLst>
              <p:tags r:id="rId71"/>
            </p:custDataLst>
          </p:nvPr>
        </p:nvSpPr>
        <p:spPr>
          <a:xfrm>
            <a:off x="3648075" y="5275263"/>
            <a:ext cx="93663" cy="114300"/>
          </a:xfrm>
          <a:custGeom>
            <a:avLst/>
            <a:gdLst/>
            <a:ahLst/>
            <a:cxnLst>
              <a:cxn ang="0">
                <a:pos x="2147483646" y="0"/>
              </a:cxn>
              <a:cxn ang="0">
                <a:pos x="2147483646" y="0"/>
              </a:cxn>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84" h="102">
                <a:moveTo>
                  <a:pt x="47" y="0"/>
                </a:moveTo>
                <a:cubicBezTo>
                  <a:pt x="46" y="0"/>
                  <a:pt x="44" y="0"/>
                  <a:pt x="42" y="0"/>
                </a:cubicBezTo>
                <a:cubicBezTo>
                  <a:pt x="42" y="0"/>
                  <a:pt x="42" y="0"/>
                  <a:pt x="42" y="0"/>
                </a:cubicBezTo>
                <a:cubicBezTo>
                  <a:pt x="0" y="12"/>
                  <a:pt x="0" y="12"/>
                  <a:pt x="0" y="12"/>
                </a:cubicBezTo>
                <a:cubicBezTo>
                  <a:pt x="18" y="38"/>
                  <a:pt x="30" y="69"/>
                  <a:pt x="35" y="102"/>
                </a:cubicBezTo>
                <a:cubicBezTo>
                  <a:pt x="73" y="82"/>
                  <a:pt x="73" y="82"/>
                  <a:pt x="73" y="82"/>
                </a:cubicBezTo>
                <a:cubicBezTo>
                  <a:pt x="80" y="79"/>
                  <a:pt x="84" y="73"/>
                  <a:pt x="84" y="66"/>
                </a:cubicBezTo>
                <a:cubicBezTo>
                  <a:pt x="84" y="64"/>
                  <a:pt x="84" y="62"/>
                  <a:pt x="83" y="61"/>
                </a:cubicBezTo>
                <a:cubicBezTo>
                  <a:pt x="64" y="10"/>
                  <a:pt x="64" y="10"/>
                  <a:pt x="64" y="10"/>
                </a:cubicBezTo>
                <a:cubicBezTo>
                  <a:pt x="61" y="4"/>
                  <a:pt x="55" y="0"/>
                  <a:pt x="47" y="0"/>
                </a:cubicBezTo>
              </a:path>
            </a:pathLst>
          </a:custGeom>
          <a:solidFill>
            <a:srgbClr val="DCDCDD"/>
          </a:solidFill>
          <a:ln w="9525">
            <a:noFill/>
          </a:ln>
        </p:spPr>
        <p:txBody>
          <a:bodyPr/>
          <a:p>
            <a:endParaRPr lang="zh-CN" altLang="en-US"/>
          </a:p>
        </p:txBody>
      </p:sp>
      <p:sp>
        <p:nvSpPr>
          <p:cNvPr id="69702" name="îṩ1idé"/>
          <p:cNvSpPr/>
          <p:nvPr>
            <p:custDataLst>
              <p:tags r:id="rId72"/>
            </p:custDataLst>
          </p:nvPr>
        </p:nvSpPr>
        <p:spPr>
          <a:xfrm>
            <a:off x="3675063" y="5389563"/>
            <a:ext cx="11112" cy="6350"/>
          </a:xfrm>
          <a:custGeom>
            <a:avLst/>
            <a:gdLst/>
            <a:ahLst/>
            <a:cxnLst>
              <a:cxn ang="0">
                <a:pos x="2147483646" y="0"/>
              </a:cxn>
              <a:cxn ang="0">
                <a:pos x="0" y="2147483646"/>
              </a:cxn>
              <a:cxn ang="0">
                <a:pos x="0" y="2147483646"/>
              </a:cxn>
              <a:cxn ang="0">
                <a:pos x="2147483646" y="0"/>
              </a:cxn>
              <a:cxn ang="0">
                <a:pos x="2147483646" y="0"/>
              </a:cxn>
            </a:cxnLst>
            <a:pathLst>
              <a:path w="12" h="6">
                <a:moveTo>
                  <a:pt x="12" y="0"/>
                </a:moveTo>
                <a:lnTo>
                  <a:pt x="0" y="6"/>
                </a:lnTo>
                <a:lnTo>
                  <a:pt x="12" y="0"/>
                </a:lnTo>
                <a:close/>
              </a:path>
            </a:pathLst>
          </a:custGeom>
          <a:solidFill>
            <a:srgbClr val="374D58"/>
          </a:solidFill>
          <a:ln w="9525">
            <a:noFill/>
          </a:ln>
        </p:spPr>
        <p:txBody>
          <a:bodyPr/>
          <a:p>
            <a:endParaRPr lang="zh-CN" altLang="en-US"/>
          </a:p>
        </p:txBody>
      </p:sp>
      <p:sp>
        <p:nvSpPr>
          <p:cNvPr id="69703" name="íşľíḓè"/>
          <p:cNvSpPr/>
          <p:nvPr>
            <p:custDataLst>
              <p:tags r:id="rId73"/>
            </p:custDataLst>
          </p:nvPr>
        </p:nvSpPr>
        <p:spPr>
          <a:xfrm>
            <a:off x="3675063" y="5389563"/>
            <a:ext cx="11112" cy="6350"/>
          </a:xfrm>
          <a:custGeom>
            <a:avLst/>
            <a:gdLst/>
            <a:ahLst/>
            <a:cxnLst>
              <a:cxn ang="0">
                <a:pos x="2147483646" y="0"/>
              </a:cxn>
              <a:cxn ang="0">
                <a:pos x="0" y="2147483646"/>
              </a:cxn>
              <a:cxn ang="0">
                <a:pos x="0" y="2147483646"/>
              </a:cxn>
              <a:cxn ang="0">
                <a:pos x="2147483646" y="0"/>
              </a:cxn>
              <a:cxn ang="0">
                <a:pos x="2147483646" y="0"/>
              </a:cxn>
            </a:cxnLst>
            <a:pathLst>
              <a:path w="12" h="6">
                <a:moveTo>
                  <a:pt x="12" y="0"/>
                </a:moveTo>
                <a:lnTo>
                  <a:pt x="0" y="6"/>
                </a:lnTo>
                <a:lnTo>
                  <a:pt x="12" y="0"/>
                </a:lnTo>
              </a:path>
            </a:pathLst>
          </a:custGeom>
          <a:noFill/>
          <a:ln w="9525">
            <a:noFill/>
          </a:ln>
        </p:spPr>
        <p:txBody>
          <a:bodyPr/>
          <a:p>
            <a:endParaRPr lang="zh-CN" altLang="en-US"/>
          </a:p>
        </p:txBody>
      </p:sp>
      <p:sp>
        <p:nvSpPr>
          <p:cNvPr id="69704" name="îṡliďe"/>
          <p:cNvSpPr/>
          <p:nvPr>
            <p:custDataLst>
              <p:tags r:id="rId74"/>
            </p:custDataLst>
          </p:nvPr>
        </p:nvSpPr>
        <p:spPr>
          <a:xfrm>
            <a:off x="3635375" y="5289550"/>
            <a:ext cx="50800" cy="106363"/>
          </a:xfrm>
          <a:custGeom>
            <a:avLst/>
            <a:gdLst/>
            <a:ahLst/>
            <a:cxnLst>
              <a:cxn ang="0">
                <a:pos x="2147483646" y="0"/>
              </a:cxn>
              <a:cxn ang="0">
                <a:pos x="0" y="2147483646"/>
              </a:cxn>
              <a:cxn ang="0">
                <a:pos x="2147483646" y="2147483646"/>
              </a:cxn>
              <a:cxn ang="0">
                <a:pos x="2147483646" y="2147483646"/>
              </a:cxn>
              <a:cxn ang="0">
                <a:pos x="2147483646" y="0"/>
              </a:cxn>
            </a:cxnLst>
            <a:pathLst>
              <a:path w="45" h="95">
                <a:moveTo>
                  <a:pt x="10" y="0"/>
                </a:moveTo>
                <a:cubicBezTo>
                  <a:pt x="0" y="2"/>
                  <a:pt x="0" y="2"/>
                  <a:pt x="0" y="2"/>
                </a:cubicBezTo>
                <a:cubicBezTo>
                  <a:pt x="19" y="30"/>
                  <a:pt x="31" y="61"/>
                  <a:pt x="35" y="95"/>
                </a:cubicBezTo>
                <a:cubicBezTo>
                  <a:pt x="45" y="90"/>
                  <a:pt x="45" y="90"/>
                  <a:pt x="45" y="90"/>
                </a:cubicBezTo>
                <a:cubicBezTo>
                  <a:pt x="40" y="57"/>
                  <a:pt x="28" y="26"/>
                  <a:pt x="10" y="0"/>
                </a:cubicBezTo>
              </a:path>
            </a:pathLst>
          </a:custGeom>
          <a:solidFill>
            <a:srgbClr val="C9C9CA"/>
          </a:solidFill>
          <a:ln w="9525">
            <a:noFill/>
          </a:ln>
        </p:spPr>
        <p:txBody>
          <a:bodyPr/>
          <a:p>
            <a:endParaRPr lang="zh-CN" altLang="en-US"/>
          </a:p>
        </p:txBody>
      </p:sp>
      <p:sp>
        <p:nvSpPr>
          <p:cNvPr id="69705" name="îsḷïdê"/>
          <p:cNvSpPr/>
          <p:nvPr>
            <p:custDataLst>
              <p:tags r:id="rId75"/>
            </p:custDataLst>
          </p:nvPr>
        </p:nvSpPr>
        <p:spPr>
          <a:xfrm>
            <a:off x="3673475" y="5459413"/>
            <a:ext cx="0" cy="4762"/>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0"/>
              </a:cxn>
              <a:cxn ang="0">
                <a:pos x="0" y="0"/>
              </a:cxn>
              <a:cxn ang="0">
                <a:pos x="0" y="0"/>
              </a:cxn>
            </a:cxnLst>
            <a:pathLst>
              <a:path w="1" h="4">
                <a:moveTo>
                  <a:pt x="0" y="4"/>
                </a:moveTo>
                <a:cubicBezTo>
                  <a:pt x="0" y="4"/>
                  <a:pt x="0" y="4"/>
                  <a:pt x="0" y="4"/>
                </a:cubicBezTo>
                <a:cubicBezTo>
                  <a:pt x="0" y="4"/>
                  <a:pt x="0" y="4"/>
                  <a:pt x="0" y="4"/>
                </a:cubicBezTo>
                <a:moveTo>
                  <a:pt x="0" y="3"/>
                </a:moveTo>
                <a:cubicBezTo>
                  <a:pt x="0" y="3"/>
                  <a:pt x="0" y="3"/>
                  <a:pt x="0" y="4"/>
                </a:cubicBezTo>
                <a:cubicBezTo>
                  <a:pt x="0" y="3"/>
                  <a:pt x="0" y="3"/>
                  <a:pt x="0" y="3"/>
                </a:cubicBezTo>
                <a:moveTo>
                  <a:pt x="0" y="2"/>
                </a:moveTo>
                <a:cubicBezTo>
                  <a:pt x="0" y="2"/>
                  <a:pt x="0" y="3"/>
                  <a:pt x="0" y="3"/>
                </a:cubicBezTo>
                <a:cubicBezTo>
                  <a:pt x="0" y="3"/>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rgbClr val="374D58"/>
          </a:solidFill>
          <a:ln w="9525">
            <a:noFill/>
          </a:ln>
        </p:spPr>
        <p:txBody>
          <a:bodyPr/>
          <a:p>
            <a:endParaRPr lang="zh-CN" altLang="en-US"/>
          </a:p>
        </p:txBody>
      </p:sp>
      <p:sp>
        <p:nvSpPr>
          <p:cNvPr id="69706" name="ïsļîḑê"/>
          <p:cNvSpPr/>
          <p:nvPr>
            <p:custDataLst>
              <p:tags r:id="rId76"/>
            </p:custDataLst>
          </p:nvPr>
        </p:nvSpPr>
        <p:spPr>
          <a:xfrm>
            <a:off x="3594100" y="5532438"/>
            <a:ext cx="111125" cy="109537"/>
          </a:xfrm>
          <a:custGeom>
            <a:avLst/>
            <a:gdLst/>
            <a:ahLst/>
            <a:cxnLst>
              <a:cxn ang="0">
                <a:pos x="0" y="2147483646"/>
              </a:cxn>
              <a:cxn ang="0">
                <a:pos x="0" y="2147483646"/>
              </a:cxn>
              <a:cxn ang="0">
                <a:pos x="2147483646" y="2147483646"/>
              </a:cxn>
              <a:cxn ang="0">
                <a:pos x="0" y="2147483646"/>
              </a:cxn>
              <a:cxn ang="0">
                <a:pos x="2147483646" y="0"/>
              </a:cxn>
              <a:cxn ang="0">
                <a:pos x="2147483646" y="0"/>
              </a:cxn>
              <a:cxn ang="0">
                <a:pos x="2147483646" y="2147483646"/>
              </a:cxn>
              <a:cxn ang="0">
                <a:pos x="2147483646" y="2147483646"/>
              </a:cxn>
              <a:cxn ang="0">
                <a:pos x="2147483646" y="2147483646"/>
              </a:cxn>
              <a:cxn ang="0">
                <a:pos x="2147483646" y="0"/>
              </a:cxn>
            </a:cxnLst>
            <a:pathLst>
              <a:path w="97" h="99">
                <a:moveTo>
                  <a:pt x="0" y="75"/>
                </a:moveTo>
                <a:cubicBezTo>
                  <a:pt x="0" y="75"/>
                  <a:pt x="0" y="75"/>
                  <a:pt x="0" y="75"/>
                </a:cubicBezTo>
                <a:cubicBezTo>
                  <a:pt x="36" y="99"/>
                  <a:pt x="36" y="99"/>
                  <a:pt x="36" y="99"/>
                </a:cubicBezTo>
                <a:cubicBezTo>
                  <a:pt x="0" y="75"/>
                  <a:pt x="0" y="75"/>
                  <a:pt x="0" y="75"/>
                </a:cubicBezTo>
                <a:moveTo>
                  <a:pt x="61" y="0"/>
                </a:moveTo>
                <a:cubicBezTo>
                  <a:pt x="61" y="0"/>
                  <a:pt x="61" y="0"/>
                  <a:pt x="61" y="0"/>
                </a:cubicBezTo>
                <a:cubicBezTo>
                  <a:pt x="92" y="31"/>
                  <a:pt x="92" y="31"/>
                  <a:pt x="92" y="31"/>
                </a:cubicBezTo>
                <a:cubicBezTo>
                  <a:pt x="95" y="34"/>
                  <a:pt x="97" y="39"/>
                  <a:pt x="97" y="44"/>
                </a:cubicBezTo>
                <a:cubicBezTo>
                  <a:pt x="97" y="39"/>
                  <a:pt x="95" y="34"/>
                  <a:pt x="92" y="31"/>
                </a:cubicBezTo>
                <a:cubicBezTo>
                  <a:pt x="61" y="0"/>
                  <a:pt x="61" y="0"/>
                  <a:pt x="61" y="0"/>
                </a:cubicBezTo>
              </a:path>
            </a:pathLst>
          </a:custGeom>
          <a:solidFill>
            <a:srgbClr val="39525E"/>
          </a:solidFill>
          <a:ln w="9525">
            <a:noFill/>
          </a:ln>
        </p:spPr>
        <p:txBody>
          <a:bodyPr/>
          <a:p>
            <a:endParaRPr lang="zh-CN" altLang="en-US"/>
          </a:p>
        </p:txBody>
      </p:sp>
      <p:sp>
        <p:nvSpPr>
          <p:cNvPr id="69707" name="îślîḍê"/>
          <p:cNvSpPr/>
          <p:nvPr>
            <p:custDataLst>
              <p:tags r:id="rId77"/>
            </p:custDataLst>
          </p:nvPr>
        </p:nvSpPr>
        <p:spPr>
          <a:xfrm>
            <a:off x="3594100" y="5532438"/>
            <a:ext cx="111125" cy="11430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97" h="102">
                <a:moveTo>
                  <a:pt x="61" y="0"/>
                </a:moveTo>
                <a:cubicBezTo>
                  <a:pt x="46" y="30"/>
                  <a:pt x="25" y="55"/>
                  <a:pt x="0" y="75"/>
                </a:cubicBezTo>
                <a:cubicBezTo>
                  <a:pt x="36" y="99"/>
                  <a:pt x="36" y="99"/>
                  <a:pt x="36" y="99"/>
                </a:cubicBezTo>
                <a:cubicBezTo>
                  <a:pt x="40" y="101"/>
                  <a:pt x="43" y="102"/>
                  <a:pt x="47" y="102"/>
                </a:cubicBezTo>
                <a:cubicBezTo>
                  <a:pt x="52" y="102"/>
                  <a:pt x="57" y="100"/>
                  <a:pt x="60" y="96"/>
                </a:cubicBezTo>
                <a:cubicBezTo>
                  <a:pt x="94" y="54"/>
                  <a:pt x="94" y="54"/>
                  <a:pt x="94" y="54"/>
                </a:cubicBezTo>
                <a:cubicBezTo>
                  <a:pt x="96" y="51"/>
                  <a:pt x="97" y="48"/>
                  <a:pt x="97" y="44"/>
                </a:cubicBezTo>
                <a:cubicBezTo>
                  <a:pt x="97" y="39"/>
                  <a:pt x="95" y="34"/>
                  <a:pt x="92" y="31"/>
                </a:cubicBezTo>
                <a:cubicBezTo>
                  <a:pt x="61" y="0"/>
                  <a:pt x="61" y="0"/>
                  <a:pt x="61" y="0"/>
                </a:cubicBezTo>
              </a:path>
            </a:pathLst>
          </a:custGeom>
          <a:solidFill>
            <a:srgbClr val="DCDCDD"/>
          </a:solidFill>
          <a:ln w="9525">
            <a:noFill/>
          </a:ln>
        </p:spPr>
        <p:txBody>
          <a:bodyPr/>
          <a:p>
            <a:endParaRPr lang="zh-CN" altLang="en-US"/>
          </a:p>
        </p:txBody>
      </p:sp>
      <p:sp>
        <p:nvSpPr>
          <p:cNvPr id="69708" name="îṩḷide"/>
          <p:cNvSpPr/>
          <p:nvPr>
            <p:custDataLst>
              <p:tags r:id="rId78"/>
            </p:custDataLst>
          </p:nvPr>
        </p:nvSpPr>
        <p:spPr>
          <a:xfrm>
            <a:off x="3584575" y="5522913"/>
            <a:ext cx="79375" cy="93662"/>
          </a:xfrm>
          <a:custGeom>
            <a:avLst/>
            <a:gdLst/>
            <a:ahLst/>
            <a:cxnLst>
              <a:cxn ang="0">
                <a:pos x="0" y="2147483646"/>
              </a:cxn>
              <a:cxn ang="0">
                <a:pos x="0" y="2147483646"/>
              </a:cxn>
              <a:cxn ang="0">
                <a:pos x="2147483646" y="2147483646"/>
              </a:cxn>
              <a:cxn ang="0">
                <a:pos x="2147483646" y="2147483646"/>
              </a:cxn>
              <a:cxn ang="0">
                <a:pos x="0" y="2147483646"/>
              </a:cxn>
              <a:cxn ang="0">
                <a:pos x="2147483646" y="0"/>
              </a:cxn>
              <a:cxn ang="0">
                <a:pos x="2147483646" y="0"/>
              </a:cxn>
              <a:cxn ang="0">
                <a:pos x="2147483646" y="2147483646"/>
              </a:cxn>
              <a:cxn ang="0">
                <a:pos x="2147483646" y="2147483646"/>
              </a:cxn>
              <a:cxn ang="0">
                <a:pos x="2147483646" y="0"/>
              </a:cxn>
            </a:cxnLst>
            <a:pathLst>
              <a:path w="70" h="83">
                <a:moveTo>
                  <a:pt x="0" y="77"/>
                </a:moveTo>
                <a:cubicBezTo>
                  <a:pt x="0" y="77"/>
                  <a:pt x="0" y="77"/>
                  <a:pt x="0" y="77"/>
                </a:cubicBezTo>
                <a:cubicBezTo>
                  <a:pt x="9" y="83"/>
                  <a:pt x="9" y="83"/>
                  <a:pt x="9" y="83"/>
                </a:cubicBezTo>
                <a:cubicBezTo>
                  <a:pt x="9" y="83"/>
                  <a:pt x="9" y="83"/>
                  <a:pt x="9" y="83"/>
                </a:cubicBezTo>
                <a:cubicBezTo>
                  <a:pt x="0" y="77"/>
                  <a:pt x="0" y="77"/>
                  <a:pt x="0" y="77"/>
                </a:cubicBezTo>
                <a:moveTo>
                  <a:pt x="62" y="0"/>
                </a:moveTo>
                <a:cubicBezTo>
                  <a:pt x="62" y="0"/>
                  <a:pt x="62" y="0"/>
                  <a:pt x="62" y="0"/>
                </a:cubicBezTo>
                <a:cubicBezTo>
                  <a:pt x="70" y="8"/>
                  <a:pt x="70" y="8"/>
                  <a:pt x="70" y="8"/>
                </a:cubicBezTo>
                <a:cubicBezTo>
                  <a:pt x="70" y="8"/>
                  <a:pt x="70" y="8"/>
                  <a:pt x="70" y="8"/>
                </a:cubicBezTo>
                <a:cubicBezTo>
                  <a:pt x="62" y="0"/>
                  <a:pt x="62" y="0"/>
                  <a:pt x="62" y="0"/>
                </a:cubicBezTo>
              </a:path>
            </a:pathLst>
          </a:custGeom>
          <a:solidFill>
            <a:srgbClr val="374D58"/>
          </a:solidFill>
          <a:ln w="9525">
            <a:noFill/>
          </a:ln>
        </p:spPr>
        <p:txBody>
          <a:bodyPr/>
          <a:p>
            <a:endParaRPr lang="zh-CN" altLang="en-US"/>
          </a:p>
        </p:txBody>
      </p:sp>
      <p:sp>
        <p:nvSpPr>
          <p:cNvPr id="69709" name="iṡḷîḍé"/>
          <p:cNvSpPr/>
          <p:nvPr>
            <p:custDataLst>
              <p:tags r:id="rId79"/>
            </p:custDataLst>
          </p:nvPr>
        </p:nvSpPr>
        <p:spPr>
          <a:xfrm>
            <a:off x="3584575" y="5522913"/>
            <a:ext cx="79375" cy="93662"/>
          </a:xfrm>
          <a:custGeom>
            <a:avLst/>
            <a:gdLst/>
            <a:ahLst/>
            <a:cxnLst>
              <a:cxn ang="0">
                <a:pos x="2147483646" y="0"/>
              </a:cxn>
              <a:cxn ang="0">
                <a:pos x="0" y="2147483646"/>
              </a:cxn>
              <a:cxn ang="0">
                <a:pos x="2147483646" y="2147483646"/>
              </a:cxn>
              <a:cxn ang="0">
                <a:pos x="2147483646" y="2147483646"/>
              </a:cxn>
              <a:cxn ang="0">
                <a:pos x="2147483646" y="0"/>
              </a:cxn>
            </a:cxnLst>
            <a:pathLst>
              <a:path w="70" h="83">
                <a:moveTo>
                  <a:pt x="62" y="0"/>
                </a:moveTo>
                <a:cubicBezTo>
                  <a:pt x="48" y="31"/>
                  <a:pt x="26" y="57"/>
                  <a:pt x="0" y="77"/>
                </a:cubicBezTo>
                <a:cubicBezTo>
                  <a:pt x="9" y="83"/>
                  <a:pt x="9" y="83"/>
                  <a:pt x="9" y="83"/>
                </a:cubicBezTo>
                <a:cubicBezTo>
                  <a:pt x="34" y="63"/>
                  <a:pt x="55" y="38"/>
                  <a:pt x="70" y="8"/>
                </a:cubicBezTo>
                <a:cubicBezTo>
                  <a:pt x="62" y="0"/>
                  <a:pt x="62" y="0"/>
                  <a:pt x="62" y="0"/>
                </a:cubicBezTo>
              </a:path>
            </a:pathLst>
          </a:custGeom>
          <a:solidFill>
            <a:srgbClr val="C9C9CA"/>
          </a:solidFill>
          <a:ln w="9525">
            <a:noFill/>
          </a:ln>
        </p:spPr>
        <p:txBody>
          <a:bodyPr/>
          <a:p>
            <a:endParaRPr lang="zh-CN" altLang="en-US"/>
          </a:p>
        </p:txBody>
      </p:sp>
      <p:sp>
        <p:nvSpPr>
          <p:cNvPr id="69710" name="ís1îḍè"/>
          <p:cNvSpPr/>
          <p:nvPr>
            <p:custDataLst>
              <p:tags r:id="rId80"/>
            </p:custDataLst>
          </p:nvPr>
        </p:nvSpPr>
        <p:spPr>
          <a:xfrm>
            <a:off x="3425825" y="5549900"/>
            <a:ext cx="19050" cy="1588"/>
          </a:xfrm>
          <a:custGeom>
            <a:avLst/>
            <a:gdLst/>
            <a:ahLst/>
            <a:cxnLst>
              <a:cxn ang="0">
                <a:pos x="0" y="0"/>
              </a:cxn>
              <a:cxn ang="0">
                <a:pos x="0" y="0"/>
              </a:cxn>
              <a:cxn ang="0">
                <a:pos x="2147483646" y="2147483646"/>
              </a:cxn>
              <a:cxn ang="0">
                <a:pos x="2147483646" y="2147483646"/>
              </a:cxn>
              <a:cxn ang="0">
                <a:pos x="0" y="0"/>
              </a:cxn>
            </a:cxnLst>
            <a:pathLst>
              <a:path w="17" h="1">
                <a:moveTo>
                  <a:pt x="0" y="0"/>
                </a:moveTo>
                <a:cubicBezTo>
                  <a:pt x="0" y="0"/>
                  <a:pt x="0" y="0"/>
                  <a:pt x="0" y="0"/>
                </a:cubicBezTo>
                <a:cubicBezTo>
                  <a:pt x="6" y="1"/>
                  <a:pt x="12" y="1"/>
                  <a:pt x="17" y="1"/>
                </a:cubicBezTo>
                <a:cubicBezTo>
                  <a:pt x="17" y="1"/>
                  <a:pt x="17" y="1"/>
                  <a:pt x="17" y="1"/>
                </a:cubicBezTo>
                <a:cubicBezTo>
                  <a:pt x="12" y="1"/>
                  <a:pt x="6" y="1"/>
                  <a:pt x="0" y="0"/>
                </a:cubicBezTo>
              </a:path>
            </a:pathLst>
          </a:custGeom>
          <a:solidFill>
            <a:srgbClr val="39525E"/>
          </a:solidFill>
          <a:ln w="9525">
            <a:noFill/>
          </a:ln>
        </p:spPr>
        <p:txBody>
          <a:bodyPr/>
          <a:p>
            <a:endParaRPr lang="zh-CN" altLang="en-US"/>
          </a:p>
        </p:txBody>
      </p:sp>
      <p:sp>
        <p:nvSpPr>
          <p:cNvPr id="69711" name="íṧľidê"/>
          <p:cNvSpPr/>
          <p:nvPr>
            <p:custDataLst>
              <p:tags r:id="rId81"/>
            </p:custDataLst>
          </p:nvPr>
        </p:nvSpPr>
        <p:spPr>
          <a:xfrm>
            <a:off x="3425825" y="5549900"/>
            <a:ext cx="0" cy="0"/>
          </a:xfrm>
          <a:custGeom>
            <a:avLst/>
            <a:gdLst/>
            <a:ahLst/>
            <a:cxnLst>
              <a:cxn ang="0">
                <a:pos x="0" y="0"/>
              </a:cxn>
              <a:cxn ang="0">
                <a:pos x="0" y="0"/>
              </a:cxn>
              <a:cxn ang="0">
                <a:pos x="0" y="0"/>
              </a:cxn>
              <a:cxn ang="0">
                <a:pos x="0" y="0"/>
              </a:cxn>
              <a:cxn ang="0">
                <a:pos x="0" y="0"/>
              </a:cxn>
              <a:cxn ang="0">
                <a:pos x="0" y="0"/>
              </a:cxn>
            </a:cxnLst>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path>
            </a:pathLst>
          </a:custGeom>
          <a:solidFill>
            <a:srgbClr val="DCDCDD"/>
          </a:solidFill>
          <a:ln w="9525">
            <a:noFill/>
          </a:ln>
        </p:spPr>
        <p:txBody>
          <a:bodyPr/>
          <a:p>
            <a:endParaRPr lang="zh-CN" altLang="en-US"/>
          </a:p>
        </p:txBody>
      </p:sp>
      <p:sp>
        <p:nvSpPr>
          <p:cNvPr id="69712" name="iŝľîḓé"/>
          <p:cNvSpPr/>
          <p:nvPr>
            <p:custDataLst>
              <p:tags r:id="rId82"/>
            </p:custDataLst>
          </p:nvPr>
        </p:nvSpPr>
        <p:spPr>
          <a:xfrm>
            <a:off x="3397250" y="5724525"/>
            <a:ext cx="28575" cy="4763"/>
          </a:xfrm>
          <a:custGeom>
            <a:avLst/>
            <a:gdLst/>
            <a:ahLst/>
            <a:cxnLst>
              <a:cxn ang="0">
                <a:pos x="0" y="0"/>
              </a:cxn>
              <a:cxn ang="0">
                <a:pos x="0" y="0"/>
              </a:cxn>
              <a:cxn ang="0">
                <a:pos x="2147483646" y="2147483646"/>
              </a:cxn>
              <a:cxn ang="0">
                <a:pos x="0" y="0"/>
              </a:cxn>
            </a:cxnLst>
            <a:pathLst>
              <a:path w="30" h="5">
                <a:moveTo>
                  <a:pt x="0" y="0"/>
                </a:moveTo>
                <a:lnTo>
                  <a:pt x="0" y="0"/>
                </a:lnTo>
                <a:lnTo>
                  <a:pt x="30" y="5"/>
                </a:lnTo>
                <a:lnTo>
                  <a:pt x="0" y="0"/>
                </a:lnTo>
                <a:close/>
              </a:path>
            </a:pathLst>
          </a:custGeom>
          <a:solidFill>
            <a:srgbClr val="D2D1D1"/>
          </a:solidFill>
          <a:ln w="9525">
            <a:noFill/>
          </a:ln>
        </p:spPr>
        <p:txBody>
          <a:bodyPr/>
          <a:p>
            <a:endParaRPr lang="zh-CN" altLang="en-US"/>
          </a:p>
        </p:txBody>
      </p:sp>
      <p:sp>
        <p:nvSpPr>
          <p:cNvPr id="69713" name="išḻíḑè"/>
          <p:cNvSpPr/>
          <p:nvPr>
            <p:custDataLst>
              <p:tags r:id="rId83"/>
            </p:custDataLst>
          </p:nvPr>
        </p:nvSpPr>
        <p:spPr>
          <a:xfrm>
            <a:off x="3397250" y="5724525"/>
            <a:ext cx="28575" cy="4763"/>
          </a:xfrm>
          <a:custGeom>
            <a:avLst/>
            <a:gdLst/>
            <a:ahLst/>
            <a:cxnLst>
              <a:cxn ang="0">
                <a:pos x="0" y="0"/>
              </a:cxn>
              <a:cxn ang="0">
                <a:pos x="0" y="0"/>
              </a:cxn>
              <a:cxn ang="0">
                <a:pos x="2147483646" y="2147483646"/>
              </a:cxn>
              <a:cxn ang="0">
                <a:pos x="0" y="0"/>
              </a:cxn>
            </a:cxnLst>
            <a:pathLst>
              <a:path w="30" h="5">
                <a:moveTo>
                  <a:pt x="0" y="0"/>
                </a:moveTo>
                <a:lnTo>
                  <a:pt x="0" y="0"/>
                </a:lnTo>
                <a:lnTo>
                  <a:pt x="30" y="5"/>
                </a:lnTo>
                <a:lnTo>
                  <a:pt x="0" y="0"/>
                </a:lnTo>
              </a:path>
            </a:pathLst>
          </a:custGeom>
          <a:noFill/>
          <a:ln w="9525">
            <a:noFill/>
          </a:ln>
        </p:spPr>
        <p:txBody>
          <a:bodyPr/>
          <a:p>
            <a:endParaRPr lang="zh-CN" altLang="en-US"/>
          </a:p>
        </p:txBody>
      </p:sp>
      <p:sp>
        <p:nvSpPr>
          <p:cNvPr id="69714" name="íṡḻîḓé"/>
          <p:cNvSpPr/>
          <p:nvPr>
            <p:custDataLst>
              <p:tags r:id="rId84"/>
            </p:custDataLst>
          </p:nvPr>
        </p:nvSpPr>
        <p:spPr>
          <a:xfrm>
            <a:off x="3397250" y="5665788"/>
            <a:ext cx="65088" cy="65087"/>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57" h="58">
                <a:moveTo>
                  <a:pt x="8" y="0"/>
                </a:moveTo>
                <a:cubicBezTo>
                  <a:pt x="0" y="53"/>
                  <a:pt x="0" y="53"/>
                  <a:pt x="0" y="53"/>
                </a:cubicBezTo>
                <a:cubicBezTo>
                  <a:pt x="26" y="57"/>
                  <a:pt x="26" y="57"/>
                  <a:pt x="26" y="57"/>
                </a:cubicBezTo>
                <a:cubicBezTo>
                  <a:pt x="27" y="58"/>
                  <a:pt x="28" y="58"/>
                  <a:pt x="29" y="58"/>
                </a:cubicBezTo>
                <a:cubicBezTo>
                  <a:pt x="36" y="58"/>
                  <a:pt x="43" y="52"/>
                  <a:pt x="46" y="44"/>
                </a:cubicBezTo>
                <a:cubicBezTo>
                  <a:pt x="57" y="2"/>
                  <a:pt x="57" y="2"/>
                  <a:pt x="57" y="2"/>
                </a:cubicBezTo>
                <a:cubicBezTo>
                  <a:pt x="52" y="2"/>
                  <a:pt x="47" y="2"/>
                  <a:pt x="43" y="2"/>
                </a:cubicBezTo>
                <a:cubicBezTo>
                  <a:pt x="31" y="2"/>
                  <a:pt x="20" y="1"/>
                  <a:pt x="8" y="0"/>
                </a:cubicBezTo>
              </a:path>
            </a:pathLst>
          </a:custGeom>
          <a:solidFill>
            <a:srgbClr val="DCDCDD"/>
          </a:solidFill>
          <a:ln w="9525">
            <a:noFill/>
          </a:ln>
        </p:spPr>
        <p:txBody>
          <a:bodyPr/>
          <a:p>
            <a:endParaRPr lang="zh-CN" altLang="en-US"/>
          </a:p>
        </p:txBody>
      </p:sp>
      <p:sp>
        <p:nvSpPr>
          <p:cNvPr id="69715" name="iśḷïḋè"/>
          <p:cNvSpPr/>
          <p:nvPr>
            <p:custDataLst>
              <p:tags r:id="rId85"/>
            </p:custDataLst>
          </p:nvPr>
        </p:nvSpPr>
        <p:spPr>
          <a:xfrm>
            <a:off x="3406775" y="5653088"/>
            <a:ext cx="57150" cy="14287"/>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52" h="13">
                <a:moveTo>
                  <a:pt x="2" y="0"/>
                </a:moveTo>
                <a:cubicBezTo>
                  <a:pt x="0" y="11"/>
                  <a:pt x="0" y="11"/>
                  <a:pt x="0" y="11"/>
                </a:cubicBezTo>
                <a:cubicBezTo>
                  <a:pt x="12" y="12"/>
                  <a:pt x="23" y="13"/>
                  <a:pt x="35" y="13"/>
                </a:cubicBezTo>
                <a:cubicBezTo>
                  <a:pt x="39" y="13"/>
                  <a:pt x="44" y="13"/>
                  <a:pt x="49" y="13"/>
                </a:cubicBezTo>
                <a:cubicBezTo>
                  <a:pt x="52" y="2"/>
                  <a:pt x="52" y="2"/>
                  <a:pt x="52" y="2"/>
                </a:cubicBezTo>
                <a:cubicBezTo>
                  <a:pt x="46" y="3"/>
                  <a:pt x="40" y="3"/>
                  <a:pt x="35" y="3"/>
                </a:cubicBezTo>
                <a:cubicBezTo>
                  <a:pt x="24" y="3"/>
                  <a:pt x="13" y="2"/>
                  <a:pt x="2" y="0"/>
                </a:cubicBezTo>
              </a:path>
            </a:pathLst>
          </a:custGeom>
          <a:solidFill>
            <a:srgbClr val="C9C9CA"/>
          </a:solidFill>
          <a:ln w="9525">
            <a:noFill/>
          </a:ln>
        </p:spPr>
        <p:txBody>
          <a:bodyPr/>
          <a:p>
            <a:endParaRPr lang="zh-CN" altLang="en-US"/>
          </a:p>
        </p:txBody>
      </p:sp>
      <p:sp>
        <p:nvSpPr>
          <p:cNvPr id="69716" name="ïşḻïḍé"/>
          <p:cNvSpPr/>
          <p:nvPr>
            <p:custDataLst>
              <p:tags r:id="rId86"/>
            </p:custDataLst>
          </p:nvPr>
        </p:nvSpPr>
        <p:spPr>
          <a:xfrm>
            <a:off x="3408363" y="5195888"/>
            <a:ext cx="268287" cy="460375"/>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239" h="410">
                <a:moveTo>
                  <a:pt x="65" y="0"/>
                </a:moveTo>
                <a:cubicBezTo>
                  <a:pt x="50" y="92"/>
                  <a:pt x="50" y="92"/>
                  <a:pt x="50" y="92"/>
                </a:cubicBezTo>
                <a:cubicBezTo>
                  <a:pt x="105" y="101"/>
                  <a:pt x="145" y="149"/>
                  <a:pt x="145" y="203"/>
                </a:cubicBezTo>
                <a:cubicBezTo>
                  <a:pt x="145" y="209"/>
                  <a:pt x="144" y="215"/>
                  <a:pt x="143" y="221"/>
                </a:cubicBezTo>
                <a:cubicBezTo>
                  <a:pt x="143" y="223"/>
                  <a:pt x="143" y="224"/>
                  <a:pt x="143" y="225"/>
                </a:cubicBezTo>
                <a:cubicBezTo>
                  <a:pt x="132" y="278"/>
                  <a:pt x="85" y="316"/>
                  <a:pt x="32" y="316"/>
                </a:cubicBezTo>
                <a:cubicBezTo>
                  <a:pt x="32" y="316"/>
                  <a:pt x="32" y="316"/>
                  <a:pt x="32" y="316"/>
                </a:cubicBezTo>
                <a:cubicBezTo>
                  <a:pt x="32" y="316"/>
                  <a:pt x="32" y="316"/>
                  <a:pt x="32" y="316"/>
                </a:cubicBezTo>
                <a:cubicBezTo>
                  <a:pt x="27" y="316"/>
                  <a:pt x="21" y="316"/>
                  <a:pt x="15" y="315"/>
                </a:cubicBezTo>
                <a:cubicBezTo>
                  <a:pt x="15" y="315"/>
                  <a:pt x="15" y="315"/>
                  <a:pt x="15" y="315"/>
                </a:cubicBezTo>
                <a:cubicBezTo>
                  <a:pt x="15" y="315"/>
                  <a:pt x="15" y="315"/>
                  <a:pt x="15" y="315"/>
                </a:cubicBezTo>
                <a:cubicBezTo>
                  <a:pt x="0" y="407"/>
                  <a:pt x="0" y="407"/>
                  <a:pt x="0" y="407"/>
                </a:cubicBezTo>
                <a:cubicBezTo>
                  <a:pt x="11" y="409"/>
                  <a:pt x="22" y="410"/>
                  <a:pt x="33" y="410"/>
                </a:cubicBezTo>
                <a:cubicBezTo>
                  <a:pt x="38" y="410"/>
                  <a:pt x="44" y="410"/>
                  <a:pt x="50" y="409"/>
                </a:cubicBezTo>
                <a:cubicBezTo>
                  <a:pt x="50" y="409"/>
                  <a:pt x="50" y="409"/>
                  <a:pt x="50" y="409"/>
                </a:cubicBezTo>
                <a:cubicBezTo>
                  <a:pt x="89" y="406"/>
                  <a:pt x="126" y="391"/>
                  <a:pt x="157" y="368"/>
                </a:cubicBezTo>
                <a:cubicBezTo>
                  <a:pt x="157" y="368"/>
                  <a:pt x="157" y="368"/>
                  <a:pt x="157" y="368"/>
                </a:cubicBezTo>
                <a:cubicBezTo>
                  <a:pt x="157" y="368"/>
                  <a:pt x="157" y="368"/>
                  <a:pt x="157" y="368"/>
                </a:cubicBezTo>
                <a:cubicBezTo>
                  <a:pt x="183" y="348"/>
                  <a:pt x="205" y="322"/>
                  <a:pt x="219" y="291"/>
                </a:cubicBezTo>
                <a:cubicBezTo>
                  <a:pt x="219" y="291"/>
                  <a:pt x="219" y="291"/>
                  <a:pt x="219" y="291"/>
                </a:cubicBezTo>
                <a:cubicBezTo>
                  <a:pt x="219" y="291"/>
                  <a:pt x="219" y="291"/>
                  <a:pt x="219" y="291"/>
                </a:cubicBezTo>
                <a:cubicBezTo>
                  <a:pt x="227" y="275"/>
                  <a:pt x="232" y="258"/>
                  <a:pt x="236" y="239"/>
                </a:cubicBezTo>
                <a:cubicBezTo>
                  <a:pt x="236" y="239"/>
                  <a:pt x="236" y="239"/>
                  <a:pt x="236" y="239"/>
                </a:cubicBezTo>
                <a:cubicBezTo>
                  <a:pt x="236" y="239"/>
                  <a:pt x="236" y="239"/>
                  <a:pt x="236" y="239"/>
                </a:cubicBezTo>
                <a:cubicBezTo>
                  <a:pt x="236" y="238"/>
                  <a:pt x="236" y="238"/>
                  <a:pt x="236" y="238"/>
                </a:cubicBezTo>
                <a:cubicBezTo>
                  <a:pt x="236" y="238"/>
                  <a:pt x="236" y="238"/>
                  <a:pt x="236" y="238"/>
                </a:cubicBezTo>
                <a:cubicBezTo>
                  <a:pt x="236" y="238"/>
                  <a:pt x="236" y="237"/>
                  <a:pt x="236" y="237"/>
                </a:cubicBezTo>
                <a:cubicBezTo>
                  <a:pt x="236" y="237"/>
                  <a:pt x="236" y="237"/>
                  <a:pt x="236" y="237"/>
                </a:cubicBezTo>
                <a:cubicBezTo>
                  <a:pt x="236" y="237"/>
                  <a:pt x="236" y="237"/>
                  <a:pt x="236" y="237"/>
                </a:cubicBezTo>
                <a:cubicBezTo>
                  <a:pt x="236" y="236"/>
                  <a:pt x="236" y="236"/>
                  <a:pt x="236" y="236"/>
                </a:cubicBezTo>
                <a:cubicBezTo>
                  <a:pt x="236" y="236"/>
                  <a:pt x="236" y="236"/>
                  <a:pt x="236" y="236"/>
                </a:cubicBezTo>
                <a:cubicBezTo>
                  <a:pt x="236" y="236"/>
                  <a:pt x="236" y="236"/>
                  <a:pt x="236" y="236"/>
                </a:cubicBezTo>
                <a:cubicBezTo>
                  <a:pt x="236" y="236"/>
                  <a:pt x="236" y="236"/>
                  <a:pt x="236" y="236"/>
                </a:cubicBezTo>
                <a:cubicBezTo>
                  <a:pt x="236" y="236"/>
                  <a:pt x="236" y="236"/>
                  <a:pt x="236" y="236"/>
                </a:cubicBezTo>
                <a:cubicBezTo>
                  <a:pt x="236" y="236"/>
                  <a:pt x="236" y="235"/>
                  <a:pt x="236" y="235"/>
                </a:cubicBezTo>
                <a:cubicBezTo>
                  <a:pt x="236" y="235"/>
                  <a:pt x="236" y="235"/>
                  <a:pt x="236" y="235"/>
                </a:cubicBezTo>
                <a:cubicBezTo>
                  <a:pt x="239" y="216"/>
                  <a:pt x="239" y="197"/>
                  <a:pt x="237" y="178"/>
                </a:cubicBezTo>
                <a:cubicBezTo>
                  <a:pt x="237" y="178"/>
                  <a:pt x="237" y="178"/>
                  <a:pt x="237" y="178"/>
                </a:cubicBezTo>
                <a:cubicBezTo>
                  <a:pt x="237" y="178"/>
                  <a:pt x="237" y="178"/>
                  <a:pt x="237" y="178"/>
                </a:cubicBezTo>
                <a:cubicBezTo>
                  <a:pt x="233" y="144"/>
                  <a:pt x="221" y="113"/>
                  <a:pt x="202" y="85"/>
                </a:cubicBezTo>
                <a:cubicBezTo>
                  <a:pt x="202" y="85"/>
                  <a:pt x="202" y="85"/>
                  <a:pt x="202" y="85"/>
                </a:cubicBezTo>
                <a:cubicBezTo>
                  <a:pt x="180" y="54"/>
                  <a:pt x="149" y="29"/>
                  <a:pt x="113" y="13"/>
                </a:cubicBezTo>
                <a:cubicBezTo>
                  <a:pt x="113" y="13"/>
                  <a:pt x="113" y="13"/>
                  <a:pt x="113" y="13"/>
                </a:cubicBezTo>
                <a:cubicBezTo>
                  <a:pt x="113" y="13"/>
                  <a:pt x="113" y="13"/>
                  <a:pt x="113" y="13"/>
                </a:cubicBezTo>
                <a:cubicBezTo>
                  <a:pt x="98" y="7"/>
                  <a:pt x="82" y="2"/>
                  <a:pt x="65" y="0"/>
                </a:cubicBezTo>
                <a:cubicBezTo>
                  <a:pt x="65" y="0"/>
                  <a:pt x="65" y="0"/>
                  <a:pt x="65" y="0"/>
                </a:cubicBezTo>
              </a:path>
            </a:pathLst>
          </a:custGeom>
          <a:solidFill>
            <a:srgbClr val="DCDCDD"/>
          </a:solidFill>
          <a:ln w="9525">
            <a:noFill/>
          </a:ln>
        </p:spPr>
        <p:txBody>
          <a:bodyPr/>
          <a:p>
            <a:endParaRPr lang="zh-CN" altLang="en-US"/>
          </a:p>
        </p:txBody>
      </p:sp>
      <p:sp>
        <p:nvSpPr>
          <p:cNvPr id="69717" name="íṩlïḋè"/>
          <p:cNvSpPr/>
          <p:nvPr>
            <p:custDataLst>
              <p:tags r:id="rId87"/>
            </p:custDataLst>
          </p:nvPr>
        </p:nvSpPr>
        <p:spPr>
          <a:xfrm>
            <a:off x="2778125" y="5208588"/>
            <a:ext cx="150813" cy="207962"/>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34" h="184">
                <a:moveTo>
                  <a:pt x="98" y="0"/>
                </a:moveTo>
                <a:cubicBezTo>
                  <a:pt x="36" y="0"/>
                  <a:pt x="36" y="0"/>
                  <a:pt x="36" y="0"/>
                </a:cubicBezTo>
                <a:cubicBezTo>
                  <a:pt x="26" y="0"/>
                  <a:pt x="17" y="8"/>
                  <a:pt x="16" y="19"/>
                </a:cubicBezTo>
                <a:cubicBezTo>
                  <a:pt x="1" y="159"/>
                  <a:pt x="1" y="159"/>
                  <a:pt x="1" y="159"/>
                </a:cubicBezTo>
                <a:cubicBezTo>
                  <a:pt x="0" y="172"/>
                  <a:pt x="9" y="184"/>
                  <a:pt x="21" y="184"/>
                </a:cubicBezTo>
                <a:cubicBezTo>
                  <a:pt x="113" y="184"/>
                  <a:pt x="113" y="184"/>
                  <a:pt x="113" y="184"/>
                </a:cubicBezTo>
                <a:cubicBezTo>
                  <a:pt x="125" y="184"/>
                  <a:pt x="134" y="172"/>
                  <a:pt x="132" y="159"/>
                </a:cubicBezTo>
                <a:cubicBezTo>
                  <a:pt x="118" y="19"/>
                  <a:pt x="118" y="19"/>
                  <a:pt x="118" y="19"/>
                </a:cubicBezTo>
                <a:cubicBezTo>
                  <a:pt x="116" y="8"/>
                  <a:pt x="108" y="0"/>
                  <a:pt x="98" y="0"/>
                </a:cubicBezTo>
              </a:path>
            </a:pathLst>
          </a:custGeom>
          <a:solidFill>
            <a:srgbClr val="F05161"/>
          </a:solidFill>
          <a:ln w="9525">
            <a:noFill/>
          </a:ln>
        </p:spPr>
        <p:txBody>
          <a:bodyPr/>
          <a:p>
            <a:endParaRPr lang="zh-CN" altLang="en-US"/>
          </a:p>
        </p:txBody>
      </p:sp>
      <p:sp>
        <p:nvSpPr>
          <p:cNvPr id="69718" name="îṩļiḍè"/>
          <p:cNvSpPr/>
          <p:nvPr>
            <p:custDataLst>
              <p:tags r:id="rId88"/>
            </p:custDataLst>
          </p:nvPr>
        </p:nvSpPr>
        <p:spPr>
          <a:xfrm>
            <a:off x="2524125" y="5341938"/>
            <a:ext cx="234950" cy="20478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09" h="183">
                <a:moveTo>
                  <a:pt x="36" y="12"/>
                </a:moveTo>
                <a:cubicBezTo>
                  <a:pt x="5" y="66"/>
                  <a:pt x="5" y="66"/>
                  <a:pt x="5" y="66"/>
                </a:cubicBezTo>
                <a:cubicBezTo>
                  <a:pt x="0" y="74"/>
                  <a:pt x="3" y="86"/>
                  <a:pt x="12" y="92"/>
                </a:cubicBezTo>
                <a:cubicBezTo>
                  <a:pt x="126" y="175"/>
                  <a:pt x="126" y="175"/>
                  <a:pt x="126" y="175"/>
                </a:cubicBezTo>
                <a:cubicBezTo>
                  <a:pt x="136" y="183"/>
                  <a:pt x="151" y="181"/>
                  <a:pt x="157" y="171"/>
                </a:cubicBezTo>
                <a:cubicBezTo>
                  <a:pt x="203" y="91"/>
                  <a:pt x="203" y="91"/>
                  <a:pt x="203" y="91"/>
                </a:cubicBezTo>
                <a:cubicBezTo>
                  <a:pt x="209" y="81"/>
                  <a:pt x="203" y="67"/>
                  <a:pt x="191" y="62"/>
                </a:cubicBezTo>
                <a:cubicBezTo>
                  <a:pt x="63" y="4"/>
                  <a:pt x="63" y="4"/>
                  <a:pt x="63" y="4"/>
                </a:cubicBezTo>
                <a:cubicBezTo>
                  <a:pt x="53" y="0"/>
                  <a:pt x="41" y="3"/>
                  <a:pt x="36" y="12"/>
                </a:cubicBezTo>
              </a:path>
            </a:pathLst>
          </a:custGeom>
          <a:solidFill>
            <a:srgbClr val="F05161"/>
          </a:solidFill>
          <a:ln w="9525">
            <a:noFill/>
          </a:ln>
        </p:spPr>
        <p:txBody>
          <a:bodyPr/>
          <a:p>
            <a:endParaRPr lang="zh-CN" altLang="en-US"/>
          </a:p>
        </p:txBody>
      </p:sp>
      <p:sp>
        <p:nvSpPr>
          <p:cNvPr id="69719" name="ïşļîḋe"/>
          <p:cNvSpPr/>
          <p:nvPr>
            <p:custDataLst>
              <p:tags r:id="rId89"/>
            </p:custDataLst>
          </p:nvPr>
        </p:nvSpPr>
        <p:spPr>
          <a:xfrm>
            <a:off x="2524125" y="5576888"/>
            <a:ext cx="234950" cy="20478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09" h="183">
                <a:moveTo>
                  <a:pt x="5" y="117"/>
                </a:moveTo>
                <a:cubicBezTo>
                  <a:pt x="36" y="171"/>
                  <a:pt x="36" y="171"/>
                  <a:pt x="36" y="171"/>
                </a:cubicBezTo>
                <a:cubicBezTo>
                  <a:pt x="41" y="180"/>
                  <a:pt x="53" y="183"/>
                  <a:pt x="63" y="178"/>
                </a:cubicBezTo>
                <a:cubicBezTo>
                  <a:pt x="191" y="121"/>
                  <a:pt x="191" y="121"/>
                  <a:pt x="191" y="121"/>
                </a:cubicBezTo>
                <a:cubicBezTo>
                  <a:pt x="203" y="116"/>
                  <a:pt x="209" y="102"/>
                  <a:pt x="203" y="92"/>
                </a:cubicBezTo>
                <a:cubicBezTo>
                  <a:pt x="157" y="12"/>
                  <a:pt x="157" y="12"/>
                  <a:pt x="157" y="12"/>
                </a:cubicBezTo>
                <a:cubicBezTo>
                  <a:pt x="151" y="2"/>
                  <a:pt x="136" y="0"/>
                  <a:pt x="126" y="7"/>
                </a:cubicBezTo>
                <a:cubicBezTo>
                  <a:pt x="12" y="90"/>
                  <a:pt x="12" y="90"/>
                  <a:pt x="12" y="90"/>
                </a:cubicBezTo>
                <a:cubicBezTo>
                  <a:pt x="3" y="97"/>
                  <a:pt x="0" y="108"/>
                  <a:pt x="5" y="117"/>
                </a:cubicBezTo>
              </a:path>
            </a:pathLst>
          </a:custGeom>
          <a:solidFill>
            <a:srgbClr val="F05161"/>
          </a:solidFill>
          <a:ln w="9525">
            <a:noFill/>
          </a:ln>
        </p:spPr>
        <p:txBody>
          <a:bodyPr/>
          <a:p>
            <a:endParaRPr lang="zh-CN" altLang="en-US"/>
          </a:p>
        </p:txBody>
      </p:sp>
      <p:sp>
        <p:nvSpPr>
          <p:cNvPr id="69720" name="íṣ1îďê"/>
          <p:cNvSpPr/>
          <p:nvPr>
            <p:custDataLst>
              <p:tags r:id="rId90"/>
            </p:custDataLst>
          </p:nvPr>
        </p:nvSpPr>
        <p:spPr>
          <a:xfrm>
            <a:off x="2778125" y="5708650"/>
            <a:ext cx="150813" cy="206375"/>
          </a:xfrm>
          <a:custGeom>
            <a:avLst/>
            <a:gdLst/>
            <a:ahLst/>
            <a:cxnLst>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Lst>
            <a:pathLst>
              <a:path w="134" h="184">
                <a:moveTo>
                  <a:pt x="36" y="184"/>
                </a:moveTo>
                <a:cubicBezTo>
                  <a:pt x="98" y="184"/>
                  <a:pt x="98" y="184"/>
                  <a:pt x="98" y="184"/>
                </a:cubicBezTo>
                <a:cubicBezTo>
                  <a:pt x="108" y="184"/>
                  <a:pt x="116" y="176"/>
                  <a:pt x="118" y="165"/>
                </a:cubicBezTo>
                <a:cubicBezTo>
                  <a:pt x="132" y="25"/>
                  <a:pt x="132" y="25"/>
                  <a:pt x="132" y="25"/>
                </a:cubicBezTo>
                <a:cubicBezTo>
                  <a:pt x="134" y="12"/>
                  <a:pt x="125" y="0"/>
                  <a:pt x="113" y="0"/>
                </a:cubicBezTo>
                <a:cubicBezTo>
                  <a:pt x="21" y="0"/>
                  <a:pt x="21" y="0"/>
                  <a:pt x="21" y="0"/>
                </a:cubicBezTo>
                <a:cubicBezTo>
                  <a:pt x="9" y="0"/>
                  <a:pt x="0" y="12"/>
                  <a:pt x="1" y="25"/>
                </a:cubicBezTo>
                <a:cubicBezTo>
                  <a:pt x="16" y="165"/>
                  <a:pt x="16" y="165"/>
                  <a:pt x="16" y="165"/>
                </a:cubicBezTo>
                <a:cubicBezTo>
                  <a:pt x="17" y="176"/>
                  <a:pt x="26" y="184"/>
                  <a:pt x="36" y="184"/>
                </a:cubicBezTo>
              </a:path>
            </a:pathLst>
          </a:custGeom>
          <a:solidFill>
            <a:srgbClr val="F05161"/>
          </a:solidFill>
          <a:ln w="9525">
            <a:noFill/>
          </a:ln>
        </p:spPr>
        <p:txBody>
          <a:bodyPr/>
          <a:p>
            <a:endParaRPr lang="zh-CN" altLang="en-US"/>
          </a:p>
        </p:txBody>
      </p:sp>
      <p:sp>
        <p:nvSpPr>
          <p:cNvPr id="69721" name="i$ľïďê"/>
          <p:cNvSpPr/>
          <p:nvPr>
            <p:custDataLst>
              <p:tags r:id="rId91"/>
            </p:custDataLst>
          </p:nvPr>
        </p:nvSpPr>
        <p:spPr>
          <a:xfrm>
            <a:off x="2949575" y="5576888"/>
            <a:ext cx="233363" cy="20478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08" h="183">
                <a:moveTo>
                  <a:pt x="172" y="171"/>
                </a:moveTo>
                <a:cubicBezTo>
                  <a:pt x="203" y="117"/>
                  <a:pt x="203" y="117"/>
                  <a:pt x="203" y="117"/>
                </a:cubicBezTo>
                <a:cubicBezTo>
                  <a:pt x="208" y="108"/>
                  <a:pt x="205" y="97"/>
                  <a:pt x="197" y="90"/>
                </a:cubicBezTo>
                <a:cubicBezTo>
                  <a:pt x="83" y="7"/>
                  <a:pt x="83" y="7"/>
                  <a:pt x="83" y="7"/>
                </a:cubicBezTo>
                <a:cubicBezTo>
                  <a:pt x="72" y="0"/>
                  <a:pt x="58" y="2"/>
                  <a:pt x="52" y="12"/>
                </a:cubicBezTo>
                <a:cubicBezTo>
                  <a:pt x="6" y="92"/>
                  <a:pt x="6" y="92"/>
                  <a:pt x="6" y="92"/>
                </a:cubicBezTo>
                <a:cubicBezTo>
                  <a:pt x="0" y="102"/>
                  <a:pt x="5" y="116"/>
                  <a:pt x="17" y="121"/>
                </a:cubicBezTo>
                <a:cubicBezTo>
                  <a:pt x="146" y="178"/>
                  <a:pt x="146" y="178"/>
                  <a:pt x="146" y="178"/>
                </a:cubicBezTo>
                <a:cubicBezTo>
                  <a:pt x="156" y="183"/>
                  <a:pt x="167" y="180"/>
                  <a:pt x="172" y="171"/>
                </a:cubicBezTo>
              </a:path>
            </a:pathLst>
          </a:custGeom>
          <a:solidFill>
            <a:srgbClr val="F05161"/>
          </a:solidFill>
          <a:ln w="9525">
            <a:noFill/>
          </a:ln>
        </p:spPr>
        <p:txBody>
          <a:bodyPr/>
          <a:p>
            <a:endParaRPr lang="zh-CN" altLang="en-US"/>
          </a:p>
        </p:txBody>
      </p:sp>
      <p:sp>
        <p:nvSpPr>
          <p:cNvPr id="69722" name="îṡļide"/>
          <p:cNvSpPr/>
          <p:nvPr>
            <p:custDataLst>
              <p:tags r:id="rId92"/>
            </p:custDataLst>
          </p:nvPr>
        </p:nvSpPr>
        <p:spPr>
          <a:xfrm>
            <a:off x="2949575" y="5341938"/>
            <a:ext cx="233363" cy="204787"/>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08" h="183">
                <a:moveTo>
                  <a:pt x="203" y="66"/>
                </a:moveTo>
                <a:cubicBezTo>
                  <a:pt x="172" y="12"/>
                  <a:pt x="172" y="12"/>
                  <a:pt x="172" y="12"/>
                </a:cubicBezTo>
                <a:cubicBezTo>
                  <a:pt x="167" y="3"/>
                  <a:pt x="156" y="0"/>
                  <a:pt x="146" y="4"/>
                </a:cubicBezTo>
                <a:cubicBezTo>
                  <a:pt x="17" y="62"/>
                  <a:pt x="17" y="62"/>
                  <a:pt x="17" y="62"/>
                </a:cubicBezTo>
                <a:cubicBezTo>
                  <a:pt x="5" y="67"/>
                  <a:pt x="0" y="81"/>
                  <a:pt x="6" y="91"/>
                </a:cubicBezTo>
                <a:cubicBezTo>
                  <a:pt x="52" y="171"/>
                  <a:pt x="52" y="171"/>
                  <a:pt x="52" y="171"/>
                </a:cubicBezTo>
                <a:cubicBezTo>
                  <a:pt x="58" y="181"/>
                  <a:pt x="72" y="183"/>
                  <a:pt x="83" y="175"/>
                </a:cubicBezTo>
                <a:cubicBezTo>
                  <a:pt x="197" y="92"/>
                  <a:pt x="197" y="92"/>
                  <a:pt x="197" y="92"/>
                </a:cubicBezTo>
                <a:cubicBezTo>
                  <a:pt x="205" y="86"/>
                  <a:pt x="208" y="74"/>
                  <a:pt x="203" y="66"/>
                </a:cubicBezTo>
              </a:path>
            </a:pathLst>
          </a:custGeom>
          <a:solidFill>
            <a:srgbClr val="F05161"/>
          </a:solidFill>
          <a:ln w="9525">
            <a:noFill/>
          </a:ln>
        </p:spPr>
        <p:txBody>
          <a:bodyPr/>
          <a:p>
            <a:endParaRPr lang="zh-CN" altLang="en-US"/>
          </a:p>
        </p:txBody>
      </p:sp>
      <p:sp>
        <p:nvSpPr>
          <p:cNvPr id="69723" name="iṣlídè"/>
          <p:cNvSpPr/>
          <p:nvPr>
            <p:custDataLst>
              <p:tags r:id="rId93"/>
            </p:custDataLst>
          </p:nvPr>
        </p:nvSpPr>
        <p:spPr>
          <a:xfrm>
            <a:off x="2647950" y="5286375"/>
            <a:ext cx="412750" cy="88900"/>
          </a:xfrm>
          <a:custGeom>
            <a:avLst/>
            <a:gdLst/>
            <a:ahLst/>
            <a:cxnLst>
              <a:cxn ang="0">
                <a:pos x="2147483646" y="0"/>
              </a:cxn>
              <a:cxn ang="0">
                <a:pos x="0"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0"/>
              </a:cxn>
            </a:cxnLst>
            <a:pathLst>
              <a:path w="368" h="79">
                <a:moveTo>
                  <a:pt x="128" y="0"/>
                </a:moveTo>
                <a:cubicBezTo>
                  <a:pt x="78" y="11"/>
                  <a:pt x="33" y="38"/>
                  <a:pt x="0" y="74"/>
                </a:cubicBezTo>
                <a:cubicBezTo>
                  <a:pt x="11" y="79"/>
                  <a:pt x="11" y="79"/>
                  <a:pt x="11" y="79"/>
                </a:cubicBezTo>
                <a:cubicBezTo>
                  <a:pt x="42" y="47"/>
                  <a:pt x="82" y="24"/>
                  <a:pt x="126" y="13"/>
                </a:cubicBezTo>
                <a:cubicBezTo>
                  <a:pt x="128" y="0"/>
                  <a:pt x="128" y="0"/>
                  <a:pt x="128" y="0"/>
                </a:cubicBezTo>
                <a:moveTo>
                  <a:pt x="240" y="0"/>
                </a:moveTo>
                <a:cubicBezTo>
                  <a:pt x="241" y="13"/>
                  <a:pt x="241" y="13"/>
                  <a:pt x="241" y="13"/>
                </a:cubicBezTo>
                <a:cubicBezTo>
                  <a:pt x="286" y="24"/>
                  <a:pt x="325" y="47"/>
                  <a:pt x="356" y="79"/>
                </a:cubicBezTo>
                <a:cubicBezTo>
                  <a:pt x="368" y="74"/>
                  <a:pt x="368" y="74"/>
                  <a:pt x="368" y="74"/>
                </a:cubicBezTo>
                <a:cubicBezTo>
                  <a:pt x="334" y="38"/>
                  <a:pt x="290" y="11"/>
                  <a:pt x="240" y="0"/>
                </a:cubicBezTo>
              </a:path>
            </a:pathLst>
          </a:custGeom>
          <a:solidFill>
            <a:srgbClr val="39525E"/>
          </a:solidFill>
          <a:ln w="9525">
            <a:noFill/>
          </a:ln>
        </p:spPr>
        <p:txBody>
          <a:bodyPr/>
          <a:p>
            <a:endParaRPr lang="zh-CN" altLang="en-US"/>
          </a:p>
        </p:txBody>
      </p:sp>
      <p:sp>
        <p:nvSpPr>
          <p:cNvPr id="69724" name="işḻíďè"/>
          <p:cNvSpPr/>
          <p:nvPr>
            <p:custDataLst>
              <p:tags r:id="rId94"/>
            </p:custDataLst>
          </p:nvPr>
        </p:nvSpPr>
        <p:spPr>
          <a:xfrm>
            <a:off x="2570163" y="5478463"/>
            <a:ext cx="23812" cy="166687"/>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2" h="148">
                <a:moveTo>
                  <a:pt x="11" y="0"/>
                </a:moveTo>
                <a:cubicBezTo>
                  <a:pt x="4" y="23"/>
                  <a:pt x="0" y="48"/>
                  <a:pt x="0" y="74"/>
                </a:cubicBezTo>
                <a:cubicBezTo>
                  <a:pt x="0" y="100"/>
                  <a:pt x="4" y="124"/>
                  <a:pt x="11" y="148"/>
                </a:cubicBezTo>
                <a:cubicBezTo>
                  <a:pt x="22" y="140"/>
                  <a:pt x="22" y="140"/>
                  <a:pt x="22" y="140"/>
                </a:cubicBezTo>
                <a:cubicBezTo>
                  <a:pt x="16" y="119"/>
                  <a:pt x="12" y="97"/>
                  <a:pt x="12" y="74"/>
                </a:cubicBezTo>
                <a:cubicBezTo>
                  <a:pt x="12" y="51"/>
                  <a:pt x="16" y="29"/>
                  <a:pt x="22" y="7"/>
                </a:cubicBezTo>
                <a:cubicBezTo>
                  <a:pt x="11" y="0"/>
                  <a:pt x="11" y="0"/>
                  <a:pt x="11" y="0"/>
                </a:cubicBezTo>
              </a:path>
            </a:pathLst>
          </a:custGeom>
          <a:solidFill>
            <a:srgbClr val="D2D1D1"/>
          </a:solidFill>
          <a:ln w="9525">
            <a:noFill/>
          </a:ln>
        </p:spPr>
        <p:txBody>
          <a:bodyPr/>
          <a:p>
            <a:endParaRPr lang="zh-CN" altLang="en-US"/>
          </a:p>
        </p:txBody>
      </p:sp>
      <p:sp>
        <p:nvSpPr>
          <p:cNvPr id="69725" name="ï$ḷïḍê"/>
          <p:cNvSpPr/>
          <p:nvPr>
            <p:custDataLst>
              <p:tags r:id="rId95"/>
            </p:custDataLst>
          </p:nvPr>
        </p:nvSpPr>
        <p:spPr>
          <a:xfrm>
            <a:off x="2647950" y="5748338"/>
            <a:ext cx="288925" cy="88900"/>
          </a:xfrm>
          <a:custGeom>
            <a:avLst/>
            <a:gdLst/>
            <a:ahLst/>
            <a:cxnLst>
              <a:cxn ang="0">
                <a:pos x="2147483646" y="2147483646"/>
              </a:cxn>
              <a:cxn ang="0">
                <a:pos x="2147483646" y="2147483646"/>
              </a:cxn>
              <a:cxn ang="0">
                <a:pos x="2147483646" y="2147483646"/>
              </a:cxn>
              <a:cxn ang="0">
                <a:pos x="2147483646" y="2147483646"/>
              </a:cxn>
              <a:cxn ang="0">
                <a:pos x="2147483646" y="0"/>
              </a:cxn>
              <a:cxn ang="0">
                <a:pos x="0" y="2147483646"/>
              </a:cxn>
              <a:cxn ang="0">
                <a:pos x="2147483646" y="2147483646"/>
              </a:cxn>
              <a:cxn ang="0">
                <a:pos x="2147483646" y="2147483646"/>
              </a:cxn>
              <a:cxn ang="0">
                <a:pos x="2147483646" y="0"/>
              </a:cxn>
            </a:cxnLst>
            <a:pathLst>
              <a:path w="257" h="79">
                <a:moveTo>
                  <a:pt x="241" y="69"/>
                </a:moveTo>
                <a:cubicBezTo>
                  <a:pt x="240" y="79"/>
                  <a:pt x="240" y="79"/>
                  <a:pt x="240" y="79"/>
                </a:cubicBezTo>
                <a:cubicBezTo>
                  <a:pt x="246" y="78"/>
                  <a:pt x="251" y="76"/>
                  <a:pt x="257" y="74"/>
                </a:cubicBezTo>
                <a:cubicBezTo>
                  <a:pt x="251" y="73"/>
                  <a:pt x="246" y="71"/>
                  <a:pt x="241" y="69"/>
                </a:cubicBezTo>
                <a:moveTo>
                  <a:pt x="11" y="0"/>
                </a:moveTo>
                <a:cubicBezTo>
                  <a:pt x="0" y="5"/>
                  <a:pt x="0" y="5"/>
                  <a:pt x="0" y="5"/>
                </a:cubicBezTo>
                <a:cubicBezTo>
                  <a:pt x="33" y="41"/>
                  <a:pt x="78" y="68"/>
                  <a:pt x="128" y="79"/>
                </a:cubicBezTo>
                <a:cubicBezTo>
                  <a:pt x="126" y="66"/>
                  <a:pt x="126" y="66"/>
                  <a:pt x="126" y="66"/>
                </a:cubicBezTo>
                <a:cubicBezTo>
                  <a:pt x="82" y="55"/>
                  <a:pt x="42" y="32"/>
                  <a:pt x="11" y="0"/>
                </a:cubicBezTo>
              </a:path>
            </a:pathLst>
          </a:custGeom>
          <a:solidFill>
            <a:srgbClr val="E9E8E8"/>
          </a:solidFill>
          <a:ln w="9525">
            <a:noFill/>
          </a:ln>
        </p:spPr>
        <p:txBody>
          <a:bodyPr/>
          <a:p>
            <a:endParaRPr lang="zh-CN" altLang="en-US"/>
          </a:p>
        </p:txBody>
      </p:sp>
      <p:sp>
        <p:nvSpPr>
          <p:cNvPr id="69726" name="îŝľîḑe"/>
          <p:cNvSpPr/>
          <p:nvPr>
            <p:custDataLst>
              <p:tags r:id="rId96"/>
            </p:custDataLst>
          </p:nvPr>
        </p:nvSpPr>
        <p:spPr>
          <a:xfrm>
            <a:off x="2917825" y="5748338"/>
            <a:ext cx="142875" cy="84137"/>
          </a:xfrm>
          <a:custGeom>
            <a:avLst/>
            <a:gdLst/>
            <a:ahLst/>
            <a:cxnLst>
              <a:cxn ang="0">
                <a:pos x="2147483646" y="0"/>
              </a:cxn>
              <a:cxn ang="0">
                <a:pos x="0" y="2147483646"/>
              </a:cxn>
              <a:cxn ang="0">
                <a:pos x="0" y="2147483646"/>
              </a:cxn>
              <a:cxn ang="0">
                <a:pos x="2147483646" y="2147483646"/>
              </a:cxn>
              <a:cxn ang="0">
                <a:pos x="2147483646" y="2147483646"/>
              </a:cxn>
              <a:cxn ang="0">
                <a:pos x="2147483646" y="0"/>
              </a:cxn>
            </a:cxnLst>
            <a:pathLst>
              <a:path w="127" h="74">
                <a:moveTo>
                  <a:pt x="115" y="0"/>
                </a:moveTo>
                <a:cubicBezTo>
                  <a:pt x="84" y="32"/>
                  <a:pt x="45" y="55"/>
                  <a:pt x="0" y="66"/>
                </a:cubicBezTo>
                <a:cubicBezTo>
                  <a:pt x="0" y="69"/>
                  <a:pt x="0" y="69"/>
                  <a:pt x="0" y="69"/>
                </a:cubicBezTo>
                <a:cubicBezTo>
                  <a:pt x="5" y="71"/>
                  <a:pt x="10" y="73"/>
                  <a:pt x="16" y="74"/>
                </a:cubicBezTo>
                <a:cubicBezTo>
                  <a:pt x="59" y="61"/>
                  <a:pt x="97" y="37"/>
                  <a:pt x="127" y="5"/>
                </a:cubicBezTo>
                <a:cubicBezTo>
                  <a:pt x="115" y="0"/>
                  <a:pt x="115" y="0"/>
                  <a:pt x="115" y="0"/>
                </a:cubicBezTo>
              </a:path>
            </a:pathLst>
          </a:custGeom>
          <a:solidFill>
            <a:srgbClr val="D2D1D1"/>
          </a:solidFill>
          <a:ln w="9525">
            <a:noFill/>
          </a:ln>
        </p:spPr>
        <p:txBody>
          <a:bodyPr/>
          <a:p>
            <a:endParaRPr lang="zh-CN" altLang="en-US"/>
          </a:p>
        </p:txBody>
      </p:sp>
      <p:sp>
        <p:nvSpPr>
          <p:cNvPr id="69727" name="iŝļîḑê"/>
          <p:cNvSpPr/>
          <p:nvPr>
            <p:custDataLst>
              <p:tags r:id="rId97"/>
            </p:custDataLst>
          </p:nvPr>
        </p:nvSpPr>
        <p:spPr>
          <a:xfrm>
            <a:off x="2787650" y="5280025"/>
            <a:ext cx="66675" cy="22225"/>
          </a:xfrm>
          <a:custGeom>
            <a:avLst/>
            <a:gdLst/>
            <a:ahLst/>
            <a:cxnLst>
              <a:cxn ang="0">
                <a:pos x="2147483646" y="0"/>
              </a:cxn>
              <a:cxn ang="0">
                <a:pos x="2147483646" y="2147483646"/>
              </a:cxn>
              <a:cxn ang="0">
                <a:pos x="0" y="2147483646"/>
              </a:cxn>
              <a:cxn ang="0">
                <a:pos x="2147483646" y="2147483646"/>
              </a:cxn>
              <a:cxn ang="0">
                <a:pos x="2147483646" y="2147483646"/>
              </a:cxn>
              <a:cxn ang="0">
                <a:pos x="2147483646" y="0"/>
              </a:cxn>
              <a:cxn ang="0">
                <a:pos x="2147483646" y="0"/>
              </a:cxn>
            </a:cxnLst>
            <a:pathLst>
              <a:path w="58" h="19">
                <a:moveTo>
                  <a:pt x="58" y="0"/>
                </a:moveTo>
                <a:cubicBezTo>
                  <a:pt x="38" y="0"/>
                  <a:pt x="20" y="2"/>
                  <a:pt x="2" y="6"/>
                </a:cubicBezTo>
                <a:cubicBezTo>
                  <a:pt x="0" y="19"/>
                  <a:pt x="0" y="19"/>
                  <a:pt x="0" y="19"/>
                </a:cubicBezTo>
                <a:cubicBezTo>
                  <a:pt x="19" y="14"/>
                  <a:pt x="38" y="12"/>
                  <a:pt x="58" y="12"/>
                </a:cubicBezTo>
                <a:cubicBezTo>
                  <a:pt x="58" y="12"/>
                  <a:pt x="58" y="12"/>
                  <a:pt x="58" y="12"/>
                </a:cubicBezTo>
                <a:cubicBezTo>
                  <a:pt x="58" y="0"/>
                  <a:pt x="58" y="0"/>
                  <a:pt x="58" y="0"/>
                </a:cubicBezTo>
                <a:cubicBezTo>
                  <a:pt x="58" y="0"/>
                  <a:pt x="58" y="0"/>
                  <a:pt x="58" y="0"/>
                </a:cubicBezTo>
              </a:path>
            </a:pathLst>
          </a:custGeom>
          <a:solidFill>
            <a:srgbClr val="DB4C5A"/>
          </a:solidFill>
          <a:ln w="9525">
            <a:noFill/>
          </a:ln>
        </p:spPr>
        <p:txBody>
          <a:bodyPr/>
          <a:p>
            <a:endParaRPr lang="zh-CN" altLang="en-US"/>
          </a:p>
        </p:txBody>
      </p:sp>
      <p:sp>
        <p:nvSpPr>
          <p:cNvPr id="69728" name="ïṣḷíḍé"/>
          <p:cNvSpPr/>
          <p:nvPr>
            <p:custDataLst>
              <p:tags r:id="rId98"/>
            </p:custDataLst>
          </p:nvPr>
        </p:nvSpPr>
        <p:spPr>
          <a:xfrm>
            <a:off x="2582863" y="5370513"/>
            <a:ext cx="77787" cy="117475"/>
          </a:xfrm>
          <a:custGeom>
            <a:avLst/>
            <a:gdLst/>
            <a:ahLst/>
            <a:cxnLst>
              <a:cxn ang="0">
                <a:pos x="2147483646" y="0"/>
              </a:cxn>
              <a:cxn ang="0">
                <a:pos x="0" y="2147483646"/>
              </a:cxn>
              <a:cxn ang="0">
                <a:pos x="2147483646" y="2147483646"/>
              </a:cxn>
              <a:cxn ang="0">
                <a:pos x="2147483646" y="2147483646"/>
              </a:cxn>
              <a:cxn ang="0">
                <a:pos x="2147483646" y="0"/>
              </a:cxn>
            </a:cxnLst>
            <a:pathLst>
              <a:path w="68" h="104">
                <a:moveTo>
                  <a:pt x="57" y="0"/>
                </a:moveTo>
                <a:cubicBezTo>
                  <a:pt x="31" y="27"/>
                  <a:pt x="12" y="60"/>
                  <a:pt x="0" y="97"/>
                </a:cubicBezTo>
                <a:cubicBezTo>
                  <a:pt x="11" y="104"/>
                  <a:pt x="11" y="104"/>
                  <a:pt x="11" y="104"/>
                </a:cubicBezTo>
                <a:cubicBezTo>
                  <a:pt x="22" y="67"/>
                  <a:pt x="42" y="33"/>
                  <a:pt x="68" y="5"/>
                </a:cubicBezTo>
                <a:cubicBezTo>
                  <a:pt x="57" y="0"/>
                  <a:pt x="57" y="0"/>
                  <a:pt x="57" y="0"/>
                </a:cubicBezTo>
              </a:path>
            </a:pathLst>
          </a:custGeom>
          <a:solidFill>
            <a:srgbClr val="DB4C5A"/>
          </a:solidFill>
          <a:ln w="9525">
            <a:noFill/>
          </a:ln>
        </p:spPr>
        <p:txBody>
          <a:bodyPr/>
          <a:p>
            <a:endParaRPr lang="zh-CN" altLang="en-US"/>
          </a:p>
        </p:txBody>
      </p:sp>
      <p:sp>
        <p:nvSpPr>
          <p:cNvPr id="69729" name="ïšļîḑe"/>
          <p:cNvSpPr/>
          <p:nvPr>
            <p:custDataLst>
              <p:tags r:id="rId99"/>
            </p:custDataLst>
          </p:nvPr>
        </p:nvSpPr>
        <p:spPr>
          <a:xfrm>
            <a:off x="2582863" y="5635625"/>
            <a:ext cx="77787" cy="119063"/>
          </a:xfrm>
          <a:custGeom>
            <a:avLst/>
            <a:gdLst/>
            <a:ahLst/>
            <a:cxnLst>
              <a:cxn ang="0">
                <a:pos x="2147483646" y="0"/>
              </a:cxn>
              <a:cxn ang="0">
                <a:pos x="0" y="2147483646"/>
              </a:cxn>
              <a:cxn ang="0">
                <a:pos x="2147483646" y="2147483646"/>
              </a:cxn>
              <a:cxn ang="0">
                <a:pos x="2147483646" y="2147483646"/>
              </a:cxn>
              <a:cxn ang="0">
                <a:pos x="2147483646" y="0"/>
              </a:cxn>
            </a:cxnLst>
            <a:pathLst>
              <a:path w="68" h="105">
                <a:moveTo>
                  <a:pt x="11" y="0"/>
                </a:moveTo>
                <a:cubicBezTo>
                  <a:pt x="0" y="8"/>
                  <a:pt x="0" y="8"/>
                  <a:pt x="0" y="8"/>
                </a:cubicBezTo>
                <a:cubicBezTo>
                  <a:pt x="12" y="44"/>
                  <a:pt x="31" y="78"/>
                  <a:pt x="57" y="105"/>
                </a:cubicBezTo>
                <a:cubicBezTo>
                  <a:pt x="68" y="100"/>
                  <a:pt x="68" y="100"/>
                  <a:pt x="68" y="100"/>
                </a:cubicBezTo>
                <a:cubicBezTo>
                  <a:pt x="42" y="72"/>
                  <a:pt x="22" y="38"/>
                  <a:pt x="11" y="0"/>
                </a:cubicBezTo>
              </a:path>
            </a:pathLst>
          </a:custGeom>
          <a:solidFill>
            <a:srgbClr val="DB4C5A"/>
          </a:solidFill>
          <a:ln w="9525">
            <a:noFill/>
          </a:ln>
        </p:spPr>
        <p:txBody>
          <a:bodyPr/>
          <a:p>
            <a:endParaRPr lang="zh-CN" altLang="en-US"/>
          </a:p>
        </p:txBody>
      </p:sp>
      <p:sp>
        <p:nvSpPr>
          <p:cNvPr id="69730" name="ïšlidé"/>
          <p:cNvSpPr/>
          <p:nvPr>
            <p:custDataLst>
              <p:tags r:id="rId100"/>
            </p:custDataLst>
          </p:nvPr>
        </p:nvSpPr>
        <p:spPr>
          <a:xfrm>
            <a:off x="2787650" y="5822950"/>
            <a:ext cx="66675" cy="20638"/>
          </a:xfrm>
          <a:custGeom>
            <a:avLst/>
            <a:gdLst/>
            <a:ahLst/>
            <a:cxnLst>
              <a:cxn ang="0">
                <a:pos x="0" y="0"/>
              </a:cxn>
              <a:cxn ang="0">
                <a:pos x="2147483646" y="2147483646"/>
              </a:cxn>
              <a:cxn ang="0">
                <a:pos x="2147483646" y="2147483646"/>
              </a:cxn>
              <a:cxn ang="0">
                <a:pos x="2147483646" y="2147483646"/>
              </a:cxn>
              <a:cxn ang="0">
                <a:pos x="2147483646" y="2147483646"/>
              </a:cxn>
              <a:cxn ang="0">
                <a:pos x="2147483646" y="2147483646"/>
              </a:cxn>
              <a:cxn ang="0">
                <a:pos x="0" y="0"/>
              </a:cxn>
            </a:cxnLst>
            <a:pathLst>
              <a:path w="58" h="19">
                <a:moveTo>
                  <a:pt x="0" y="0"/>
                </a:moveTo>
                <a:cubicBezTo>
                  <a:pt x="2" y="13"/>
                  <a:pt x="2" y="13"/>
                  <a:pt x="2" y="13"/>
                </a:cubicBezTo>
                <a:cubicBezTo>
                  <a:pt x="20" y="17"/>
                  <a:pt x="38" y="19"/>
                  <a:pt x="58" y="19"/>
                </a:cubicBezTo>
                <a:cubicBezTo>
                  <a:pt x="58" y="19"/>
                  <a:pt x="58" y="19"/>
                  <a:pt x="58" y="19"/>
                </a:cubicBezTo>
                <a:cubicBezTo>
                  <a:pt x="58" y="7"/>
                  <a:pt x="58" y="7"/>
                  <a:pt x="58" y="7"/>
                </a:cubicBezTo>
                <a:cubicBezTo>
                  <a:pt x="58" y="7"/>
                  <a:pt x="58" y="7"/>
                  <a:pt x="58" y="7"/>
                </a:cubicBezTo>
                <a:cubicBezTo>
                  <a:pt x="38" y="7"/>
                  <a:pt x="19" y="5"/>
                  <a:pt x="0" y="0"/>
                </a:cubicBezTo>
              </a:path>
            </a:pathLst>
          </a:custGeom>
          <a:solidFill>
            <a:srgbClr val="DB4C5A"/>
          </a:solidFill>
          <a:ln w="9525">
            <a:noFill/>
          </a:ln>
        </p:spPr>
        <p:txBody>
          <a:bodyPr/>
          <a:p>
            <a:endParaRPr lang="zh-CN" altLang="en-US"/>
          </a:p>
        </p:txBody>
      </p:sp>
      <p:sp>
        <p:nvSpPr>
          <p:cNvPr id="69731" name="iṧḻïḑè"/>
          <p:cNvSpPr/>
          <p:nvPr>
            <p:custDataLst>
              <p:tags r:id="rId101"/>
            </p:custDataLst>
          </p:nvPr>
        </p:nvSpPr>
        <p:spPr>
          <a:xfrm>
            <a:off x="3113088" y="5478463"/>
            <a:ext cx="23812" cy="166687"/>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0"/>
              </a:cxn>
            </a:cxnLst>
            <a:pathLst>
              <a:path w="21" h="148">
                <a:moveTo>
                  <a:pt x="10" y="0"/>
                </a:moveTo>
                <a:cubicBezTo>
                  <a:pt x="0" y="7"/>
                  <a:pt x="0" y="7"/>
                  <a:pt x="0" y="7"/>
                </a:cubicBezTo>
                <a:cubicBezTo>
                  <a:pt x="6" y="28"/>
                  <a:pt x="9" y="50"/>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3"/>
                  <a:pt x="9" y="73"/>
                </a:cubicBezTo>
                <a:cubicBezTo>
                  <a:pt x="9" y="73"/>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4"/>
                </a:cubicBezTo>
                <a:cubicBezTo>
                  <a:pt x="9" y="74"/>
                  <a:pt x="9" y="74"/>
                  <a:pt x="9" y="75"/>
                </a:cubicBezTo>
                <a:cubicBezTo>
                  <a:pt x="9" y="75"/>
                  <a:pt x="9" y="75"/>
                  <a:pt x="9" y="75"/>
                </a:cubicBezTo>
                <a:cubicBezTo>
                  <a:pt x="9" y="75"/>
                  <a:pt x="9" y="75"/>
                  <a:pt x="9" y="75"/>
                </a:cubicBezTo>
                <a:cubicBezTo>
                  <a:pt x="9" y="75"/>
                  <a:pt x="9" y="75"/>
                  <a:pt x="9" y="75"/>
                </a:cubicBezTo>
                <a:cubicBezTo>
                  <a:pt x="9" y="75"/>
                  <a:pt x="9" y="75"/>
                  <a:pt x="9" y="75"/>
                </a:cubicBezTo>
                <a:cubicBezTo>
                  <a:pt x="9" y="98"/>
                  <a:pt x="6" y="120"/>
                  <a:pt x="0" y="140"/>
                </a:cubicBezTo>
                <a:cubicBezTo>
                  <a:pt x="10" y="148"/>
                  <a:pt x="10" y="148"/>
                  <a:pt x="10" y="148"/>
                </a:cubicBezTo>
                <a:cubicBezTo>
                  <a:pt x="17" y="124"/>
                  <a:pt x="21" y="100"/>
                  <a:pt x="21" y="74"/>
                </a:cubicBezTo>
                <a:cubicBezTo>
                  <a:pt x="21" y="48"/>
                  <a:pt x="17" y="23"/>
                  <a:pt x="10" y="0"/>
                </a:cubicBezTo>
              </a:path>
            </a:pathLst>
          </a:custGeom>
          <a:solidFill>
            <a:srgbClr val="39525E"/>
          </a:solidFill>
          <a:ln w="9525">
            <a:noFill/>
          </a:ln>
        </p:spPr>
        <p:txBody>
          <a:bodyPr/>
          <a:p>
            <a:endParaRPr lang="zh-CN" altLang="en-US"/>
          </a:p>
        </p:txBody>
      </p:sp>
      <p:sp>
        <p:nvSpPr>
          <p:cNvPr id="69732" name="îṣ1iḍè"/>
          <p:cNvSpPr/>
          <p:nvPr>
            <p:custDataLst>
              <p:tags r:id="rId102"/>
            </p:custDataLst>
          </p:nvPr>
        </p:nvSpPr>
        <p:spPr>
          <a:xfrm>
            <a:off x="3048000" y="5370513"/>
            <a:ext cx="76200" cy="117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0" y="2147483646"/>
              </a:cxn>
              <a:cxn ang="0">
                <a:pos x="2147483646" y="0"/>
              </a:cxn>
              <a:cxn ang="0">
                <a:pos x="2147483646" y="0"/>
              </a:cxn>
            </a:cxnLst>
            <a:pathLst>
              <a:path w="80" h="123">
                <a:moveTo>
                  <a:pt x="80" y="114"/>
                </a:moveTo>
                <a:lnTo>
                  <a:pt x="68" y="123"/>
                </a:lnTo>
                <a:lnTo>
                  <a:pt x="80" y="114"/>
                </a:lnTo>
                <a:close/>
                <a:moveTo>
                  <a:pt x="14" y="0"/>
                </a:moveTo>
                <a:lnTo>
                  <a:pt x="0" y="6"/>
                </a:lnTo>
                <a:lnTo>
                  <a:pt x="14" y="0"/>
                </a:lnTo>
                <a:close/>
              </a:path>
            </a:pathLst>
          </a:custGeom>
          <a:solidFill>
            <a:srgbClr val="DB4C5A"/>
          </a:solidFill>
          <a:ln w="9525">
            <a:noFill/>
          </a:ln>
        </p:spPr>
        <p:txBody>
          <a:bodyPr/>
          <a:p>
            <a:endParaRPr lang="zh-CN" altLang="en-US"/>
          </a:p>
        </p:txBody>
      </p:sp>
      <p:sp>
        <p:nvSpPr>
          <p:cNvPr id="69733" name="îṡľïḋè"/>
          <p:cNvSpPr/>
          <p:nvPr>
            <p:custDataLst>
              <p:tags r:id="rId103"/>
            </p:custDataLst>
          </p:nvPr>
        </p:nvSpPr>
        <p:spPr>
          <a:xfrm>
            <a:off x="3048000" y="5370513"/>
            <a:ext cx="76200" cy="1174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0"/>
              </a:cxn>
              <a:cxn ang="0">
                <a:pos x="0" y="2147483646"/>
              </a:cxn>
              <a:cxn ang="0">
                <a:pos x="0" y="2147483646"/>
              </a:cxn>
              <a:cxn ang="0">
                <a:pos x="2147483646" y="0"/>
              </a:cxn>
              <a:cxn ang="0">
                <a:pos x="2147483646" y="0"/>
              </a:cxn>
            </a:cxnLst>
            <a:pathLst>
              <a:path w="80" h="123">
                <a:moveTo>
                  <a:pt x="80" y="114"/>
                </a:moveTo>
                <a:lnTo>
                  <a:pt x="68" y="123"/>
                </a:lnTo>
                <a:lnTo>
                  <a:pt x="80" y="114"/>
                </a:lnTo>
                <a:moveTo>
                  <a:pt x="14" y="0"/>
                </a:moveTo>
                <a:lnTo>
                  <a:pt x="0" y="6"/>
                </a:lnTo>
                <a:lnTo>
                  <a:pt x="14" y="0"/>
                </a:lnTo>
              </a:path>
            </a:pathLst>
          </a:custGeom>
          <a:noFill/>
          <a:ln w="9525">
            <a:noFill/>
          </a:ln>
        </p:spPr>
        <p:txBody>
          <a:bodyPr/>
          <a:p>
            <a:endParaRPr lang="zh-CN" altLang="en-US"/>
          </a:p>
        </p:txBody>
      </p:sp>
      <p:sp>
        <p:nvSpPr>
          <p:cNvPr id="69734" name="îṥḷidé"/>
          <p:cNvSpPr/>
          <p:nvPr>
            <p:custDataLst>
              <p:tags r:id="rId104"/>
            </p:custDataLst>
          </p:nvPr>
        </p:nvSpPr>
        <p:spPr>
          <a:xfrm>
            <a:off x="2584450" y="5294313"/>
            <a:ext cx="538163" cy="536575"/>
          </a:xfrm>
          <a:custGeom>
            <a:avLst/>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479" h="478">
                <a:moveTo>
                  <a:pt x="240" y="0"/>
                </a:moveTo>
                <a:cubicBezTo>
                  <a:pt x="108" y="0"/>
                  <a:pt x="0" y="107"/>
                  <a:pt x="0" y="239"/>
                </a:cubicBezTo>
                <a:cubicBezTo>
                  <a:pt x="0" y="371"/>
                  <a:pt x="108" y="478"/>
                  <a:pt x="240" y="478"/>
                </a:cubicBezTo>
                <a:cubicBezTo>
                  <a:pt x="372" y="478"/>
                  <a:pt x="479" y="371"/>
                  <a:pt x="479" y="239"/>
                </a:cubicBezTo>
                <a:cubicBezTo>
                  <a:pt x="479" y="107"/>
                  <a:pt x="372" y="0"/>
                  <a:pt x="240" y="0"/>
                </a:cubicBezTo>
                <a:moveTo>
                  <a:pt x="240" y="369"/>
                </a:moveTo>
                <a:cubicBezTo>
                  <a:pt x="168" y="369"/>
                  <a:pt x="109" y="311"/>
                  <a:pt x="109" y="239"/>
                </a:cubicBezTo>
                <a:cubicBezTo>
                  <a:pt x="109" y="167"/>
                  <a:pt x="168" y="109"/>
                  <a:pt x="240" y="109"/>
                </a:cubicBezTo>
                <a:cubicBezTo>
                  <a:pt x="312" y="109"/>
                  <a:pt x="370" y="167"/>
                  <a:pt x="370" y="239"/>
                </a:cubicBezTo>
                <a:cubicBezTo>
                  <a:pt x="370" y="311"/>
                  <a:pt x="312" y="369"/>
                  <a:pt x="240" y="369"/>
                </a:cubicBezTo>
              </a:path>
            </a:pathLst>
          </a:custGeom>
          <a:solidFill>
            <a:srgbClr val="F05161"/>
          </a:solidFill>
          <a:ln w="9525">
            <a:noFill/>
          </a:ln>
        </p:spPr>
        <p:txBody>
          <a:bodyPr/>
          <a:p>
            <a:endParaRPr lang="zh-CN" altLang="en-US"/>
          </a:p>
        </p:txBody>
      </p:sp>
      <p:sp>
        <p:nvSpPr>
          <p:cNvPr id="69735" name="iš1íḓé"/>
          <p:cNvSpPr/>
          <p:nvPr>
            <p:custDataLst>
              <p:tags r:id="rId105"/>
            </p:custDataLst>
          </p:nvPr>
        </p:nvSpPr>
        <p:spPr>
          <a:xfrm>
            <a:off x="2854325" y="5208588"/>
            <a:ext cx="63500" cy="77787"/>
          </a:xfrm>
          <a:custGeom>
            <a:avLst/>
            <a:gdLst/>
            <a:ahLst/>
            <a:cxnLst>
              <a:cxn ang="0">
                <a:pos x="2147483646" y="0"/>
              </a:cxn>
              <a:cxn ang="0">
                <a:pos x="0" y="0"/>
              </a:cxn>
              <a:cxn ang="0">
                <a:pos x="2147483646" y="0"/>
              </a:cxn>
              <a:cxn ang="0">
                <a:pos x="2147483646" y="2147483646"/>
              </a:cxn>
              <a:cxn ang="0">
                <a:pos x="2147483646" y="2147483646"/>
              </a:cxn>
              <a:cxn ang="0">
                <a:pos x="2147483646" y="2147483646"/>
              </a:cxn>
              <a:cxn ang="0">
                <a:pos x="2147483646" y="2147483646"/>
              </a:cxn>
              <a:cxn ang="0">
                <a:pos x="2147483646" y="0"/>
              </a:cxn>
            </a:cxnLst>
            <a:pathLst>
              <a:path w="56" h="69">
                <a:moveTo>
                  <a:pt x="31" y="0"/>
                </a:moveTo>
                <a:cubicBezTo>
                  <a:pt x="0" y="0"/>
                  <a:pt x="0" y="0"/>
                  <a:pt x="0" y="0"/>
                </a:cubicBezTo>
                <a:cubicBezTo>
                  <a:pt x="31" y="0"/>
                  <a:pt x="31" y="0"/>
                  <a:pt x="31" y="0"/>
                </a:cubicBezTo>
                <a:cubicBezTo>
                  <a:pt x="41" y="0"/>
                  <a:pt x="49" y="8"/>
                  <a:pt x="51" y="19"/>
                </a:cubicBezTo>
                <a:cubicBezTo>
                  <a:pt x="56" y="69"/>
                  <a:pt x="56" y="69"/>
                  <a:pt x="56" y="69"/>
                </a:cubicBezTo>
                <a:cubicBezTo>
                  <a:pt x="56" y="69"/>
                  <a:pt x="56" y="69"/>
                  <a:pt x="56" y="69"/>
                </a:cubicBezTo>
                <a:cubicBezTo>
                  <a:pt x="51" y="19"/>
                  <a:pt x="51" y="19"/>
                  <a:pt x="51" y="19"/>
                </a:cubicBezTo>
                <a:cubicBezTo>
                  <a:pt x="49" y="8"/>
                  <a:pt x="41" y="0"/>
                  <a:pt x="31" y="0"/>
                </a:cubicBezTo>
              </a:path>
            </a:pathLst>
          </a:custGeom>
          <a:solidFill>
            <a:srgbClr val="39525E"/>
          </a:solidFill>
          <a:ln w="9525">
            <a:noFill/>
          </a:ln>
        </p:spPr>
        <p:txBody>
          <a:bodyPr/>
          <a:p>
            <a:endParaRPr lang="zh-CN" altLang="en-US"/>
          </a:p>
        </p:txBody>
      </p:sp>
      <p:sp>
        <p:nvSpPr>
          <p:cNvPr id="69736" name="ïSļïḍê"/>
          <p:cNvSpPr/>
          <p:nvPr>
            <p:custDataLst>
              <p:tags r:id="rId106"/>
            </p:custDataLst>
          </p:nvPr>
        </p:nvSpPr>
        <p:spPr>
          <a:xfrm>
            <a:off x="2854325" y="5208588"/>
            <a:ext cx="63500" cy="77787"/>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56" h="69">
                <a:moveTo>
                  <a:pt x="31" y="0"/>
                </a:moveTo>
                <a:cubicBezTo>
                  <a:pt x="0" y="0"/>
                  <a:pt x="0" y="0"/>
                  <a:pt x="0" y="0"/>
                </a:cubicBezTo>
                <a:cubicBezTo>
                  <a:pt x="0" y="63"/>
                  <a:pt x="0" y="63"/>
                  <a:pt x="0" y="63"/>
                </a:cubicBezTo>
                <a:cubicBezTo>
                  <a:pt x="19" y="63"/>
                  <a:pt x="38" y="65"/>
                  <a:pt x="56" y="69"/>
                </a:cubicBezTo>
                <a:cubicBezTo>
                  <a:pt x="51" y="19"/>
                  <a:pt x="51" y="19"/>
                  <a:pt x="51" y="19"/>
                </a:cubicBezTo>
                <a:cubicBezTo>
                  <a:pt x="49" y="8"/>
                  <a:pt x="41" y="0"/>
                  <a:pt x="31" y="0"/>
                </a:cubicBezTo>
              </a:path>
            </a:pathLst>
          </a:custGeom>
          <a:solidFill>
            <a:srgbClr val="DB4C5A"/>
          </a:solidFill>
          <a:ln w="9525">
            <a:noFill/>
          </a:ln>
        </p:spPr>
        <p:txBody>
          <a:bodyPr/>
          <a:p>
            <a:endParaRPr lang="zh-CN" altLang="en-US"/>
          </a:p>
        </p:txBody>
      </p:sp>
      <p:sp>
        <p:nvSpPr>
          <p:cNvPr id="69737" name="i$1íḑé"/>
          <p:cNvSpPr/>
          <p:nvPr>
            <p:custDataLst>
              <p:tags r:id="rId107"/>
            </p:custDataLst>
          </p:nvPr>
        </p:nvSpPr>
        <p:spPr>
          <a:xfrm>
            <a:off x="2917825" y="5286375"/>
            <a:ext cx="0" cy="15875"/>
          </a:xfrm>
          <a:custGeom>
            <a:avLst/>
            <a:gdLst/>
            <a:ahLst/>
            <a:cxnLst>
              <a:cxn ang="0">
                <a:pos x="0" y="0"/>
              </a:cxn>
              <a:cxn ang="0">
                <a:pos x="1270" y="2147483646"/>
              </a:cxn>
              <a:cxn ang="0">
                <a:pos x="1270" y="2147483646"/>
              </a:cxn>
              <a:cxn ang="0">
                <a:pos x="0" y="0"/>
              </a:cxn>
              <a:cxn ang="0">
                <a:pos x="0" y="0"/>
              </a:cxn>
            </a:cxnLst>
            <a:pathLst>
              <a:path w="1" h="15">
                <a:moveTo>
                  <a:pt x="0" y="0"/>
                </a:moveTo>
                <a:lnTo>
                  <a:pt x="1" y="15"/>
                </a:lnTo>
                <a:lnTo>
                  <a:pt x="0" y="0"/>
                </a:lnTo>
                <a:close/>
              </a:path>
            </a:pathLst>
          </a:custGeom>
          <a:solidFill>
            <a:srgbClr val="374D58"/>
          </a:solidFill>
          <a:ln w="9525">
            <a:noFill/>
          </a:ln>
        </p:spPr>
        <p:txBody>
          <a:bodyPr/>
          <a:p>
            <a:endParaRPr lang="zh-CN" altLang="en-US"/>
          </a:p>
        </p:txBody>
      </p:sp>
      <p:sp>
        <p:nvSpPr>
          <p:cNvPr id="69738" name="îṣľiďe"/>
          <p:cNvSpPr/>
          <p:nvPr>
            <p:custDataLst>
              <p:tags r:id="rId108"/>
            </p:custDataLst>
          </p:nvPr>
        </p:nvSpPr>
        <p:spPr>
          <a:xfrm>
            <a:off x="2917825" y="5286375"/>
            <a:ext cx="0" cy="15875"/>
          </a:xfrm>
          <a:custGeom>
            <a:avLst/>
            <a:gdLst/>
            <a:ahLst/>
            <a:cxnLst>
              <a:cxn ang="0">
                <a:pos x="0" y="0"/>
              </a:cxn>
              <a:cxn ang="0">
                <a:pos x="1270" y="2147483646"/>
              </a:cxn>
              <a:cxn ang="0">
                <a:pos x="1270" y="2147483646"/>
              </a:cxn>
              <a:cxn ang="0">
                <a:pos x="0" y="0"/>
              </a:cxn>
              <a:cxn ang="0">
                <a:pos x="0" y="0"/>
              </a:cxn>
            </a:cxnLst>
            <a:pathLst>
              <a:path w="1" h="15">
                <a:moveTo>
                  <a:pt x="0" y="0"/>
                </a:moveTo>
                <a:lnTo>
                  <a:pt x="1" y="15"/>
                </a:lnTo>
                <a:lnTo>
                  <a:pt x="0" y="0"/>
                </a:lnTo>
              </a:path>
            </a:pathLst>
          </a:custGeom>
          <a:noFill/>
          <a:ln w="9525">
            <a:noFill/>
          </a:ln>
        </p:spPr>
        <p:txBody>
          <a:bodyPr/>
          <a:p>
            <a:endParaRPr lang="zh-CN" altLang="en-US"/>
          </a:p>
        </p:txBody>
      </p:sp>
      <p:sp>
        <p:nvSpPr>
          <p:cNvPr id="69739" name="îšļïḑé"/>
          <p:cNvSpPr/>
          <p:nvPr>
            <p:custDataLst>
              <p:tags r:id="rId109"/>
            </p:custDataLst>
          </p:nvPr>
        </p:nvSpPr>
        <p:spPr>
          <a:xfrm>
            <a:off x="2854325" y="5280025"/>
            <a:ext cx="63500" cy="22225"/>
          </a:xfrm>
          <a:custGeom>
            <a:avLst/>
            <a:gdLst/>
            <a:ahLst/>
            <a:cxnLst>
              <a:cxn ang="0">
                <a:pos x="0" y="0"/>
              </a:cxn>
              <a:cxn ang="0">
                <a:pos x="0" y="2147483646"/>
              </a:cxn>
              <a:cxn ang="0">
                <a:pos x="2147483646" y="2147483646"/>
              </a:cxn>
              <a:cxn ang="0">
                <a:pos x="2147483646" y="2147483646"/>
              </a:cxn>
              <a:cxn ang="0">
                <a:pos x="0" y="0"/>
              </a:cxn>
            </a:cxnLst>
            <a:pathLst>
              <a:path w="57" h="19">
                <a:moveTo>
                  <a:pt x="0" y="0"/>
                </a:moveTo>
                <a:cubicBezTo>
                  <a:pt x="0" y="12"/>
                  <a:pt x="0" y="12"/>
                  <a:pt x="0" y="12"/>
                </a:cubicBezTo>
                <a:cubicBezTo>
                  <a:pt x="20" y="12"/>
                  <a:pt x="39" y="14"/>
                  <a:pt x="57" y="19"/>
                </a:cubicBezTo>
                <a:cubicBezTo>
                  <a:pt x="56" y="6"/>
                  <a:pt x="56" y="6"/>
                  <a:pt x="56" y="6"/>
                </a:cubicBezTo>
                <a:cubicBezTo>
                  <a:pt x="38" y="2"/>
                  <a:pt x="19" y="0"/>
                  <a:pt x="0" y="0"/>
                </a:cubicBezTo>
              </a:path>
            </a:pathLst>
          </a:custGeom>
          <a:solidFill>
            <a:srgbClr val="C84754"/>
          </a:solidFill>
          <a:ln w="9525">
            <a:noFill/>
          </a:ln>
        </p:spPr>
        <p:txBody>
          <a:bodyPr/>
          <a:p>
            <a:endParaRPr lang="zh-CN" altLang="en-US"/>
          </a:p>
        </p:txBody>
      </p:sp>
      <p:sp>
        <p:nvSpPr>
          <p:cNvPr id="69740" name="ïsḷíḑê"/>
          <p:cNvSpPr/>
          <p:nvPr>
            <p:custDataLst>
              <p:tags r:id="rId110"/>
            </p:custDataLst>
          </p:nvPr>
        </p:nvSpPr>
        <p:spPr>
          <a:xfrm>
            <a:off x="3122613" y="5343525"/>
            <a:ext cx="57150" cy="82550"/>
          </a:xfrm>
          <a:custGeom>
            <a:avLst/>
            <a:gdLst/>
            <a:ahLst/>
            <a:cxnLst>
              <a:cxn ang="0">
                <a:pos x="0" y="0"/>
              </a:cxn>
              <a:cxn ang="0">
                <a:pos x="0" y="0"/>
              </a:cxn>
              <a:cxn ang="0">
                <a:pos x="2147483646" y="2147483646"/>
              </a:cxn>
              <a:cxn ang="0">
                <a:pos x="2147483646" y="2147483646"/>
              </a:cxn>
              <a:cxn ang="0">
                <a:pos x="2147483646" y="2147483646"/>
              </a:cxn>
              <a:cxn ang="0">
                <a:pos x="2147483646" y="2147483646"/>
              </a:cxn>
              <a:cxn ang="0">
                <a:pos x="2147483646" y="2147483646"/>
              </a:cxn>
              <a:cxn ang="0">
                <a:pos x="0" y="0"/>
              </a:cxn>
            </a:cxnLst>
            <a:pathLst>
              <a:path w="51" h="73">
                <a:moveTo>
                  <a:pt x="0" y="0"/>
                </a:moveTo>
                <a:cubicBezTo>
                  <a:pt x="0" y="0"/>
                  <a:pt x="0" y="0"/>
                  <a:pt x="0" y="0"/>
                </a:cubicBezTo>
                <a:cubicBezTo>
                  <a:pt x="7" y="0"/>
                  <a:pt x="14" y="4"/>
                  <a:pt x="17" y="10"/>
                </a:cubicBezTo>
                <a:cubicBezTo>
                  <a:pt x="48" y="64"/>
                  <a:pt x="48" y="64"/>
                  <a:pt x="48" y="64"/>
                </a:cubicBezTo>
                <a:cubicBezTo>
                  <a:pt x="50" y="67"/>
                  <a:pt x="51" y="70"/>
                  <a:pt x="51" y="73"/>
                </a:cubicBezTo>
                <a:cubicBezTo>
                  <a:pt x="51" y="70"/>
                  <a:pt x="50" y="67"/>
                  <a:pt x="48" y="64"/>
                </a:cubicBezTo>
                <a:cubicBezTo>
                  <a:pt x="17" y="10"/>
                  <a:pt x="17" y="10"/>
                  <a:pt x="17" y="10"/>
                </a:cubicBezTo>
                <a:cubicBezTo>
                  <a:pt x="14" y="4"/>
                  <a:pt x="7" y="0"/>
                  <a:pt x="0" y="0"/>
                </a:cubicBezTo>
              </a:path>
            </a:pathLst>
          </a:custGeom>
          <a:solidFill>
            <a:srgbClr val="39525E"/>
          </a:solidFill>
          <a:ln w="9525">
            <a:noFill/>
          </a:ln>
        </p:spPr>
        <p:txBody>
          <a:bodyPr/>
          <a:p>
            <a:endParaRPr lang="zh-CN" altLang="en-US"/>
          </a:p>
        </p:txBody>
      </p:sp>
      <p:sp>
        <p:nvSpPr>
          <p:cNvPr id="69741" name="íśḻíḍè"/>
          <p:cNvSpPr/>
          <p:nvPr>
            <p:custDataLst>
              <p:tags r:id="rId111"/>
            </p:custDataLst>
          </p:nvPr>
        </p:nvSpPr>
        <p:spPr>
          <a:xfrm>
            <a:off x="3060700" y="5343525"/>
            <a:ext cx="120650" cy="134938"/>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06" h="120">
                <a:moveTo>
                  <a:pt x="55" y="0"/>
                </a:moveTo>
                <a:cubicBezTo>
                  <a:pt x="52" y="0"/>
                  <a:pt x="50" y="1"/>
                  <a:pt x="47" y="2"/>
                </a:cubicBezTo>
                <a:cubicBezTo>
                  <a:pt x="46" y="2"/>
                  <a:pt x="46" y="2"/>
                  <a:pt x="46" y="2"/>
                </a:cubicBezTo>
                <a:cubicBezTo>
                  <a:pt x="46" y="2"/>
                  <a:pt x="46" y="2"/>
                  <a:pt x="46" y="2"/>
                </a:cubicBezTo>
                <a:cubicBezTo>
                  <a:pt x="0" y="23"/>
                  <a:pt x="0" y="23"/>
                  <a:pt x="0" y="23"/>
                </a:cubicBezTo>
                <a:cubicBezTo>
                  <a:pt x="25" y="50"/>
                  <a:pt x="45" y="83"/>
                  <a:pt x="56" y="120"/>
                </a:cubicBezTo>
                <a:cubicBezTo>
                  <a:pt x="97" y="90"/>
                  <a:pt x="97" y="90"/>
                  <a:pt x="97" y="90"/>
                </a:cubicBezTo>
                <a:cubicBezTo>
                  <a:pt x="103" y="86"/>
                  <a:pt x="106" y="79"/>
                  <a:pt x="106" y="73"/>
                </a:cubicBezTo>
                <a:cubicBezTo>
                  <a:pt x="106" y="70"/>
                  <a:pt x="105" y="67"/>
                  <a:pt x="103" y="64"/>
                </a:cubicBezTo>
                <a:cubicBezTo>
                  <a:pt x="72" y="10"/>
                  <a:pt x="72" y="10"/>
                  <a:pt x="72" y="10"/>
                </a:cubicBezTo>
                <a:cubicBezTo>
                  <a:pt x="69" y="4"/>
                  <a:pt x="62" y="0"/>
                  <a:pt x="55" y="0"/>
                </a:cubicBezTo>
              </a:path>
            </a:pathLst>
          </a:custGeom>
          <a:solidFill>
            <a:srgbClr val="DB4C5A"/>
          </a:solidFill>
          <a:ln w="9525">
            <a:noFill/>
          </a:ln>
        </p:spPr>
        <p:txBody>
          <a:bodyPr/>
          <a:p>
            <a:endParaRPr lang="zh-CN" altLang="en-US"/>
          </a:p>
        </p:txBody>
      </p:sp>
      <p:sp>
        <p:nvSpPr>
          <p:cNvPr id="69742" name="ïṧḻîďe"/>
          <p:cNvSpPr/>
          <p:nvPr>
            <p:custDataLst>
              <p:tags r:id="rId112"/>
            </p:custDataLst>
          </p:nvPr>
        </p:nvSpPr>
        <p:spPr>
          <a:xfrm>
            <a:off x="3048000" y="5370513"/>
            <a:ext cx="76200" cy="117475"/>
          </a:xfrm>
          <a:custGeom>
            <a:avLst/>
            <a:gdLst/>
            <a:ahLst/>
            <a:cxnLst>
              <a:cxn ang="0">
                <a:pos x="2147483646" y="0"/>
              </a:cxn>
              <a:cxn ang="0">
                <a:pos x="0" y="2147483646"/>
              </a:cxn>
              <a:cxn ang="0">
                <a:pos x="2147483646" y="2147483646"/>
              </a:cxn>
              <a:cxn ang="0">
                <a:pos x="2147483646" y="2147483646"/>
              </a:cxn>
              <a:cxn ang="0">
                <a:pos x="2147483646" y="0"/>
              </a:cxn>
            </a:cxnLst>
            <a:pathLst>
              <a:path w="68" h="104">
                <a:moveTo>
                  <a:pt x="12" y="0"/>
                </a:moveTo>
                <a:cubicBezTo>
                  <a:pt x="0" y="5"/>
                  <a:pt x="0" y="5"/>
                  <a:pt x="0" y="5"/>
                </a:cubicBezTo>
                <a:cubicBezTo>
                  <a:pt x="27" y="33"/>
                  <a:pt x="47" y="67"/>
                  <a:pt x="58" y="104"/>
                </a:cubicBezTo>
                <a:cubicBezTo>
                  <a:pt x="68" y="97"/>
                  <a:pt x="68" y="97"/>
                  <a:pt x="68" y="97"/>
                </a:cubicBezTo>
                <a:cubicBezTo>
                  <a:pt x="57" y="60"/>
                  <a:pt x="37" y="27"/>
                  <a:pt x="12" y="0"/>
                </a:cubicBezTo>
              </a:path>
            </a:pathLst>
          </a:custGeom>
          <a:solidFill>
            <a:srgbClr val="C84754"/>
          </a:solidFill>
          <a:ln w="9525">
            <a:noFill/>
          </a:ln>
        </p:spPr>
        <p:txBody>
          <a:bodyPr/>
          <a:p>
            <a:endParaRPr lang="zh-CN" altLang="en-US"/>
          </a:p>
        </p:txBody>
      </p:sp>
      <p:sp>
        <p:nvSpPr>
          <p:cNvPr id="69743" name="íSḻiḍè"/>
          <p:cNvSpPr/>
          <p:nvPr>
            <p:custDataLst>
              <p:tags r:id="rId113"/>
            </p:custDataLst>
          </p:nvPr>
        </p:nvSpPr>
        <p:spPr>
          <a:xfrm>
            <a:off x="3122613" y="5561013"/>
            <a:ext cx="0" cy="1587"/>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0"/>
              </a:cxn>
              <a:cxn ang="0">
                <a:pos x="0" y="0"/>
              </a:cxn>
              <a:cxn ang="0">
                <a:pos x="0" y="0"/>
              </a:cxn>
              <a:cxn ang="0">
                <a:pos x="0" y="0"/>
              </a:cxn>
              <a:cxn ang="0">
                <a:pos x="0" y="0"/>
              </a:cxn>
              <a:cxn ang="0">
                <a:pos x="0" y="0"/>
              </a:cxn>
              <a:cxn ang="0">
                <a:pos x="0" y="0"/>
              </a:cxn>
              <a:cxn ang="0">
                <a:pos x="0" y="0"/>
              </a:cxn>
              <a:cxn ang="0">
                <a:pos x="0" y="0"/>
              </a:cxn>
            </a:cxnLst>
            <a:pathLst>
              <a:path w="1" h="1">
                <a:moveTo>
                  <a:pt x="0" y="1"/>
                </a:moveTo>
                <a:cubicBezTo>
                  <a:pt x="0" y="1"/>
                  <a:pt x="0" y="1"/>
                  <a:pt x="0" y="1"/>
                </a:cubicBezTo>
                <a:cubicBezTo>
                  <a:pt x="0" y="1"/>
                  <a:pt x="0" y="1"/>
                  <a:pt x="0" y="1"/>
                </a:cubicBezTo>
                <a:moveTo>
                  <a:pt x="0" y="1"/>
                </a:moveTo>
                <a:cubicBezTo>
                  <a:pt x="0" y="1"/>
                  <a:pt x="0" y="1"/>
                  <a:pt x="0" y="1"/>
                </a:cubicBez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374D58"/>
          </a:solidFill>
          <a:ln w="9525">
            <a:noFill/>
          </a:ln>
        </p:spPr>
        <p:txBody>
          <a:bodyPr/>
          <a:p>
            <a:endParaRPr lang="zh-CN" altLang="en-US"/>
          </a:p>
        </p:txBody>
      </p:sp>
      <p:sp>
        <p:nvSpPr>
          <p:cNvPr id="69744" name="iSḻïḓê"/>
          <p:cNvSpPr/>
          <p:nvPr>
            <p:custDataLst>
              <p:tags r:id="rId114"/>
            </p:custDataLst>
          </p:nvPr>
        </p:nvSpPr>
        <p:spPr>
          <a:xfrm>
            <a:off x="3122613" y="5562600"/>
            <a:ext cx="0" cy="1588"/>
          </a:xfrm>
          <a:custGeom>
            <a:avLst/>
            <a:gdLst/>
            <a:ahLst/>
            <a:cxnLst>
              <a:cxn ang="0">
                <a:pos x="0" y="2147483646"/>
              </a:cxn>
              <a:cxn ang="0">
                <a:pos x="0" y="2147483646"/>
              </a:cxn>
              <a:cxn ang="0">
                <a:pos x="0" y="2147483646"/>
              </a:cxn>
              <a:cxn ang="0">
                <a:pos x="0" y="2147483646"/>
              </a:cxn>
              <a:cxn ang="0">
                <a:pos x="0" y="2147483646"/>
              </a:cxn>
              <a:cxn ang="0">
                <a:pos x="0" y="2147483646"/>
              </a:cxn>
              <a:cxn ang="0">
                <a:pos x="0" y="0"/>
              </a:cxn>
              <a:cxn ang="0">
                <a:pos x="0" y="2147483646"/>
              </a:cxn>
              <a:cxn ang="0">
                <a:pos x="0" y="0"/>
              </a:cxn>
            </a:cxnLst>
            <a:pathLst>
              <a:path w="1"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374D58"/>
          </a:solidFill>
          <a:ln w="9525">
            <a:noFill/>
          </a:ln>
        </p:spPr>
        <p:txBody>
          <a:bodyPr/>
          <a:p>
            <a:endParaRPr lang="zh-CN" altLang="en-US"/>
          </a:p>
        </p:txBody>
      </p:sp>
      <p:sp>
        <p:nvSpPr>
          <p:cNvPr id="69745" name="išľidè"/>
          <p:cNvSpPr/>
          <p:nvPr>
            <p:custDataLst>
              <p:tags r:id="rId115"/>
            </p:custDataLst>
          </p:nvPr>
        </p:nvSpPr>
        <p:spPr>
          <a:xfrm>
            <a:off x="3160713" y="5670550"/>
            <a:ext cx="20637" cy="26988"/>
          </a:xfrm>
          <a:custGeom>
            <a:avLst/>
            <a:gdLst/>
            <a:ahLst/>
            <a:cxnLst>
              <a:cxn ang="0">
                <a:pos x="0" y="0"/>
              </a:cxn>
              <a:cxn ang="0">
                <a:pos x="2147483646" y="2147483646"/>
              </a:cxn>
              <a:cxn ang="0">
                <a:pos x="2147483646" y="2147483646"/>
              </a:cxn>
              <a:cxn ang="0">
                <a:pos x="2147483646" y="2147483646"/>
              </a:cxn>
              <a:cxn ang="0">
                <a:pos x="0" y="0"/>
              </a:cxn>
              <a:cxn ang="0">
                <a:pos x="0" y="0"/>
              </a:cxn>
            </a:cxnLst>
            <a:pathLst>
              <a:path w="18" h="24">
                <a:moveTo>
                  <a:pt x="0" y="0"/>
                </a:moveTo>
                <a:cubicBezTo>
                  <a:pt x="9" y="6"/>
                  <a:pt x="9" y="6"/>
                  <a:pt x="9" y="6"/>
                </a:cubicBezTo>
                <a:cubicBezTo>
                  <a:pt x="15" y="11"/>
                  <a:pt x="18" y="17"/>
                  <a:pt x="18" y="24"/>
                </a:cubicBezTo>
                <a:cubicBezTo>
                  <a:pt x="18" y="17"/>
                  <a:pt x="15" y="11"/>
                  <a:pt x="9" y="6"/>
                </a:cubicBezTo>
                <a:cubicBezTo>
                  <a:pt x="0" y="0"/>
                  <a:pt x="0" y="0"/>
                  <a:pt x="0" y="0"/>
                </a:cubicBezTo>
                <a:cubicBezTo>
                  <a:pt x="0" y="0"/>
                  <a:pt x="0" y="0"/>
                  <a:pt x="0" y="0"/>
                </a:cubicBezTo>
              </a:path>
            </a:pathLst>
          </a:custGeom>
          <a:solidFill>
            <a:srgbClr val="D2D1D1"/>
          </a:solidFill>
          <a:ln w="9525">
            <a:noFill/>
          </a:ln>
        </p:spPr>
        <p:txBody>
          <a:bodyPr/>
          <a:p>
            <a:endParaRPr lang="zh-CN" altLang="en-US"/>
          </a:p>
        </p:txBody>
      </p:sp>
      <p:sp>
        <p:nvSpPr>
          <p:cNvPr id="69746" name="iṧļidè"/>
          <p:cNvSpPr/>
          <p:nvPr>
            <p:custDataLst>
              <p:tags r:id="rId116"/>
            </p:custDataLst>
          </p:nvPr>
        </p:nvSpPr>
        <p:spPr>
          <a:xfrm>
            <a:off x="3124200" y="5645150"/>
            <a:ext cx="36513" cy="26988"/>
          </a:xfrm>
          <a:custGeom>
            <a:avLst/>
            <a:gdLst/>
            <a:ahLst/>
            <a:cxnLst>
              <a:cxn ang="0">
                <a:pos x="0" y="0"/>
              </a:cxn>
              <a:cxn ang="0">
                <a:pos x="0" y="0"/>
              </a:cxn>
              <a:cxn ang="0">
                <a:pos x="2147483646" y="2147483646"/>
              </a:cxn>
              <a:cxn ang="0">
                <a:pos x="2147483646" y="2147483646"/>
              </a:cxn>
              <a:cxn ang="0">
                <a:pos x="0" y="0"/>
              </a:cxn>
            </a:cxnLst>
            <a:pathLst>
              <a:path w="38" h="27">
                <a:moveTo>
                  <a:pt x="0" y="0"/>
                </a:moveTo>
                <a:lnTo>
                  <a:pt x="0" y="0"/>
                </a:lnTo>
                <a:lnTo>
                  <a:pt x="38" y="27"/>
                </a:lnTo>
                <a:lnTo>
                  <a:pt x="0" y="0"/>
                </a:lnTo>
                <a:close/>
              </a:path>
            </a:pathLst>
          </a:custGeom>
          <a:solidFill>
            <a:srgbClr val="39525E"/>
          </a:solidFill>
          <a:ln w="9525">
            <a:noFill/>
          </a:ln>
        </p:spPr>
        <p:txBody>
          <a:bodyPr/>
          <a:p>
            <a:endParaRPr lang="zh-CN" altLang="en-US"/>
          </a:p>
        </p:txBody>
      </p:sp>
      <p:sp>
        <p:nvSpPr>
          <p:cNvPr id="69747" name="îśliḍe"/>
          <p:cNvSpPr/>
          <p:nvPr>
            <p:custDataLst>
              <p:tags r:id="rId117"/>
            </p:custDataLst>
          </p:nvPr>
        </p:nvSpPr>
        <p:spPr>
          <a:xfrm>
            <a:off x="3124200" y="5645150"/>
            <a:ext cx="36513" cy="26988"/>
          </a:xfrm>
          <a:custGeom>
            <a:avLst/>
            <a:gdLst/>
            <a:ahLst/>
            <a:cxnLst>
              <a:cxn ang="0">
                <a:pos x="0" y="0"/>
              </a:cxn>
              <a:cxn ang="0">
                <a:pos x="0" y="0"/>
              </a:cxn>
              <a:cxn ang="0">
                <a:pos x="2147483646" y="2147483646"/>
              </a:cxn>
              <a:cxn ang="0">
                <a:pos x="2147483646" y="2147483646"/>
              </a:cxn>
              <a:cxn ang="0">
                <a:pos x="0" y="0"/>
              </a:cxn>
            </a:cxnLst>
            <a:pathLst>
              <a:path w="38" h="27">
                <a:moveTo>
                  <a:pt x="0" y="0"/>
                </a:moveTo>
                <a:lnTo>
                  <a:pt x="0" y="0"/>
                </a:lnTo>
                <a:lnTo>
                  <a:pt x="38" y="27"/>
                </a:lnTo>
                <a:lnTo>
                  <a:pt x="0" y="0"/>
                </a:lnTo>
              </a:path>
            </a:pathLst>
          </a:custGeom>
          <a:noFill/>
          <a:ln w="9525">
            <a:noFill/>
          </a:ln>
        </p:spPr>
        <p:txBody>
          <a:bodyPr/>
          <a:p>
            <a:endParaRPr lang="zh-CN" altLang="en-US"/>
          </a:p>
        </p:txBody>
      </p:sp>
      <p:sp>
        <p:nvSpPr>
          <p:cNvPr id="69748" name="íSḻíḑè"/>
          <p:cNvSpPr/>
          <p:nvPr>
            <p:custDataLst>
              <p:tags r:id="rId118"/>
            </p:custDataLst>
          </p:nvPr>
        </p:nvSpPr>
        <p:spPr>
          <a:xfrm>
            <a:off x="3060700" y="5754688"/>
            <a:ext cx="82550" cy="23812"/>
          </a:xfrm>
          <a:custGeom>
            <a:avLst/>
            <a:gdLst/>
            <a:ahLst/>
            <a:cxnLst>
              <a:cxn ang="0">
                <a:pos x="2147483646" y="2147483646"/>
              </a:cxn>
              <a:cxn ang="0">
                <a:pos x="2147483646" y="2147483646"/>
              </a:cxn>
              <a:cxn ang="0">
                <a:pos x="2147483646" y="2147483646"/>
              </a:cxn>
              <a:cxn ang="0">
                <a:pos x="2147483646" y="2147483646"/>
              </a:cxn>
              <a:cxn ang="0">
                <a:pos x="0" y="0"/>
              </a:cxn>
              <a:cxn ang="0">
                <a:pos x="0" y="0"/>
              </a:cxn>
              <a:cxn ang="0">
                <a:pos x="2147483646" y="2147483646"/>
              </a:cxn>
              <a:cxn ang="0">
                <a:pos x="0" y="0"/>
              </a:cxn>
            </a:cxnLst>
            <a:pathLst>
              <a:path w="72" h="22">
                <a:moveTo>
                  <a:pt x="72" y="13"/>
                </a:moveTo>
                <a:cubicBezTo>
                  <a:pt x="69" y="19"/>
                  <a:pt x="62" y="22"/>
                  <a:pt x="55" y="22"/>
                </a:cubicBezTo>
                <a:cubicBezTo>
                  <a:pt x="55" y="22"/>
                  <a:pt x="55" y="22"/>
                  <a:pt x="55" y="22"/>
                </a:cubicBezTo>
                <a:cubicBezTo>
                  <a:pt x="62" y="22"/>
                  <a:pt x="69" y="19"/>
                  <a:pt x="72" y="13"/>
                </a:cubicBezTo>
                <a:moveTo>
                  <a:pt x="0" y="0"/>
                </a:moveTo>
                <a:cubicBezTo>
                  <a:pt x="0" y="0"/>
                  <a:pt x="0" y="0"/>
                  <a:pt x="0" y="0"/>
                </a:cubicBezTo>
                <a:cubicBezTo>
                  <a:pt x="46" y="20"/>
                  <a:pt x="46" y="20"/>
                  <a:pt x="46" y="20"/>
                </a:cubicBezTo>
                <a:cubicBezTo>
                  <a:pt x="0" y="0"/>
                  <a:pt x="0" y="0"/>
                  <a:pt x="0" y="0"/>
                </a:cubicBezTo>
              </a:path>
            </a:pathLst>
          </a:custGeom>
          <a:solidFill>
            <a:srgbClr val="D2D1D1"/>
          </a:solidFill>
          <a:ln w="9525">
            <a:noFill/>
          </a:ln>
        </p:spPr>
        <p:txBody>
          <a:bodyPr/>
          <a:p>
            <a:endParaRPr lang="zh-CN" altLang="en-US"/>
          </a:p>
        </p:txBody>
      </p:sp>
      <p:sp>
        <p:nvSpPr>
          <p:cNvPr id="69749" name="îŝļídè"/>
          <p:cNvSpPr/>
          <p:nvPr>
            <p:custDataLst>
              <p:tags r:id="rId119"/>
            </p:custDataLst>
          </p:nvPr>
        </p:nvSpPr>
        <p:spPr>
          <a:xfrm>
            <a:off x="3060700" y="5645150"/>
            <a:ext cx="120650" cy="133350"/>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06" h="119">
                <a:moveTo>
                  <a:pt x="56" y="0"/>
                </a:moveTo>
                <a:cubicBezTo>
                  <a:pt x="45" y="36"/>
                  <a:pt x="25" y="70"/>
                  <a:pt x="0" y="97"/>
                </a:cubicBezTo>
                <a:cubicBezTo>
                  <a:pt x="46" y="117"/>
                  <a:pt x="46" y="117"/>
                  <a:pt x="46" y="117"/>
                </a:cubicBezTo>
                <a:cubicBezTo>
                  <a:pt x="49" y="119"/>
                  <a:pt x="52" y="119"/>
                  <a:pt x="55" y="119"/>
                </a:cubicBezTo>
                <a:cubicBezTo>
                  <a:pt x="62" y="119"/>
                  <a:pt x="69" y="116"/>
                  <a:pt x="72" y="110"/>
                </a:cubicBezTo>
                <a:cubicBezTo>
                  <a:pt x="72" y="110"/>
                  <a:pt x="72" y="110"/>
                  <a:pt x="72" y="110"/>
                </a:cubicBezTo>
                <a:cubicBezTo>
                  <a:pt x="103" y="56"/>
                  <a:pt x="103" y="56"/>
                  <a:pt x="103" y="56"/>
                </a:cubicBezTo>
                <a:cubicBezTo>
                  <a:pt x="105" y="53"/>
                  <a:pt x="106" y="50"/>
                  <a:pt x="106" y="47"/>
                </a:cubicBezTo>
                <a:cubicBezTo>
                  <a:pt x="106" y="40"/>
                  <a:pt x="103" y="34"/>
                  <a:pt x="97" y="29"/>
                </a:cubicBezTo>
                <a:cubicBezTo>
                  <a:pt x="88" y="23"/>
                  <a:pt x="88" y="23"/>
                  <a:pt x="88" y="23"/>
                </a:cubicBezTo>
                <a:cubicBezTo>
                  <a:pt x="56" y="0"/>
                  <a:pt x="56" y="0"/>
                  <a:pt x="56" y="0"/>
                </a:cubicBezTo>
              </a:path>
            </a:pathLst>
          </a:custGeom>
          <a:solidFill>
            <a:srgbClr val="DB4C5A"/>
          </a:solidFill>
          <a:ln w="9525">
            <a:noFill/>
          </a:ln>
        </p:spPr>
        <p:txBody>
          <a:bodyPr/>
          <a:p>
            <a:endParaRPr lang="zh-CN" altLang="en-US"/>
          </a:p>
        </p:txBody>
      </p:sp>
      <p:sp>
        <p:nvSpPr>
          <p:cNvPr id="69750" name="ïṩľidé"/>
          <p:cNvSpPr/>
          <p:nvPr>
            <p:custDataLst>
              <p:tags r:id="rId120"/>
            </p:custDataLst>
          </p:nvPr>
        </p:nvSpPr>
        <p:spPr>
          <a:xfrm>
            <a:off x="3113088" y="5635625"/>
            <a:ext cx="11112" cy="9525"/>
          </a:xfrm>
          <a:custGeom>
            <a:avLst/>
            <a:gdLst/>
            <a:ahLst/>
            <a:cxnLst>
              <a:cxn ang="0">
                <a:pos x="0" y="0"/>
              </a:cxn>
              <a:cxn ang="0">
                <a:pos x="0" y="0"/>
              </a:cxn>
              <a:cxn ang="0">
                <a:pos x="2147483646" y="2147483646"/>
              </a:cxn>
              <a:cxn ang="0">
                <a:pos x="2147483646" y="2147483646"/>
              </a:cxn>
              <a:cxn ang="0">
                <a:pos x="0" y="0"/>
              </a:cxn>
            </a:cxnLst>
            <a:pathLst>
              <a:path w="12" h="10">
                <a:moveTo>
                  <a:pt x="0" y="0"/>
                </a:moveTo>
                <a:lnTo>
                  <a:pt x="0" y="0"/>
                </a:lnTo>
                <a:lnTo>
                  <a:pt x="12" y="10"/>
                </a:lnTo>
                <a:lnTo>
                  <a:pt x="0" y="0"/>
                </a:lnTo>
                <a:close/>
              </a:path>
            </a:pathLst>
          </a:custGeom>
          <a:solidFill>
            <a:srgbClr val="374D58"/>
          </a:solidFill>
          <a:ln w="9525">
            <a:noFill/>
          </a:ln>
        </p:spPr>
        <p:txBody>
          <a:bodyPr/>
          <a:p>
            <a:endParaRPr lang="zh-CN" altLang="en-US"/>
          </a:p>
        </p:txBody>
      </p:sp>
      <p:sp>
        <p:nvSpPr>
          <p:cNvPr id="69751" name="ïŝļîḑe"/>
          <p:cNvSpPr/>
          <p:nvPr>
            <p:custDataLst>
              <p:tags r:id="rId121"/>
            </p:custDataLst>
          </p:nvPr>
        </p:nvSpPr>
        <p:spPr>
          <a:xfrm>
            <a:off x="3113088" y="5635625"/>
            <a:ext cx="11112" cy="9525"/>
          </a:xfrm>
          <a:custGeom>
            <a:avLst/>
            <a:gdLst/>
            <a:ahLst/>
            <a:cxnLst>
              <a:cxn ang="0">
                <a:pos x="0" y="0"/>
              </a:cxn>
              <a:cxn ang="0">
                <a:pos x="0" y="0"/>
              </a:cxn>
              <a:cxn ang="0">
                <a:pos x="2147483646" y="2147483646"/>
              </a:cxn>
              <a:cxn ang="0">
                <a:pos x="2147483646" y="2147483646"/>
              </a:cxn>
              <a:cxn ang="0">
                <a:pos x="0" y="0"/>
              </a:cxn>
            </a:cxnLst>
            <a:pathLst>
              <a:path w="12" h="10">
                <a:moveTo>
                  <a:pt x="0" y="0"/>
                </a:moveTo>
                <a:lnTo>
                  <a:pt x="0" y="0"/>
                </a:lnTo>
                <a:lnTo>
                  <a:pt x="12" y="10"/>
                </a:lnTo>
                <a:lnTo>
                  <a:pt x="0" y="0"/>
                </a:lnTo>
              </a:path>
            </a:pathLst>
          </a:custGeom>
          <a:noFill/>
          <a:ln w="9525">
            <a:noFill/>
          </a:ln>
        </p:spPr>
        <p:txBody>
          <a:bodyPr/>
          <a:p>
            <a:endParaRPr lang="zh-CN" altLang="en-US"/>
          </a:p>
        </p:txBody>
      </p:sp>
      <p:sp>
        <p:nvSpPr>
          <p:cNvPr id="69752" name="íSḻíḍe"/>
          <p:cNvSpPr/>
          <p:nvPr>
            <p:custDataLst>
              <p:tags r:id="rId122"/>
            </p:custDataLst>
          </p:nvPr>
        </p:nvSpPr>
        <p:spPr>
          <a:xfrm>
            <a:off x="3048000" y="5635625"/>
            <a:ext cx="76200" cy="119063"/>
          </a:xfrm>
          <a:custGeom>
            <a:avLst/>
            <a:gdLst/>
            <a:ahLst/>
            <a:cxnLst>
              <a:cxn ang="0">
                <a:pos x="2147483646" y="0"/>
              </a:cxn>
              <a:cxn ang="0">
                <a:pos x="0" y="2147483646"/>
              </a:cxn>
              <a:cxn ang="0">
                <a:pos x="2147483646" y="2147483646"/>
              </a:cxn>
              <a:cxn ang="0">
                <a:pos x="2147483646" y="2147483646"/>
              </a:cxn>
              <a:cxn ang="0">
                <a:pos x="2147483646" y="0"/>
              </a:cxn>
            </a:cxnLst>
            <a:pathLst>
              <a:path w="68" h="105">
                <a:moveTo>
                  <a:pt x="58" y="0"/>
                </a:moveTo>
                <a:cubicBezTo>
                  <a:pt x="47" y="38"/>
                  <a:pt x="27" y="72"/>
                  <a:pt x="0" y="100"/>
                </a:cubicBezTo>
                <a:cubicBezTo>
                  <a:pt x="12" y="105"/>
                  <a:pt x="12" y="105"/>
                  <a:pt x="12" y="105"/>
                </a:cubicBezTo>
                <a:cubicBezTo>
                  <a:pt x="37" y="78"/>
                  <a:pt x="57" y="44"/>
                  <a:pt x="68" y="8"/>
                </a:cubicBezTo>
                <a:cubicBezTo>
                  <a:pt x="58" y="0"/>
                  <a:pt x="58" y="0"/>
                  <a:pt x="58" y="0"/>
                </a:cubicBezTo>
              </a:path>
            </a:pathLst>
          </a:custGeom>
          <a:solidFill>
            <a:srgbClr val="C84754"/>
          </a:solidFill>
          <a:ln w="9525">
            <a:noFill/>
          </a:ln>
        </p:spPr>
        <p:txBody>
          <a:bodyPr/>
          <a:p>
            <a:endParaRPr lang="zh-CN" altLang="en-US"/>
          </a:p>
        </p:txBody>
      </p:sp>
      <p:sp>
        <p:nvSpPr>
          <p:cNvPr id="69753" name="iSļîḑé"/>
          <p:cNvSpPr/>
          <p:nvPr>
            <p:custDataLst>
              <p:tags r:id="rId123"/>
            </p:custDataLst>
          </p:nvPr>
        </p:nvSpPr>
        <p:spPr>
          <a:xfrm>
            <a:off x="2911475" y="5837238"/>
            <a:ext cx="6350" cy="57150"/>
          </a:xfrm>
          <a:custGeom>
            <a:avLst/>
            <a:gdLst/>
            <a:ahLst/>
            <a:cxnLst>
              <a:cxn ang="0">
                <a:pos x="2147483646" y="0"/>
              </a:cxn>
              <a:cxn ang="0">
                <a:pos x="2147483646" y="0"/>
              </a:cxn>
              <a:cxn ang="0">
                <a:pos x="0" y="2147483646"/>
              </a:cxn>
              <a:cxn ang="0">
                <a:pos x="2147483646" y="0"/>
              </a:cxn>
            </a:cxnLst>
            <a:pathLst>
              <a:path w="6" h="59">
                <a:moveTo>
                  <a:pt x="6" y="0"/>
                </a:moveTo>
                <a:lnTo>
                  <a:pt x="6" y="0"/>
                </a:lnTo>
                <a:lnTo>
                  <a:pt x="0" y="59"/>
                </a:lnTo>
                <a:lnTo>
                  <a:pt x="6" y="0"/>
                </a:lnTo>
                <a:close/>
              </a:path>
            </a:pathLst>
          </a:custGeom>
          <a:solidFill>
            <a:srgbClr val="E9E8E8"/>
          </a:solidFill>
          <a:ln w="9525">
            <a:noFill/>
          </a:ln>
        </p:spPr>
        <p:txBody>
          <a:bodyPr/>
          <a:p>
            <a:endParaRPr lang="zh-CN" altLang="en-US"/>
          </a:p>
        </p:txBody>
      </p:sp>
      <p:sp>
        <p:nvSpPr>
          <p:cNvPr id="69754" name="ïŝlïḋè"/>
          <p:cNvSpPr/>
          <p:nvPr>
            <p:custDataLst>
              <p:tags r:id="rId124"/>
            </p:custDataLst>
          </p:nvPr>
        </p:nvSpPr>
        <p:spPr>
          <a:xfrm>
            <a:off x="2911475" y="5837238"/>
            <a:ext cx="6350" cy="57150"/>
          </a:xfrm>
          <a:custGeom>
            <a:avLst/>
            <a:gdLst/>
            <a:ahLst/>
            <a:cxnLst>
              <a:cxn ang="0">
                <a:pos x="2147483646" y="0"/>
              </a:cxn>
              <a:cxn ang="0">
                <a:pos x="2147483646" y="0"/>
              </a:cxn>
              <a:cxn ang="0">
                <a:pos x="0" y="2147483646"/>
              </a:cxn>
              <a:cxn ang="0">
                <a:pos x="2147483646" y="0"/>
              </a:cxn>
            </a:cxnLst>
            <a:pathLst>
              <a:path w="6" h="59">
                <a:moveTo>
                  <a:pt x="6" y="0"/>
                </a:moveTo>
                <a:lnTo>
                  <a:pt x="6" y="0"/>
                </a:lnTo>
                <a:lnTo>
                  <a:pt x="0" y="59"/>
                </a:lnTo>
                <a:lnTo>
                  <a:pt x="6" y="0"/>
                </a:lnTo>
              </a:path>
            </a:pathLst>
          </a:custGeom>
          <a:noFill/>
          <a:ln w="9525">
            <a:noFill/>
          </a:ln>
        </p:spPr>
        <p:txBody>
          <a:bodyPr/>
          <a:p>
            <a:endParaRPr lang="zh-CN" altLang="en-US"/>
          </a:p>
        </p:txBody>
      </p:sp>
      <p:sp>
        <p:nvSpPr>
          <p:cNvPr id="69755" name="îṥļiḍé"/>
          <p:cNvSpPr/>
          <p:nvPr>
            <p:custDataLst>
              <p:tags r:id="rId125"/>
            </p:custDataLst>
          </p:nvPr>
        </p:nvSpPr>
        <p:spPr>
          <a:xfrm>
            <a:off x="2854325" y="5837238"/>
            <a:ext cx="63500" cy="77787"/>
          </a:xfrm>
          <a:custGeom>
            <a:avLst/>
            <a:gdLst/>
            <a:ahLst/>
            <a:cxnLst>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pathLst>
              <a:path w="56" h="69">
                <a:moveTo>
                  <a:pt x="56" y="0"/>
                </a:moveTo>
                <a:cubicBezTo>
                  <a:pt x="38" y="4"/>
                  <a:pt x="19" y="6"/>
                  <a:pt x="0" y="6"/>
                </a:cubicBezTo>
                <a:cubicBezTo>
                  <a:pt x="0" y="69"/>
                  <a:pt x="0" y="69"/>
                  <a:pt x="0" y="69"/>
                </a:cubicBezTo>
                <a:cubicBezTo>
                  <a:pt x="31" y="69"/>
                  <a:pt x="31" y="69"/>
                  <a:pt x="31" y="69"/>
                </a:cubicBezTo>
                <a:cubicBezTo>
                  <a:pt x="41" y="69"/>
                  <a:pt x="49" y="61"/>
                  <a:pt x="51" y="50"/>
                </a:cubicBezTo>
                <a:cubicBezTo>
                  <a:pt x="51" y="50"/>
                  <a:pt x="51" y="50"/>
                  <a:pt x="51" y="50"/>
                </a:cubicBezTo>
                <a:cubicBezTo>
                  <a:pt x="56" y="0"/>
                  <a:pt x="56" y="0"/>
                  <a:pt x="56" y="0"/>
                </a:cubicBezTo>
              </a:path>
            </a:pathLst>
          </a:custGeom>
          <a:solidFill>
            <a:srgbClr val="DB4C5A"/>
          </a:solidFill>
          <a:ln w="9525">
            <a:noFill/>
          </a:ln>
        </p:spPr>
        <p:txBody>
          <a:bodyPr/>
          <a:p>
            <a:endParaRPr lang="zh-CN" altLang="en-US"/>
          </a:p>
        </p:txBody>
      </p:sp>
      <p:sp>
        <p:nvSpPr>
          <p:cNvPr id="69756" name="ïṣ1îḋé"/>
          <p:cNvSpPr/>
          <p:nvPr>
            <p:custDataLst>
              <p:tags r:id="rId126"/>
            </p:custDataLst>
          </p:nvPr>
        </p:nvSpPr>
        <p:spPr>
          <a:xfrm>
            <a:off x="2917825" y="5826125"/>
            <a:ext cx="0" cy="11113"/>
          </a:xfrm>
          <a:custGeom>
            <a:avLst/>
            <a:gdLst/>
            <a:ahLst/>
            <a:cxnLst>
              <a:cxn ang="0">
                <a:pos x="1270" y="0"/>
              </a:cxn>
              <a:cxn ang="0">
                <a:pos x="0" y="2147483646"/>
              </a:cxn>
              <a:cxn ang="0">
                <a:pos x="0" y="2147483646"/>
              </a:cxn>
              <a:cxn ang="0">
                <a:pos x="1270" y="0"/>
              </a:cxn>
              <a:cxn ang="0">
                <a:pos x="1270" y="0"/>
              </a:cxn>
            </a:cxnLst>
            <a:pathLst>
              <a:path w="1" h="12">
                <a:moveTo>
                  <a:pt x="1" y="0"/>
                </a:moveTo>
                <a:lnTo>
                  <a:pt x="0" y="12"/>
                </a:lnTo>
                <a:lnTo>
                  <a:pt x="1" y="0"/>
                </a:lnTo>
                <a:close/>
              </a:path>
            </a:pathLst>
          </a:custGeom>
          <a:solidFill>
            <a:srgbClr val="D5D4D4"/>
          </a:solidFill>
          <a:ln w="9525">
            <a:noFill/>
          </a:ln>
        </p:spPr>
        <p:txBody>
          <a:bodyPr/>
          <a:p>
            <a:endParaRPr lang="zh-CN" altLang="en-US"/>
          </a:p>
        </p:txBody>
      </p:sp>
      <p:sp>
        <p:nvSpPr>
          <p:cNvPr id="69757" name="îŝľïďè"/>
          <p:cNvSpPr/>
          <p:nvPr>
            <p:custDataLst>
              <p:tags r:id="rId127"/>
            </p:custDataLst>
          </p:nvPr>
        </p:nvSpPr>
        <p:spPr>
          <a:xfrm>
            <a:off x="2917825" y="5826125"/>
            <a:ext cx="0" cy="11113"/>
          </a:xfrm>
          <a:custGeom>
            <a:avLst/>
            <a:gdLst/>
            <a:ahLst/>
            <a:cxnLst>
              <a:cxn ang="0">
                <a:pos x="1270" y="0"/>
              </a:cxn>
              <a:cxn ang="0">
                <a:pos x="0" y="2147483646"/>
              </a:cxn>
              <a:cxn ang="0">
                <a:pos x="0" y="2147483646"/>
              </a:cxn>
              <a:cxn ang="0">
                <a:pos x="1270" y="0"/>
              </a:cxn>
              <a:cxn ang="0">
                <a:pos x="1270" y="0"/>
              </a:cxn>
            </a:cxnLst>
            <a:pathLst>
              <a:path w="1" h="12">
                <a:moveTo>
                  <a:pt x="1" y="0"/>
                </a:moveTo>
                <a:lnTo>
                  <a:pt x="0" y="12"/>
                </a:lnTo>
                <a:lnTo>
                  <a:pt x="1" y="0"/>
                </a:lnTo>
              </a:path>
            </a:pathLst>
          </a:custGeom>
          <a:noFill/>
          <a:ln w="9525">
            <a:noFill/>
          </a:ln>
        </p:spPr>
        <p:txBody>
          <a:bodyPr/>
          <a:p>
            <a:endParaRPr lang="zh-CN" altLang="en-US"/>
          </a:p>
        </p:txBody>
      </p:sp>
      <p:sp>
        <p:nvSpPr>
          <p:cNvPr id="69758" name="îśľíḍe"/>
          <p:cNvSpPr/>
          <p:nvPr>
            <p:custDataLst>
              <p:tags r:id="rId128"/>
            </p:custDataLst>
          </p:nvPr>
        </p:nvSpPr>
        <p:spPr>
          <a:xfrm>
            <a:off x="2917825" y="5822950"/>
            <a:ext cx="1588" cy="3175"/>
          </a:xfrm>
          <a:prstGeom prst="rect">
            <a:avLst/>
          </a:prstGeom>
          <a:solidFill>
            <a:srgbClr val="C0BFB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59" name="ïsḷîḋè"/>
          <p:cNvSpPr/>
          <p:nvPr>
            <p:custDataLst>
              <p:tags r:id="rId129"/>
            </p:custDataLst>
          </p:nvPr>
        </p:nvSpPr>
        <p:spPr>
          <a:xfrm>
            <a:off x="2917825" y="5822950"/>
            <a:ext cx="1588" cy="3175"/>
          </a:xfrm>
          <a:prstGeom prst="rect">
            <a:avLst/>
          </a:prstGeom>
          <a:no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60" name="íşľiďe"/>
          <p:cNvSpPr/>
          <p:nvPr>
            <p:custDataLst>
              <p:tags r:id="rId130"/>
            </p:custDataLst>
          </p:nvPr>
        </p:nvSpPr>
        <p:spPr>
          <a:xfrm>
            <a:off x="2854325" y="5822950"/>
            <a:ext cx="63500" cy="20638"/>
          </a:xfrm>
          <a:custGeom>
            <a:avLst/>
            <a:gdLst/>
            <a:ahLst/>
            <a:cxnLst>
              <a:cxn ang="0">
                <a:pos x="2147483646" y="0"/>
              </a:cxn>
              <a:cxn ang="0">
                <a:pos x="0" y="2147483646"/>
              </a:cxn>
              <a:cxn ang="0">
                <a:pos x="0" y="2147483646"/>
              </a:cxn>
              <a:cxn ang="0">
                <a:pos x="2147483646" y="2147483646"/>
              </a:cxn>
              <a:cxn ang="0">
                <a:pos x="2147483646" y="2147483646"/>
              </a:cxn>
              <a:cxn ang="0">
                <a:pos x="2147483646" y="0"/>
              </a:cxn>
            </a:cxnLst>
            <a:pathLst>
              <a:path w="57" h="19">
                <a:moveTo>
                  <a:pt x="57" y="0"/>
                </a:moveTo>
                <a:cubicBezTo>
                  <a:pt x="39" y="5"/>
                  <a:pt x="20" y="7"/>
                  <a:pt x="0" y="7"/>
                </a:cubicBezTo>
                <a:cubicBezTo>
                  <a:pt x="0" y="19"/>
                  <a:pt x="0" y="19"/>
                  <a:pt x="0" y="19"/>
                </a:cubicBezTo>
                <a:cubicBezTo>
                  <a:pt x="19" y="19"/>
                  <a:pt x="38" y="17"/>
                  <a:pt x="56" y="13"/>
                </a:cubicBezTo>
                <a:cubicBezTo>
                  <a:pt x="57" y="3"/>
                  <a:pt x="57" y="3"/>
                  <a:pt x="57" y="3"/>
                </a:cubicBezTo>
                <a:cubicBezTo>
                  <a:pt x="57" y="0"/>
                  <a:pt x="57" y="0"/>
                  <a:pt x="57" y="0"/>
                </a:cubicBezTo>
              </a:path>
            </a:pathLst>
          </a:custGeom>
          <a:solidFill>
            <a:srgbClr val="C84754"/>
          </a:solidFill>
          <a:ln w="9525">
            <a:noFill/>
          </a:ln>
        </p:spPr>
        <p:txBody>
          <a:bodyPr/>
          <a:p>
            <a:endParaRPr lang="zh-CN" altLang="en-US"/>
          </a:p>
        </p:txBody>
      </p:sp>
      <p:sp>
        <p:nvSpPr>
          <p:cNvPr id="69761" name="íśḷíḑê"/>
          <p:cNvSpPr/>
          <p:nvPr>
            <p:custDataLst>
              <p:tags r:id="rId131"/>
            </p:custDataLst>
          </p:nvPr>
        </p:nvSpPr>
        <p:spPr>
          <a:xfrm>
            <a:off x="2854325" y="5294313"/>
            <a:ext cx="268288" cy="536575"/>
          </a:xfrm>
          <a:custGeom>
            <a:avLst/>
            <a:gdLst/>
            <a:ahLst/>
            <a:cxnLst>
              <a:cxn ang="0">
                <a:pos x="0" y="0"/>
              </a:cxn>
              <a:cxn ang="0">
                <a:pos x="0" y="2147483646"/>
              </a:cxn>
              <a:cxn ang="0">
                <a:pos x="2147483646" y="2147483646"/>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0"/>
              </a:cxn>
            </a:cxnLst>
            <a:pathLst>
              <a:path w="239" h="478">
                <a:moveTo>
                  <a:pt x="0" y="0"/>
                </a:moveTo>
                <a:cubicBezTo>
                  <a:pt x="0" y="109"/>
                  <a:pt x="0" y="109"/>
                  <a:pt x="0" y="109"/>
                </a:cubicBezTo>
                <a:cubicBezTo>
                  <a:pt x="72" y="109"/>
                  <a:pt x="130" y="167"/>
                  <a:pt x="130" y="239"/>
                </a:cubicBezTo>
                <a:cubicBezTo>
                  <a:pt x="130" y="239"/>
                  <a:pt x="130" y="239"/>
                  <a:pt x="130" y="239"/>
                </a:cubicBezTo>
                <a:cubicBezTo>
                  <a:pt x="130" y="239"/>
                  <a:pt x="130" y="239"/>
                  <a:pt x="130" y="239"/>
                </a:cubicBezTo>
                <a:cubicBezTo>
                  <a:pt x="130" y="311"/>
                  <a:pt x="72" y="369"/>
                  <a:pt x="0" y="369"/>
                </a:cubicBezTo>
                <a:cubicBezTo>
                  <a:pt x="0" y="478"/>
                  <a:pt x="0" y="478"/>
                  <a:pt x="0" y="478"/>
                </a:cubicBezTo>
                <a:cubicBezTo>
                  <a:pt x="20" y="478"/>
                  <a:pt x="39" y="476"/>
                  <a:pt x="57" y="471"/>
                </a:cubicBezTo>
                <a:cubicBezTo>
                  <a:pt x="57" y="471"/>
                  <a:pt x="57" y="471"/>
                  <a:pt x="57" y="471"/>
                </a:cubicBezTo>
                <a:cubicBezTo>
                  <a:pt x="57" y="471"/>
                  <a:pt x="57" y="471"/>
                  <a:pt x="57" y="471"/>
                </a:cubicBezTo>
                <a:cubicBezTo>
                  <a:pt x="102" y="460"/>
                  <a:pt x="141" y="437"/>
                  <a:pt x="172" y="405"/>
                </a:cubicBezTo>
                <a:cubicBezTo>
                  <a:pt x="172" y="405"/>
                  <a:pt x="172" y="405"/>
                  <a:pt x="172" y="405"/>
                </a:cubicBezTo>
                <a:cubicBezTo>
                  <a:pt x="172" y="405"/>
                  <a:pt x="172" y="405"/>
                  <a:pt x="172" y="405"/>
                </a:cubicBezTo>
                <a:cubicBezTo>
                  <a:pt x="199" y="377"/>
                  <a:pt x="219" y="343"/>
                  <a:pt x="230" y="305"/>
                </a:cubicBezTo>
                <a:cubicBezTo>
                  <a:pt x="230" y="305"/>
                  <a:pt x="230" y="305"/>
                  <a:pt x="230" y="305"/>
                </a:cubicBezTo>
                <a:cubicBezTo>
                  <a:pt x="230" y="305"/>
                  <a:pt x="230" y="305"/>
                  <a:pt x="230" y="305"/>
                </a:cubicBezTo>
                <a:cubicBezTo>
                  <a:pt x="236" y="285"/>
                  <a:pt x="239" y="263"/>
                  <a:pt x="239" y="240"/>
                </a:cubicBezTo>
                <a:cubicBezTo>
                  <a:pt x="239" y="240"/>
                  <a:pt x="239" y="240"/>
                  <a:pt x="239" y="240"/>
                </a:cubicBezTo>
                <a:cubicBezTo>
                  <a:pt x="239" y="240"/>
                  <a:pt x="239" y="240"/>
                  <a:pt x="239" y="240"/>
                </a:cubicBezTo>
                <a:cubicBezTo>
                  <a:pt x="239" y="240"/>
                  <a:pt x="239" y="240"/>
                  <a:pt x="239" y="240"/>
                </a:cubicBezTo>
                <a:cubicBezTo>
                  <a:pt x="239" y="240"/>
                  <a:pt x="239" y="240"/>
                  <a:pt x="239" y="240"/>
                </a:cubicBezTo>
                <a:cubicBezTo>
                  <a:pt x="239" y="239"/>
                  <a:pt x="239" y="239"/>
                  <a:pt x="239" y="239"/>
                </a:cubicBezTo>
                <a:cubicBezTo>
                  <a:pt x="239" y="239"/>
                  <a:pt x="239" y="239"/>
                  <a:pt x="239" y="239"/>
                </a:cubicBezTo>
                <a:cubicBezTo>
                  <a:pt x="239" y="239"/>
                  <a:pt x="239" y="239"/>
                  <a:pt x="239" y="239"/>
                </a:cubicBezTo>
                <a:cubicBezTo>
                  <a:pt x="239" y="239"/>
                  <a:pt x="239" y="239"/>
                  <a:pt x="239" y="239"/>
                </a:cubicBezTo>
                <a:cubicBezTo>
                  <a:pt x="239" y="239"/>
                  <a:pt x="239" y="239"/>
                  <a:pt x="239" y="239"/>
                </a:cubicBezTo>
                <a:cubicBezTo>
                  <a:pt x="239" y="239"/>
                  <a:pt x="239" y="238"/>
                  <a:pt x="239" y="238"/>
                </a:cubicBezTo>
                <a:cubicBezTo>
                  <a:pt x="239" y="238"/>
                  <a:pt x="239" y="238"/>
                  <a:pt x="239" y="238"/>
                </a:cubicBezTo>
                <a:cubicBezTo>
                  <a:pt x="239" y="238"/>
                  <a:pt x="239" y="238"/>
                  <a:pt x="239" y="238"/>
                </a:cubicBezTo>
                <a:cubicBezTo>
                  <a:pt x="239" y="238"/>
                  <a:pt x="239" y="238"/>
                  <a:pt x="239" y="238"/>
                </a:cubicBezTo>
                <a:cubicBezTo>
                  <a:pt x="239" y="238"/>
                  <a:pt x="239" y="238"/>
                  <a:pt x="239" y="238"/>
                </a:cubicBezTo>
                <a:cubicBezTo>
                  <a:pt x="239" y="238"/>
                  <a:pt x="239" y="238"/>
                  <a:pt x="239" y="238"/>
                </a:cubicBezTo>
                <a:cubicBezTo>
                  <a:pt x="239" y="215"/>
                  <a:pt x="236" y="193"/>
                  <a:pt x="230" y="173"/>
                </a:cubicBezTo>
                <a:cubicBezTo>
                  <a:pt x="230" y="172"/>
                  <a:pt x="230" y="172"/>
                  <a:pt x="230" y="172"/>
                </a:cubicBezTo>
                <a:cubicBezTo>
                  <a:pt x="219" y="135"/>
                  <a:pt x="199" y="101"/>
                  <a:pt x="172" y="73"/>
                </a:cubicBezTo>
                <a:cubicBezTo>
                  <a:pt x="172" y="73"/>
                  <a:pt x="172" y="73"/>
                  <a:pt x="172" y="73"/>
                </a:cubicBezTo>
                <a:cubicBezTo>
                  <a:pt x="141" y="41"/>
                  <a:pt x="102" y="18"/>
                  <a:pt x="57" y="7"/>
                </a:cubicBezTo>
                <a:cubicBezTo>
                  <a:pt x="57" y="7"/>
                  <a:pt x="57" y="7"/>
                  <a:pt x="57" y="7"/>
                </a:cubicBezTo>
                <a:cubicBezTo>
                  <a:pt x="57" y="7"/>
                  <a:pt x="57" y="7"/>
                  <a:pt x="57" y="7"/>
                </a:cubicBezTo>
                <a:cubicBezTo>
                  <a:pt x="39" y="2"/>
                  <a:pt x="20" y="0"/>
                  <a:pt x="0" y="0"/>
                </a:cubicBezTo>
              </a:path>
            </a:pathLst>
          </a:custGeom>
          <a:solidFill>
            <a:srgbClr val="DB4C5A"/>
          </a:solidFill>
          <a:ln w="9525">
            <a:noFill/>
          </a:ln>
        </p:spPr>
        <p:txBody>
          <a:bodyPr/>
          <a:p>
            <a:endParaRPr lang="zh-CN" altLang="en-US"/>
          </a:p>
        </p:txBody>
      </p:sp>
      <p:sp>
        <p:nvSpPr>
          <p:cNvPr id="69762" name="iṡḷïdê"/>
          <p:cNvSpPr/>
          <p:nvPr>
            <p:custDataLst>
              <p:tags r:id="rId132"/>
            </p:custDataLst>
          </p:nvPr>
        </p:nvSpPr>
        <p:spPr>
          <a:xfrm>
            <a:off x="2362200" y="2701925"/>
            <a:ext cx="2238375" cy="192088"/>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991" h="171">
                <a:moveTo>
                  <a:pt x="1912" y="171"/>
                </a:moveTo>
                <a:cubicBezTo>
                  <a:pt x="79" y="171"/>
                  <a:pt x="79" y="171"/>
                  <a:pt x="79" y="171"/>
                </a:cubicBezTo>
                <a:cubicBezTo>
                  <a:pt x="36" y="171"/>
                  <a:pt x="0" y="136"/>
                  <a:pt x="0" y="92"/>
                </a:cubicBezTo>
                <a:cubicBezTo>
                  <a:pt x="0" y="79"/>
                  <a:pt x="0" y="79"/>
                  <a:pt x="0" y="79"/>
                </a:cubicBezTo>
                <a:cubicBezTo>
                  <a:pt x="0" y="35"/>
                  <a:pt x="36" y="0"/>
                  <a:pt x="79" y="0"/>
                </a:cubicBezTo>
                <a:cubicBezTo>
                  <a:pt x="1912" y="0"/>
                  <a:pt x="1912" y="0"/>
                  <a:pt x="1912" y="0"/>
                </a:cubicBezTo>
                <a:cubicBezTo>
                  <a:pt x="1956" y="0"/>
                  <a:pt x="1991" y="35"/>
                  <a:pt x="1991" y="79"/>
                </a:cubicBezTo>
                <a:cubicBezTo>
                  <a:pt x="1991" y="92"/>
                  <a:pt x="1991" y="92"/>
                  <a:pt x="1991" y="92"/>
                </a:cubicBezTo>
                <a:cubicBezTo>
                  <a:pt x="1991" y="136"/>
                  <a:pt x="1956" y="171"/>
                  <a:pt x="1912" y="171"/>
                </a:cubicBezTo>
                <a:close/>
              </a:path>
            </a:pathLst>
          </a:custGeom>
          <a:solidFill>
            <a:srgbClr val="EFB742"/>
          </a:solidFill>
          <a:ln w="9525">
            <a:noFill/>
          </a:ln>
        </p:spPr>
        <p:txBody>
          <a:bodyPr/>
          <a:p>
            <a:endParaRPr lang="zh-CN" altLang="en-US"/>
          </a:p>
        </p:txBody>
      </p:sp>
      <p:sp>
        <p:nvSpPr>
          <p:cNvPr id="69763" name="íşḷïḍe"/>
          <p:cNvSpPr/>
          <p:nvPr>
            <p:custDataLst>
              <p:tags r:id="rId133"/>
            </p:custDataLst>
          </p:nvPr>
        </p:nvSpPr>
        <p:spPr>
          <a:xfrm>
            <a:off x="1762125" y="3155950"/>
            <a:ext cx="912813" cy="1441450"/>
          </a:xfrm>
          <a:custGeom>
            <a:avLst/>
            <a:gdLst/>
            <a:ahLst/>
            <a:cxnLst>
              <a:cxn ang="0">
                <a:pos x="2147483646" y="2147483646"/>
              </a:cxn>
              <a:cxn ang="0">
                <a:pos x="2147483646" y="2147483646"/>
              </a:cxn>
              <a:cxn ang="0">
                <a:pos x="0" y="2147483646"/>
              </a:cxn>
              <a:cxn ang="0">
                <a:pos x="0" y="0"/>
              </a:cxn>
              <a:cxn ang="0">
                <a:pos x="2147483646" y="0"/>
              </a:cxn>
              <a:cxn ang="0">
                <a:pos x="2147483646" y="2147483646"/>
              </a:cxn>
              <a:cxn ang="0">
                <a:pos x="2147483646" y="2147483646"/>
              </a:cxn>
              <a:cxn ang="0">
                <a:pos x="2147483646" y="2147483646"/>
              </a:cxn>
              <a:cxn ang="0">
                <a:pos x="2147483646" y="2147483646"/>
              </a:cxn>
            </a:cxnLst>
            <a:pathLst>
              <a:path w="811" h="1284">
                <a:moveTo>
                  <a:pt x="811" y="1284"/>
                </a:moveTo>
                <a:cubicBezTo>
                  <a:pt x="235" y="1284"/>
                  <a:pt x="235" y="1284"/>
                  <a:pt x="235" y="1284"/>
                </a:cubicBezTo>
                <a:cubicBezTo>
                  <a:pt x="105" y="1284"/>
                  <a:pt x="0" y="1179"/>
                  <a:pt x="0" y="1049"/>
                </a:cubicBezTo>
                <a:cubicBezTo>
                  <a:pt x="0" y="0"/>
                  <a:pt x="0" y="0"/>
                  <a:pt x="0" y="0"/>
                </a:cubicBezTo>
                <a:cubicBezTo>
                  <a:pt x="209" y="0"/>
                  <a:pt x="209" y="0"/>
                  <a:pt x="209" y="0"/>
                </a:cubicBezTo>
                <a:cubicBezTo>
                  <a:pt x="209" y="1049"/>
                  <a:pt x="209" y="1049"/>
                  <a:pt x="209" y="1049"/>
                </a:cubicBezTo>
                <a:cubicBezTo>
                  <a:pt x="209" y="1063"/>
                  <a:pt x="221" y="1075"/>
                  <a:pt x="235" y="1075"/>
                </a:cubicBezTo>
                <a:cubicBezTo>
                  <a:pt x="811" y="1075"/>
                  <a:pt x="811" y="1075"/>
                  <a:pt x="811" y="1075"/>
                </a:cubicBezTo>
                <a:cubicBezTo>
                  <a:pt x="811" y="1284"/>
                  <a:pt x="811" y="1284"/>
                  <a:pt x="811" y="1284"/>
                </a:cubicBezTo>
              </a:path>
            </a:pathLst>
          </a:custGeom>
          <a:solidFill>
            <a:srgbClr val="EFB742"/>
          </a:solidFill>
          <a:ln w="9525">
            <a:noFill/>
          </a:ln>
        </p:spPr>
        <p:txBody>
          <a:bodyPr/>
          <a:p>
            <a:endParaRPr lang="zh-CN" altLang="en-US"/>
          </a:p>
        </p:txBody>
      </p:sp>
      <p:sp>
        <p:nvSpPr>
          <p:cNvPr id="69764" name="i$líḍe"/>
          <p:cNvSpPr/>
          <p:nvPr>
            <p:custDataLst>
              <p:tags r:id="rId134"/>
            </p:custDataLst>
          </p:nvPr>
        </p:nvSpPr>
        <p:spPr>
          <a:xfrm>
            <a:off x="1670050" y="3090863"/>
            <a:ext cx="409575" cy="93662"/>
          </a:xfrm>
          <a:prstGeom prst="rect">
            <a:avLst/>
          </a:prstGeom>
          <a:solidFill>
            <a:srgbClr val="F05161"/>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65" name="ï$lîḍe"/>
          <p:cNvSpPr/>
          <p:nvPr>
            <p:custDataLst>
              <p:tags r:id="rId135"/>
            </p:custDataLst>
          </p:nvPr>
        </p:nvSpPr>
        <p:spPr>
          <a:xfrm>
            <a:off x="2251075" y="2935288"/>
            <a:ext cx="2835275" cy="1944687"/>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 ang="0">
                <a:pos x="2147483646" y="2147483646"/>
              </a:cxn>
            </a:cxnLst>
            <a:pathLst>
              <a:path w="2521" h="1730">
                <a:moveTo>
                  <a:pt x="2328" y="1730"/>
                </a:moveTo>
                <a:cubicBezTo>
                  <a:pt x="192" y="1730"/>
                  <a:pt x="192" y="1730"/>
                  <a:pt x="192" y="1730"/>
                </a:cubicBezTo>
                <a:cubicBezTo>
                  <a:pt x="86" y="1730"/>
                  <a:pt x="0" y="1644"/>
                  <a:pt x="0" y="1538"/>
                </a:cubicBezTo>
                <a:cubicBezTo>
                  <a:pt x="0" y="192"/>
                  <a:pt x="0" y="192"/>
                  <a:pt x="0" y="192"/>
                </a:cubicBezTo>
                <a:cubicBezTo>
                  <a:pt x="0" y="86"/>
                  <a:pt x="86" y="0"/>
                  <a:pt x="192" y="0"/>
                </a:cubicBezTo>
                <a:cubicBezTo>
                  <a:pt x="1933" y="0"/>
                  <a:pt x="1933" y="0"/>
                  <a:pt x="1933" y="0"/>
                </a:cubicBezTo>
                <a:cubicBezTo>
                  <a:pt x="2015" y="0"/>
                  <a:pt x="2093" y="33"/>
                  <a:pt x="2150" y="92"/>
                </a:cubicBezTo>
                <a:cubicBezTo>
                  <a:pt x="2521" y="474"/>
                  <a:pt x="2521" y="474"/>
                  <a:pt x="2521" y="474"/>
                </a:cubicBezTo>
                <a:cubicBezTo>
                  <a:pt x="2521" y="1538"/>
                  <a:pt x="2521" y="1538"/>
                  <a:pt x="2521" y="1538"/>
                </a:cubicBezTo>
                <a:cubicBezTo>
                  <a:pt x="2521" y="1644"/>
                  <a:pt x="2435" y="1730"/>
                  <a:pt x="2328" y="1730"/>
                </a:cubicBezTo>
              </a:path>
            </a:pathLst>
          </a:custGeom>
          <a:solidFill>
            <a:srgbClr val="BCBEC0"/>
          </a:solidFill>
          <a:ln w="9525">
            <a:noFill/>
          </a:ln>
        </p:spPr>
        <p:txBody>
          <a:bodyPr/>
          <a:p>
            <a:endParaRPr lang="zh-CN" altLang="en-US"/>
          </a:p>
        </p:txBody>
      </p:sp>
      <p:sp>
        <p:nvSpPr>
          <p:cNvPr id="69766" name="iśḷíḍé"/>
          <p:cNvSpPr/>
          <p:nvPr>
            <p:custDataLst>
              <p:tags r:id="rId136"/>
            </p:custDataLst>
          </p:nvPr>
        </p:nvSpPr>
        <p:spPr>
          <a:xfrm>
            <a:off x="3879850" y="3073400"/>
            <a:ext cx="796925" cy="230188"/>
          </a:xfrm>
          <a:prstGeom prst="rect">
            <a:avLst/>
          </a:prstGeom>
          <a:solidFill>
            <a:srgbClr val="757678"/>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67" name="ï$ḷîḍê"/>
          <p:cNvSpPr/>
          <p:nvPr>
            <p:custDataLst>
              <p:tags r:id="rId137"/>
            </p:custDataLst>
          </p:nvPr>
        </p:nvSpPr>
        <p:spPr>
          <a:xfrm>
            <a:off x="3879850" y="3073400"/>
            <a:ext cx="796925" cy="230188"/>
          </a:xfrm>
          <a:prstGeom prst="rect">
            <a:avLst/>
          </a:prstGeom>
          <a:no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68" name="íšḻïḍè"/>
          <p:cNvSpPr/>
          <p:nvPr>
            <p:custDataLst>
              <p:tags r:id="rId138"/>
            </p:custDataLst>
          </p:nvPr>
        </p:nvSpPr>
        <p:spPr>
          <a:xfrm>
            <a:off x="3787775" y="3365500"/>
            <a:ext cx="352425" cy="334963"/>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313" h="298">
                <a:moveTo>
                  <a:pt x="313" y="0"/>
                </a:moveTo>
                <a:cubicBezTo>
                  <a:pt x="0" y="0"/>
                  <a:pt x="0" y="0"/>
                  <a:pt x="0" y="0"/>
                </a:cubicBezTo>
                <a:cubicBezTo>
                  <a:pt x="0" y="82"/>
                  <a:pt x="0" y="82"/>
                  <a:pt x="0" y="82"/>
                </a:cubicBezTo>
                <a:cubicBezTo>
                  <a:pt x="106" y="117"/>
                  <a:pt x="192" y="196"/>
                  <a:pt x="235" y="298"/>
                </a:cubicBezTo>
                <a:cubicBezTo>
                  <a:pt x="313" y="298"/>
                  <a:pt x="313" y="298"/>
                  <a:pt x="313" y="298"/>
                </a:cubicBezTo>
                <a:cubicBezTo>
                  <a:pt x="313" y="0"/>
                  <a:pt x="313" y="0"/>
                  <a:pt x="313" y="0"/>
                </a:cubicBezTo>
              </a:path>
            </a:pathLst>
          </a:custGeom>
          <a:solidFill>
            <a:srgbClr val="7E7F81"/>
          </a:solidFill>
          <a:ln w="9525">
            <a:noFill/>
          </a:ln>
        </p:spPr>
        <p:txBody>
          <a:bodyPr/>
          <a:p>
            <a:endParaRPr lang="zh-CN" altLang="en-US"/>
          </a:p>
        </p:txBody>
      </p:sp>
      <p:sp>
        <p:nvSpPr>
          <p:cNvPr id="69769" name="ïṩļíḋé"/>
          <p:cNvSpPr/>
          <p:nvPr>
            <p:custDataLst>
              <p:tags r:id="rId139"/>
            </p:custDataLst>
          </p:nvPr>
        </p:nvSpPr>
        <p:spPr>
          <a:xfrm>
            <a:off x="3302000" y="4256088"/>
            <a:ext cx="1984375" cy="498475"/>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764" h="444">
                <a:moveTo>
                  <a:pt x="1659" y="444"/>
                </a:moveTo>
                <a:cubicBezTo>
                  <a:pt x="106" y="444"/>
                  <a:pt x="106" y="444"/>
                  <a:pt x="106" y="444"/>
                </a:cubicBezTo>
                <a:cubicBezTo>
                  <a:pt x="47" y="444"/>
                  <a:pt x="0" y="396"/>
                  <a:pt x="0" y="338"/>
                </a:cubicBezTo>
                <a:cubicBezTo>
                  <a:pt x="0" y="106"/>
                  <a:pt x="0" y="106"/>
                  <a:pt x="0" y="106"/>
                </a:cubicBezTo>
                <a:cubicBezTo>
                  <a:pt x="0" y="47"/>
                  <a:pt x="47" y="0"/>
                  <a:pt x="106" y="0"/>
                </a:cubicBezTo>
                <a:cubicBezTo>
                  <a:pt x="1659" y="0"/>
                  <a:pt x="1659" y="0"/>
                  <a:pt x="1659" y="0"/>
                </a:cubicBezTo>
                <a:cubicBezTo>
                  <a:pt x="1717" y="0"/>
                  <a:pt x="1764" y="47"/>
                  <a:pt x="1764" y="106"/>
                </a:cubicBezTo>
                <a:cubicBezTo>
                  <a:pt x="1764" y="338"/>
                  <a:pt x="1764" y="338"/>
                  <a:pt x="1764" y="338"/>
                </a:cubicBezTo>
                <a:cubicBezTo>
                  <a:pt x="1764" y="396"/>
                  <a:pt x="1717" y="444"/>
                  <a:pt x="1659" y="444"/>
                </a:cubicBezTo>
              </a:path>
            </a:pathLst>
          </a:custGeom>
          <a:solidFill>
            <a:srgbClr val="A7A9AC"/>
          </a:solidFill>
          <a:ln w="9525">
            <a:noFill/>
          </a:ln>
        </p:spPr>
        <p:txBody>
          <a:bodyPr/>
          <a:p>
            <a:endParaRPr lang="zh-CN" altLang="en-US"/>
          </a:p>
        </p:txBody>
      </p:sp>
      <p:sp>
        <p:nvSpPr>
          <p:cNvPr id="69770" name="ïşḻíḑè"/>
          <p:cNvSpPr/>
          <p:nvPr>
            <p:custDataLst>
              <p:tags r:id="rId140"/>
            </p:custDataLst>
          </p:nvPr>
        </p:nvSpPr>
        <p:spPr>
          <a:xfrm>
            <a:off x="3908425" y="3398838"/>
            <a:ext cx="1166813" cy="481012"/>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037" h="428">
                <a:moveTo>
                  <a:pt x="858" y="428"/>
                </a:moveTo>
                <a:cubicBezTo>
                  <a:pt x="179" y="428"/>
                  <a:pt x="179" y="428"/>
                  <a:pt x="179" y="428"/>
                </a:cubicBezTo>
                <a:cubicBezTo>
                  <a:pt x="80" y="428"/>
                  <a:pt x="0" y="348"/>
                  <a:pt x="0" y="249"/>
                </a:cubicBezTo>
                <a:cubicBezTo>
                  <a:pt x="0" y="179"/>
                  <a:pt x="0" y="179"/>
                  <a:pt x="0" y="179"/>
                </a:cubicBezTo>
                <a:cubicBezTo>
                  <a:pt x="0" y="80"/>
                  <a:pt x="80" y="0"/>
                  <a:pt x="179" y="0"/>
                </a:cubicBezTo>
                <a:cubicBezTo>
                  <a:pt x="858" y="0"/>
                  <a:pt x="858" y="0"/>
                  <a:pt x="858" y="0"/>
                </a:cubicBezTo>
                <a:cubicBezTo>
                  <a:pt x="957" y="0"/>
                  <a:pt x="1037" y="80"/>
                  <a:pt x="1037" y="179"/>
                </a:cubicBezTo>
                <a:cubicBezTo>
                  <a:pt x="1037" y="249"/>
                  <a:pt x="1037" y="249"/>
                  <a:pt x="1037" y="249"/>
                </a:cubicBezTo>
                <a:cubicBezTo>
                  <a:pt x="1037" y="348"/>
                  <a:pt x="957" y="428"/>
                  <a:pt x="858" y="428"/>
                </a:cubicBezTo>
                <a:close/>
              </a:path>
            </a:pathLst>
          </a:custGeom>
          <a:solidFill>
            <a:srgbClr val="A7A9AC"/>
          </a:solidFill>
          <a:ln w="9525">
            <a:noFill/>
          </a:ln>
        </p:spPr>
        <p:txBody>
          <a:bodyPr/>
          <a:p>
            <a:endParaRPr lang="zh-CN" altLang="en-US"/>
          </a:p>
        </p:txBody>
      </p:sp>
      <p:sp>
        <p:nvSpPr>
          <p:cNvPr id="69771" name="íṡḻîḓê"/>
          <p:cNvSpPr/>
          <p:nvPr>
            <p:custDataLst>
              <p:tags r:id="rId141"/>
            </p:custDataLst>
          </p:nvPr>
        </p:nvSpPr>
        <p:spPr>
          <a:xfrm>
            <a:off x="4357688" y="3417888"/>
            <a:ext cx="90487" cy="460375"/>
          </a:xfrm>
          <a:prstGeom prst="rect">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72" name="iṧľïďè"/>
          <p:cNvSpPr/>
          <p:nvPr>
            <p:custDataLst>
              <p:tags r:id="rId142"/>
            </p:custDataLst>
          </p:nvPr>
        </p:nvSpPr>
        <p:spPr>
          <a:xfrm>
            <a:off x="4549775" y="3417888"/>
            <a:ext cx="90488" cy="460375"/>
          </a:xfrm>
          <a:prstGeom prst="rect">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73" name="íṩḷídè"/>
          <p:cNvSpPr/>
          <p:nvPr>
            <p:custDataLst>
              <p:tags r:id="rId143"/>
            </p:custDataLst>
          </p:nvPr>
        </p:nvSpPr>
        <p:spPr>
          <a:xfrm>
            <a:off x="4930775" y="3417888"/>
            <a:ext cx="90488" cy="447675"/>
          </a:xfrm>
          <a:custGeom>
            <a:avLst/>
            <a:gdLst/>
            <a:ahLst/>
            <a:cxnLst>
              <a:cxn ang="0">
                <a:pos x="2147483646" y="2147483646"/>
              </a:cxn>
              <a:cxn ang="0">
                <a:pos x="2147483646" y="2147483646"/>
              </a:cxn>
              <a:cxn ang="0">
                <a:pos x="2147483646" y="0"/>
              </a:cxn>
              <a:cxn ang="0">
                <a:pos x="0" y="0"/>
              </a:cxn>
              <a:cxn ang="0">
                <a:pos x="0" y="2147483646"/>
              </a:cxn>
              <a:cxn ang="0">
                <a:pos x="2147483646" y="2147483646"/>
              </a:cxn>
            </a:cxnLst>
            <a:pathLst>
              <a:path w="81" h="398">
                <a:moveTo>
                  <a:pt x="81" y="342"/>
                </a:moveTo>
                <a:cubicBezTo>
                  <a:pt x="81" y="50"/>
                  <a:pt x="81" y="50"/>
                  <a:pt x="81" y="50"/>
                </a:cubicBezTo>
                <a:cubicBezTo>
                  <a:pt x="63" y="29"/>
                  <a:pt x="41" y="12"/>
                  <a:pt x="15" y="0"/>
                </a:cubicBezTo>
                <a:cubicBezTo>
                  <a:pt x="0" y="0"/>
                  <a:pt x="0" y="0"/>
                  <a:pt x="0" y="0"/>
                </a:cubicBezTo>
                <a:cubicBezTo>
                  <a:pt x="0" y="398"/>
                  <a:pt x="0" y="398"/>
                  <a:pt x="0" y="398"/>
                </a:cubicBezTo>
                <a:cubicBezTo>
                  <a:pt x="32" y="386"/>
                  <a:pt x="59" y="367"/>
                  <a:pt x="81" y="342"/>
                </a:cubicBezTo>
                <a:close/>
              </a:path>
            </a:pathLst>
          </a:custGeom>
          <a:solidFill>
            <a:srgbClr val="7E8082"/>
          </a:solidFill>
          <a:ln w="9525">
            <a:noFill/>
          </a:ln>
        </p:spPr>
        <p:txBody>
          <a:bodyPr/>
          <a:p>
            <a:endParaRPr lang="zh-CN" altLang="en-US"/>
          </a:p>
        </p:txBody>
      </p:sp>
      <p:sp>
        <p:nvSpPr>
          <p:cNvPr id="69774" name="íşḷiďê"/>
          <p:cNvSpPr/>
          <p:nvPr>
            <p:custDataLst>
              <p:tags r:id="rId144"/>
            </p:custDataLst>
          </p:nvPr>
        </p:nvSpPr>
        <p:spPr>
          <a:xfrm>
            <a:off x="4738688" y="3417888"/>
            <a:ext cx="92075" cy="460375"/>
          </a:xfrm>
          <a:prstGeom prst="rect">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75" name="îṧ1iḓé"/>
          <p:cNvSpPr/>
          <p:nvPr>
            <p:custDataLst>
              <p:tags r:id="rId145"/>
            </p:custDataLst>
          </p:nvPr>
        </p:nvSpPr>
        <p:spPr>
          <a:xfrm>
            <a:off x="4167188" y="3417888"/>
            <a:ext cx="90487" cy="460375"/>
          </a:xfrm>
          <a:prstGeom prst="rect">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76" name="ïṡļíde"/>
          <p:cNvSpPr/>
          <p:nvPr>
            <p:custDataLst>
              <p:tags r:id="rId146"/>
            </p:custDataLst>
          </p:nvPr>
        </p:nvSpPr>
        <p:spPr>
          <a:xfrm>
            <a:off x="3976688" y="3417888"/>
            <a:ext cx="90487" cy="452437"/>
          </a:xfrm>
          <a:custGeom>
            <a:avLst/>
            <a:gdLst/>
            <a:ahLst/>
            <a:cxnLst>
              <a:cxn ang="0">
                <a:pos x="0" y="2147483646"/>
              </a:cxn>
              <a:cxn ang="0">
                <a:pos x="2147483646" y="2147483646"/>
              </a:cxn>
              <a:cxn ang="0">
                <a:pos x="2147483646" y="0"/>
              </a:cxn>
              <a:cxn ang="0">
                <a:pos x="2147483646" y="0"/>
              </a:cxn>
              <a:cxn ang="0">
                <a:pos x="0" y="2147483646"/>
              </a:cxn>
              <a:cxn ang="0">
                <a:pos x="0" y="2147483646"/>
              </a:cxn>
            </a:cxnLst>
            <a:pathLst>
              <a:path w="81" h="402">
                <a:moveTo>
                  <a:pt x="0" y="356"/>
                </a:moveTo>
                <a:cubicBezTo>
                  <a:pt x="22" y="378"/>
                  <a:pt x="50" y="394"/>
                  <a:pt x="81" y="402"/>
                </a:cubicBezTo>
                <a:cubicBezTo>
                  <a:pt x="81" y="0"/>
                  <a:pt x="81" y="0"/>
                  <a:pt x="81" y="0"/>
                </a:cubicBezTo>
                <a:cubicBezTo>
                  <a:pt x="51" y="0"/>
                  <a:pt x="51" y="0"/>
                  <a:pt x="51" y="0"/>
                </a:cubicBezTo>
                <a:cubicBezTo>
                  <a:pt x="32" y="9"/>
                  <a:pt x="15" y="21"/>
                  <a:pt x="0" y="35"/>
                </a:cubicBezTo>
                <a:lnTo>
                  <a:pt x="0" y="356"/>
                </a:lnTo>
                <a:close/>
              </a:path>
            </a:pathLst>
          </a:custGeom>
          <a:solidFill>
            <a:srgbClr val="7E8082"/>
          </a:solidFill>
          <a:ln w="9525">
            <a:noFill/>
          </a:ln>
        </p:spPr>
        <p:txBody>
          <a:bodyPr/>
          <a:p>
            <a:endParaRPr lang="zh-CN" altLang="en-US"/>
          </a:p>
        </p:txBody>
      </p:sp>
      <p:sp>
        <p:nvSpPr>
          <p:cNvPr id="69777" name="ïŝ1iḓé"/>
          <p:cNvSpPr/>
          <p:nvPr>
            <p:custDataLst>
              <p:tags r:id="rId147"/>
            </p:custDataLst>
          </p:nvPr>
        </p:nvSpPr>
        <p:spPr>
          <a:xfrm>
            <a:off x="3724275" y="3956050"/>
            <a:ext cx="1404938" cy="300038"/>
          </a:xfrm>
          <a:prstGeom prst="rect">
            <a:avLst/>
          </a:prstGeom>
          <a:solidFill>
            <a:srgbClr val="626466"/>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78" name="ïṧľídé"/>
          <p:cNvSpPr/>
          <p:nvPr>
            <p:custDataLst>
              <p:tags r:id="rId148"/>
            </p:custDataLst>
          </p:nvPr>
        </p:nvSpPr>
        <p:spPr>
          <a:xfrm>
            <a:off x="3724275" y="3956050"/>
            <a:ext cx="1404938" cy="300038"/>
          </a:xfrm>
          <a:prstGeom prst="rect">
            <a:avLst/>
          </a:prstGeom>
          <a:no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79" name="ïṩḷíḋé"/>
          <p:cNvSpPr/>
          <p:nvPr>
            <p:custDataLst>
              <p:tags r:id="rId149"/>
            </p:custDataLst>
          </p:nvPr>
        </p:nvSpPr>
        <p:spPr>
          <a:xfrm>
            <a:off x="3648075" y="3825875"/>
            <a:ext cx="1552575" cy="219075"/>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380" h="195">
                <a:moveTo>
                  <a:pt x="1350" y="195"/>
                </a:moveTo>
                <a:cubicBezTo>
                  <a:pt x="30" y="195"/>
                  <a:pt x="30" y="195"/>
                  <a:pt x="30" y="195"/>
                </a:cubicBezTo>
                <a:cubicBezTo>
                  <a:pt x="13" y="195"/>
                  <a:pt x="0" y="182"/>
                  <a:pt x="0" y="165"/>
                </a:cubicBezTo>
                <a:cubicBezTo>
                  <a:pt x="0" y="30"/>
                  <a:pt x="0" y="30"/>
                  <a:pt x="0" y="30"/>
                </a:cubicBezTo>
                <a:cubicBezTo>
                  <a:pt x="0" y="13"/>
                  <a:pt x="13" y="0"/>
                  <a:pt x="30" y="0"/>
                </a:cubicBezTo>
                <a:cubicBezTo>
                  <a:pt x="1350" y="0"/>
                  <a:pt x="1350" y="0"/>
                  <a:pt x="1350" y="0"/>
                </a:cubicBezTo>
                <a:cubicBezTo>
                  <a:pt x="1367" y="0"/>
                  <a:pt x="1380" y="13"/>
                  <a:pt x="1380" y="30"/>
                </a:cubicBezTo>
                <a:cubicBezTo>
                  <a:pt x="1380" y="165"/>
                  <a:pt x="1380" y="165"/>
                  <a:pt x="1380" y="165"/>
                </a:cubicBezTo>
                <a:cubicBezTo>
                  <a:pt x="1380" y="182"/>
                  <a:pt x="1367" y="195"/>
                  <a:pt x="1350" y="195"/>
                </a:cubicBezTo>
              </a:path>
            </a:pathLst>
          </a:custGeom>
          <a:solidFill>
            <a:srgbClr val="7C7F81"/>
          </a:solidFill>
          <a:ln w="9525">
            <a:noFill/>
          </a:ln>
        </p:spPr>
        <p:txBody>
          <a:bodyPr/>
          <a:p>
            <a:endParaRPr lang="zh-CN" altLang="en-US"/>
          </a:p>
        </p:txBody>
      </p:sp>
      <p:sp>
        <p:nvSpPr>
          <p:cNvPr id="69780" name="îṩľiďê"/>
          <p:cNvSpPr/>
          <p:nvPr>
            <p:custDataLst>
              <p:tags r:id="rId150"/>
            </p:custDataLst>
          </p:nvPr>
        </p:nvSpPr>
        <p:spPr>
          <a:xfrm>
            <a:off x="3302000" y="4616450"/>
            <a:ext cx="1984375" cy="138113"/>
          </a:xfrm>
          <a:custGeom>
            <a:avLst/>
            <a:gdLst/>
            <a:ahLst/>
            <a:cxnLst>
              <a:cxn ang="0">
                <a:pos x="0" y="0"/>
              </a:cxn>
              <a:cxn ang="0">
                <a:pos x="0" y="2147483646"/>
              </a:cxn>
              <a:cxn ang="0">
                <a:pos x="2147483646" y="2147483646"/>
              </a:cxn>
              <a:cxn ang="0">
                <a:pos x="2147483646" y="2147483646"/>
              </a:cxn>
              <a:cxn ang="0">
                <a:pos x="2147483646" y="2147483646"/>
              </a:cxn>
              <a:cxn ang="0">
                <a:pos x="2147483646" y="0"/>
              </a:cxn>
              <a:cxn ang="0">
                <a:pos x="0" y="0"/>
              </a:cxn>
            </a:cxnLst>
            <a:pathLst>
              <a:path w="1764" h="122">
                <a:moveTo>
                  <a:pt x="0" y="0"/>
                </a:moveTo>
                <a:cubicBezTo>
                  <a:pt x="0" y="7"/>
                  <a:pt x="0" y="7"/>
                  <a:pt x="0" y="7"/>
                </a:cubicBezTo>
                <a:cubicBezTo>
                  <a:pt x="0" y="70"/>
                  <a:pt x="51" y="122"/>
                  <a:pt x="115" y="122"/>
                </a:cubicBezTo>
                <a:cubicBezTo>
                  <a:pt x="1649" y="122"/>
                  <a:pt x="1649" y="122"/>
                  <a:pt x="1649" y="122"/>
                </a:cubicBezTo>
                <a:cubicBezTo>
                  <a:pt x="1713" y="122"/>
                  <a:pt x="1764" y="70"/>
                  <a:pt x="1764" y="7"/>
                </a:cubicBezTo>
                <a:cubicBezTo>
                  <a:pt x="1764" y="0"/>
                  <a:pt x="1764" y="0"/>
                  <a:pt x="1764" y="0"/>
                </a:cubicBezTo>
                <a:cubicBezTo>
                  <a:pt x="0" y="0"/>
                  <a:pt x="0" y="0"/>
                  <a:pt x="0" y="0"/>
                </a:cubicBezTo>
              </a:path>
            </a:pathLst>
          </a:custGeom>
          <a:solidFill>
            <a:srgbClr val="898B8E"/>
          </a:solidFill>
          <a:ln w="9525">
            <a:noFill/>
          </a:ln>
        </p:spPr>
        <p:txBody>
          <a:bodyPr/>
          <a:p>
            <a:endParaRPr lang="zh-CN" altLang="en-US"/>
          </a:p>
        </p:txBody>
      </p:sp>
      <p:sp>
        <p:nvSpPr>
          <p:cNvPr id="69781" name="îş1ïḋé"/>
          <p:cNvSpPr/>
          <p:nvPr>
            <p:custDataLst>
              <p:tags r:id="rId151"/>
            </p:custDataLst>
          </p:nvPr>
        </p:nvSpPr>
        <p:spPr>
          <a:xfrm>
            <a:off x="3829050" y="4324350"/>
            <a:ext cx="92075"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2" name="îSlîḍè"/>
          <p:cNvSpPr/>
          <p:nvPr>
            <p:custDataLst>
              <p:tags r:id="rId152"/>
            </p:custDataLst>
          </p:nvPr>
        </p:nvSpPr>
        <p:spPr>
          <a:xfrm>
            <a:off x="3987800" y="4324350"/>
            <a:ext cx="92075"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3" name="ís1iḋe"/>
          <p:cNvSpPr/>
          <p:nvPr>
            <p:custDataLst>
              <p:tags r:id="rId153"/>
            </p:custDataLst>
          </p:nvPr>
        </p:nvSpPr>
        <p:spPr>
          <a:xfrm>
            <a:off x="4146550" y="4324350"/>
            <a:ext cx="90488"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4" name="íṡḷíḋe"/>
          <p:cNvSpPr/>
          <p:nvPr>
            <p:custDataLst>
              <p:tags r:id="rId154"/>
            </p:custDataLst>
          </p:nvPr>
        </p:nvSpPr>
        <p:spPr>
          <a:xfrm>
            <a:off x="4305300" y="4324350"/>
            <a:ext cx="90488"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5" name="ïś1iḑé"/>
          <p:cNvSpPr/>
          <p:nvPr>
            <p:custDataLst>
              <p:tags r:id="rId155"/>
            </p:custDataLst>
          </p:nvPr>
        </p:nvSpPr>
        <p:spPr>
          <a:xfrm>
            <a:off x="4464050" y="4324350"/>
            <a:ext cx="90488"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6" name="îšḷiḍê"/>
          <p:cNvSpPr/>
          <p:nvPr>
            <p:custDataLst>
              <p:tags r:id="rId156"/>
            </p:custDataLst>
          </p:nvPr>
        </p:nvSpPr>
        <p:spPr>
          <a:xfrm>
            <a:off x="4622800" y="4324350"/>
            <a:ext cx="90488"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7" name="îšļïḑe"/>
          <p:cNvSpPr/>
          <p:nvPr>
            <p:custDataLst>
              <p:tags r:id="rId157"/>
            </p:custDataLst>
          </p:nvPr>
        </p:nvSpPr>
        <p:spPr>
          <a:xfrm>
            <a:off x="4781550" y="4324350"/>
            <a:ext cx="90488"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8" name="í$1íde"/>
          <p:cNvSpPr/>
          <p:nvPr>
            <p:custDataLst>
              <p:tags r:id="rId158"/>
            </p:custDataLst>
          </p:nvPr>
        </p:nvSpPr>
        <p:spPr>
          <a:xfrm>
            <a:off x="4938713" y="4324350"/>
            <a:ext cx="92075"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89" name="íṣlíḑé"/>
          <p:cNvSpPr/>
          <p:nvPr>
            <p:custDataLst>
              <p:tags r:id="rId159"/>
            </p:custDataLst>
          </p:nvPr>
        </p:nvSpPr>
        <p:spPr>
          <a:xfrm>
            <a:off x="5099050" y="4324350"/>
            <a:ext cx="90488" cy="228600"/>
          </a:xfrm>
          <a:prstGeom prst="ellipse">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0" name="iṡḷïḋê"/>
          <p:cNvSpPr/>
          <p:nvPr>
            <p:custDataLst>
              <p:tags r:id="rId160"/>
            </p:custDataLst>
          </p:nvPr>
        </p:nvSpPr>
        <p:spPr>
          <a:xfrm>
            <a:off x="3975100" y="4189413"/>
            <a:ext cx="207963" cy="68262"/>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1" name="íṥľîdè"/>
          <p:cNvSpPr/>
          <p:nvPr>
            <p:custDataLst>
              <p:tags r:id="rId161"/>
            </p:custDataLst>
          </p:nvPr>
        </p:nvSpPr>
        <p:spPr>
          <a:xfrm>
            <a:off x="4008438" y="3406775"/>
            <a:ext cx="1285875" cy="784225"/>
          </a:xfrm>
          <a:custGeom>
            <a:avLst/>
            <a:gdLst/>
            <a:ahLst/>
            <a:cxnLst>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Lst>
            <a:pathLst>
              <a:path w="1143" h="697">
                <a:moveTo>
                  <a:pt x="131" y="697"/>
                </a:moveTo>
                <a:cubicBezTo>
                  <a:pt x="0" y="697"/>
                  <a:pt x="0" y="697"/>
                  <a:pt x="0" y="697"/>
                </a:cubicBezTo>
                <a:cubicBezTo>
                  <a:pt x="0" y="522"/>
                  <a:pt x="0" y="522"/>
                  <a:pt x="0" y="522"/>
                </a:cubicBezTo>
                <a:cubicBezTo>
                  <a:pt x="0" y="458"/>
                  <a:pt x="53" y="405"/>
                  <a:pt x="118" y="405"/>
                </a:cubicBezTo>
                <a:cubicBezTo>
                  <a:pt x="1012" y="405"/>
                  <a:pt x="1012" y="405"/>
                  <a:pt x="1012" y="405"/>
                </a:cubicBezTo>
                <a:cubicBezTo>
                  <a:pt x="1012" y="130"/>
                  <a:pt x="1012" y="130"/>
                  <a:pt x="1012" y="130"/>
                </a:cubicBezTo>
                <a:cubicBezTo>
                  <a:pt x="973" y="130"/>
                  <a:pt x="973" y="130"/>
                  <a:pt x="973" y="130"/>
                </a:cubicBezTo>
                <a:cubicBezTo>
                  <a:pt x="973" y="0"/>
                  <a:pt x="973" y="0"/>
                  <a:pt x="973" y="0"/>
                </a:cubicBezTo>
                <a:cubicBezTo>
                  <a:pt x="1025" y="0"/>
                  <a:pt x="1025" y="0"/>
                  <a:pt x="1025" y="0"/>
                </a:cubicBezTo>
                <a:cubicBezTo>
                  <a:pt x="1090" y="0"/>
                  <a:pt x="1143" y="52"/>
                  <a:pt x="1143" y="117"/>
                </a:cubicBezTo>
                <a:cubicBezTo>
                  <a:pt x="1143" y="418"/>
                  <a:pt x="1143" y="418"/>
                  <a:pt x="1143" y="418"/>
                </a:cubicBezTo>
                <a:cubicBezTo>
                  <a:pt x="1143" y="483"/>
                  <a:pt x="1090" y="535"/>
                  <a:pt x="1025" y="535"/>
                </a:cubicBezTo>
                <a:cubicBezTo>
                  <a:pt x="131" y="535"/>
                  <a:pt x="131" y="535"/>
                  <a:pt x="131" y="535"/>
                </a:cubicBezTo>
                <a:lnTo>
                  <a:pt x="131" y="697"/>
                </a:lnTo>
                <a:close/>
              </a:path>
            </a:pathLst>
          </a:custGeom>
          <a:solidFill>
            <a:srgbClr val="414042"/>
          </a:solidFill>
          <a:ln w="9525">
            <a:noFill/>
          </a:ln>
        </p:spPr>
        <p:txBody>
          <a:bodyPr/>
          <a:p>
            <a:endParaRPr lang="zh-CN" altLang="en-US"/>
          </a:p>
        </p:txBody>
      </p:sp>
      <p:sp>
        <p:nvSpPr>
          <p:cNvPr id="69792" name="î$ḷíḍè"/>
          <p:cNvSpPr/>
          <p:nvPr>
            <p:custDataLst>
              <p:tags r:id="rId162"/>
            </p:custDataLst>
          </p:nvPr>
        </p:nvSpPr>
        <p:spPr>
          <a:xfrm>
            <a:off x="3860800" y="3214688"/>
            <a:ext cx="1333500" cy="387350"/>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185" h="345">
                <a:moveTo>
                  <a:pt x="1072" y="345"/>
                </a:moveTo>
                <a:cubicBezTo>
                  <a:pt x="95" y="345"/>
                  <a:pt x="95" y="345"/>
                  <a:pt x="95" y="345"/>
                </a:cubicBezTo>
                <a:cubicBezTo>
                  <a:pt x="43" y="345"/>
                  <a:pt x="0" y="311"/>
                  <a:pt x="0" y="269"/>
                </a:cubicBezTo>
                <a:cubicBezTo>
                  <a:pt x="0" y="76"/>
                  <a:pt x="0" y="76"/>
                  <a:pt x="0" y="76"/>
                </a:cubicBezTo>
                <a:cubicBezTo>
                  <a:pt x="0" y="34"/>
                  <a:pt x="43" y="0"/>
                  <a:pt x="95" y="0"/>
                </a:cubicBezTo>
                <a:cubicBezTo>
                  <a:pt x="979" y="0"/>
                  <a:pt x="979" y="0"/>
                  <a:pt x="979" y="0"/>
                </a:cubicBezTo>
                <a:cubicBezTo>
                  <a:pt x="1018" y="0"/>
                  <a:pt x="1053" y="19"/>
                  <a:pt x="1068" y="49"/>
                </a:cubicBezTo>
                <a:cubicBezTo>
                  <a:pt x="1161" y="241"/>
                  <a:pt x="1161" y="241"/>
                  <a:pt x="1161" y="241"/>
                </a:cubicBezTo>
                <a:cubicBezTo>
                  <a:pt x="1185" y="291"/>
                  <a:pt x="1139" y="345"/>
                  <a:pt x="1072" y="345"/>
                </a:cubicBezTo>
                <a:close/>
              </a:path>
            </a:pathLst>
          </a:custGeom>
          <a:solidFill>
            <a:srgbClr val="939598"/>
          </a:solidFill>
          <a:ln w="9525">
            <a:noFill/>
          </a:ln>
        </p:spPr>
        <p:txBody>
          <a:bodyPr/>
          <a:p>
            <a:endParaRPr lang="zh-CN" altLang="en-US"/>
          </a:p>
        </p:txBody>
      </p:sp>
      <p:sp>
        <p:nvSpPr>
          <p:cNvPr id="69793" name="íṥḷîďe"/>
          <p:cNvSpPr/>
          <p:nvPr>
            <p:custDataLst>
              <p:tags r:id="rId163"/>
            </p:custDataLst>
          </p:nvPr>
        </p:nvSpPr>
        <p:spPr>
          <a:xfrm>
            <a:off x="3978275" y="3248025"/>
            <a:ext cx="38100" cy="38100"/>
          </a:xfrm>
          <a:prstGeom prst="ellipse">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4" name="iṩliḑe"/>
          <p:cNvSpPr/>
          <p:nvPr>
            <p:custDataLst>
              <p:tags r:id="rId164"/>
            </p:custDataLst>
          </p:nvPr>
        </p:nvSpPr>
        <p:spPr>
          <a:xfrm>
            <a:off x="4940300" y="3248025"/>
            <a:ext cx="39688" cy="38100"/>
          </a:xfrm>
          <a:prstGeom prst="ellipse">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5" name="ísliďe"/>
          <p:cNvSpPr/>
          <p:nvPr>
            <p:custDataLst>
              <p:tags r:id="rId165"/>
            </p:custDataLst>
          </p:nvPr>
        </p:nvSpPr>
        <p:spPr>
          <a:xfrm>
            <a:off x="3978275" y="3529013"/>
            <a:ext cx="38100" cy="38100"/>
          </a:xfrm>
          <a:prstGeom prst="ellipse">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6" name="iṧḷîḍe"/>
          <p:cNvSpPr/>
          <p:nvPr>
            <p:custDataLst>
              <p:tags r:id="rId166"/>
            </p:custDataLst>
          </p:nvPr>
        </p:nvSpPr>
        <p:spPr>
          <a:xfrm>
            <a:off x="3863975" y="3413125"/>
            <a:ext cx="1162050" cy="31750"/>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7" name="îš1îḑê"/>
          <p:cNvSpPr/>
          <p:nvPr>
            <p:custDataLst>
              <p:tags r:id="rId167"/>
            </p:custDataLst>
          </p:nvPr>
        </p:nvSpPr>
        <p:spPr>
          <a:xfrm>
            <a:off x="5075238" y="3529013"/>
            <a:ext cx="38100" cy="38100"/>
          </a:xfrm>
          <a:prstGeom prst="ellipse">
            <a:avLst/>
          </a:prstGeom>
          <a:solidFill>
            <a:srgbClr val="7E808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8" name="íslïďe"/>
          <p:cNvSpPr/>
          <p:nvPr>
            <p:custDataLst>
              <p:tags r:id="rId168"/>
            </p:custDataLst>
          </p:nvPr>
        </p:nvSpPr>
        <p:spPr>
          <a:xfrm>
            <a:off x="3786188" y="4256088"/>
            <a:ext cx="1341437" cy="30162"/>
          </a:xfrm>
          <a:prstGeom prst="rect">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799" name="ïṣľïḓé"/>
          <p:cNvSpPr/>
          <p:nvPr>
            <p:custDataLst>
              <p:tags r:id="rId169"/>
            </p:custDataLst>
          </p:nvPr>
        </p:nvSpPr>
        <p:spPr>
          <a:xfrm>
            <a:off x="4129088" y="4191000"/>
            <a:ext cx="30162" cy="65088"/>
          </a:xfrm>
          <a:prstGeom prst="rect">
            <a:avLst/>
          </a:prstGeom>
          <a:solidFill>
            <a:srgbClr val="FFFFF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0" name="îṡḻíde"/>
          <p:cNvSpPr/>
          <p:nvPr>
            <p:custDataLst>
              <p:tags r:id="rId170"/>
            </p:custDataLst>
          </p:nvPr>
        </p:nvSpPr>
        <p:spPr>
          <a:xfrm>
            <a:off x="4273550" y="4189413"/>
            <a:ext cx="209550" cy="68262"/>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1" name="iṥlîḋé"/>
          <p:cNvSpPr/>
          <p:nvPr>
            <p:custDataLst>
              <p:tags r:id="rId171"/>
            </p:custDataLst>
          </p:nvPr>
        </p:nvSpPr>
        <p:spPr>
          <a:xfrm>
            <a:off x="4429125" y="4191000"/>
            <a:ext cx="28575" cy="65088"/>
          </a:xfrm>
          <a:prstGeom prst="rect">
            <a:avLst/>
          </a:prstGeom>
          <a:solidFill>
            <a:srgbClr val="FFFFF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2" name="îṧ1îďe"/>
          <p:cNvSpPr/>
          <p:nvPr>
            <p:custDataLst>
              <p:tags r:id="rId172"/>
            </p:custDataLst>
          </p:nvPr>
        </p:nvSpPr>
        <p:spPr>
          <a:xfrm>
            <a:off x="4308475" y="4022725"/>
            <a:ext cx="919163" cy="165100"/>
          </a:xfrm>
          <a:custGeom>
            <a:avLst/>
            <a:gdLst/>
            <a:ahLst/>
            <a:cxnLst>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818" h="147">
                <a:moveTo>
                  <a:pt x="130" y="147"/>
                </a:moveTo>
                <a:cubicBezTo>
                  <a:pt x="0" y="147"/>
                  <a:pt x="0" y="147"/>
                  <a:pt x="0" y="147"/>
                </a:cubicBezTo>
                <a:cubicBezTo>
                  <a:pt x="0" y="106"/>
                  <a:pt x="0" y="106"/>
                  <a:pt x="0" y="106"/>
                </a:cubicBezTo>
                <a:cubicBezTo>
                  <a:pt x="0" y="47"/>
                  <a:pt x="52" y="0"/>
                  <a:pt x="117" y="0"/>
                </a:cubicBezTo>
                <a:cubicBezTo>
                  <a:pt x="818" y="0"/>
                  <a:pt x="818" y="0"/>
                  <a:pt x="818" y="0"/>
                </a:cubicBezTo>
                <a:cubicBezTo>
                  <a:pt x="818" y="130"/>
                  <a:pt x="818" y="130"/>
                  <a:pt x="818" y="130"/>
                </a:cubicBezTo>
                <a:cubicBezTo>
                  <a:pt x="130" y="130"/>
                  <a:pt x="130" y="130"/>
                  <a:pt x="130" y="130"/>
                </a:cubicBezTo>
                <a:lnTo>
                  <a:pt x="130" y="147"/>
                </a:lnTo>
                <a:close/>
              </a:path>
            </a:pathLst>
          </a:custGeom>
          <a:solidFill>
            <a:srgbClr val="414042"/>
          </a:solidFill>
          <a:ln w="9525">
            <a:noFill/>
          </a:ln>
        </p:spPr>
        <p:txBody>
          <a:bodyPr/>
          <a:p>
            <a:endParaRPr lang="zh-CN" altLang="en-US"/>
          </a:p>
        </p:txBody>
      </p:sp>
      <p:sp>
        <p:nvSpPr>
          <p:cNvPr id="69803" name="ïṩḻíḓè"/>
          <p:cNvSpPr/>
          <p:nvPr>
            <p:custDataLst>
              <p:tags r:id="rId173"/>
            </p:custDataLst>
          </p:nvPr>
        </p:nvSpPr>
        <p:spPr>
          <a:xfrm>
            <a:off x="5151438" y="4022725"/>
            <a:ext cx="147637" cy="146050"/>
          </a:xfrm>
          <a:prstGeom prst="ellipse">
            <a:avLst/>
          </a:prstGeom>
          <a:solidFill>
            <a:srgbClr val="4140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4" name="îṥlíḍè"/>
          <p:cNvSpPr/>
          <p:nvPr>
            <p:custDataLst>
              <p:tags r:id="rId174"/>
            </p:custDataLst>
          </p:nvPr>
        </p:nvSpPr>
        <p:spPr>
          <a:xfrm>
            <a:off x="2667000" y="3073400"/>
            <a:ext cx="558800" cy="68263"/>
          </a:xfrm>
          <a:prstGeom prst="rect">
            <a:avLst/>
          </a:prstGeom>
          <a:solidFill>
            <a:srgbClr val="7E7F81"/>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5" name="îś1ïďe"/>
          <p:cNvSpPr/>
          <p:nvPr>
            <p:custDataLst>
              <p:tags r:id="rId175"/>
            </p:custDataLst>
          </p:nvPr>
        </p:nvSpPr>
        <p:spPr>
          <a:xfrm>
            <a:off x="2667000" y="3073400"/>
            <a:ext cx="558800" cy="68263"/>
          </a:xfrm>
          <a:prstGeom prst="rect">
            <a:avLst/>
          </a:prstGeom>
          <a:no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6" name="iṡḷïḑe"/>
          <p:cNvSpPr/>
          <p:nvPr>
            <p:custDataLst>
              <p:tags r:id="rId176"/>
            </p:custDataLst>
          </p:nvPr>
        </p:nvSpPr>
        <p:spPr>
          <a:xfrm>
            <a:off x="2146300" y="2806700"/>
            <a:ext cx="2711450" cy="266700"/>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2411" h="237">
                <a:moveTo>
                  <a:pt x="2333" y="237"/>
                </a:moveTo>
                <a:cubicBezTo>
                  <a:pt x="79" y="237"/>
                  <a:pt x="79" y="237"/>
                  <a:pt x="79" y="237"/>
                </a:cubicBezTo>
                <a:cubicBezTo>
                  <a:pt x="35" y="237"/>
                  <a:pt x="0" y="202"/>
                  <a:pt x="0" y="159"/>
                </a:cubicBezTo>
                <a:cubicBezTo>
                  <a:pt x="0" y="79"/>
                  <a:pt x="0" y="79"/>
                  <a:pt x="0" y="79"/>
                </a:cubicBezTo>
                <a:cubicBezTo>
                  <a:pt x="0" y="35"/>
                  <a:pt x="35" y="0"/>
                  <a:pt x="79" y="0"/>
                </a:cubicBezTo>
                <a:cubicBezTo>
                  <a:pt x="2333" y="0"/>
                  <a:pt x="2333" y="0"/>
                  <a:pt x="2333" y="0"/>
                </a:cubicBezTo>
                <a:cubicBezTo>
                  <a:pt x="2376" y="0"/>
                  <a:pt x="2411" y="35"/>
                  <a:pt x="2411" y="79"/>
                </a:cubicBezTo>
                <a:cubicBezTo>
                  <a:pt x="2411" y="159"/>
                  <a:pt x="2411" y="159"/>
                  <a:pt x="2411" y="159"/>
                </a:cubicBezTo>
                <a:cubicBezTo>
                  <a:pt x="2411" y="202"/>
                  <a:pt x="2376" y="237"/>
                  <a:pt x="2333" y="237"/>
                </a:cubicBezTo>
              </a:path>
            </a:pathLst>
          </a:custGeom>
          <a:solidFill>
            <a:srgbClr val="56798A"/>
          </a:solidFill>
          <a:ln w="9525">
            <a:noFill/>
          </a:ln>
        </p:spPr>
        <p:txBody>
          <a:bodyPr/>
          <a:p>
            <a:endParaRPr lang="zh-CN" altLang="en-US"/>
          </a:p>
        </p:txBody>
      </p:sp>
      <p:sp>
        <p:nvSpPr>
          <p:cNvPr id="69807" name="îṣḻîḋe"/>
          <p:cNvSpPr/>
          <p:nvPr>
            <p:custDataLst>
              <p:tags r:id="rId177"/>
            </p:custDataLst>
          </p:nvPr>
        </p:nvSpPr>
        <p:spPr>
          <a:xfrm>
            <a:off x="2146300" y="2949575"/>
            <a:ext cx="2711450" cy="123825"/>
          </a:xfrm>
          <a:custGeom>
            <a:avLst/>
            <a:gdLst/>
            <a:ahLst/>
            <a:cxnLst>
              <a:cxn ang="0">
                <a:pos x="2147483646" y="0"/>
              </a:cxn>
              <a:cxn ang="0">
                <a:pos x="0" y="0"/>
              </a:cxn>
              <a:cxn ang="0">
                <a:pos x="0" y="2147483646"/>
              </a:cxn>
              <a:cxn ang="0">
                <a:pos x="2147483646" y="2147483646"/>
              </a:cxn>
              <a:cxn ang="0">
                <a:pos x="2147483646" y="2147483646"/>
              </a:cxn>
              <a:cxn ang="0">
                <a:pos x="2147483646" y="2147483646"/>
              </a:cxn>
              <a:cxn ang="0">
                <a:pos x="2147483646" y="0"/>
              </a:cxn>
            </a:cxnLst>
            <a:pathLst>
              <a:path w="2411" h="111">
                <a:moveTo>
                  <a:pt x="2411" y="0"/>
                </a:moveTo>
                <a:cubicBezTo>
                  <a:pt x="0" y="0"/>
                  <a:pt x="0" y="0"/>
                  <a:pt x="0" y="0"/>
                </a:cubicBezTo>
                <a:cubicBezTo>
                  <a:pt x="0" y="26"/>
                  <a:pt x="0" y="26"/>
                  <a:pt x="0" y="26"/>
                </a:cubicBezTo>
                <a:cubicBezTo>
                  <a:pt x="0" y="73"/>
                  <a:pt x="38" y="111"/>
                  <a:pt x="85" y="111"/>
                </a:cubicBezTo>
                <a:cubicBezTo>
                  <a:pt x="2326" y="111"/>
                  <a:pt x="2326" y="111"/>
                  <a:pt x="2326" y="111"/>
                </a:cubicBezTo>
                <a:cubicBezTo>
                  <a:pt x="2373" y="111"/>
                  <a:pt x="2411" y="73"/>
                  <a:pt x="2411" y="26"/>
                </a:cubicBezTo>
                <a:cubicBezTo>
                  <a:pt x="2411" y="0"/>
                  <a:pt x="2411" y="0"/>
                  <a:pt x="2411" y="0"/>
                </a:cubicBezTo>
              </a:path>
            </a:pathLst>
          </a:custGeom>
          <a:solidFill>
            <a:srgbClr val="51707F"/>
          </a:solidFill>
          <a:ln w="9525">
            <a:noFill/>
          </a:ln>
        </p:spPr>
        <p:txBody>
          <a:bodyPr/>
          <a:p>
            <a:endParaRPr lang="zh-CN" altLang="en-US"/>
          </a:p>
        </p:txBody>
      </p:sp>
      <p:sp>
        <p:nvSpPr>
          <p:cNvPr id="69808" name="ïsḷíḓè"/>
          <p:cNvSpPr/>
          <p:nvPr>
            <p:custDataLst>
              <p:tags r:id="rId178"/>
            </p:custDataLst>
          </p:nvPr>
        </p:nvSpPr>
        <p:spPr>
          <a:xfrm>
            <a:off x="4006850" y="3079750"/>
            <a:ext cx="236538" cy="136525"/>
          </a:xfrm>
          <a:prstGeom prst="rect">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09" name="ïṩļíḑé"/>
          <p:cNvSpPr/>
          <p:nvPr>
            <p:custDataLst>
              <p:tags r:id="rId179"/>
            </p:custDataLst>
          </p:nvPr>
        </p:nvSpPr>
        <p:spPr>
          <a:xfrm>
            <a:off x="4037013" y="3079750"/>
            <a:ext cx="46037" cy="136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0" name="ïṧ1ïdê"/>
          <p:cNvSpPr/>
          <p:nvPr>
            <p:custDataLst>
              <p:tags r:id="rId180"/>
            </p:custDataLst>
          </p:nvPr>
        </p:nvSpPr>
        <p:spPr>
          <a:xfrm>
            <a:off x="3992563" y="3046413"/>
            <a:ext cx="261937"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1" name="îŝḻiḍè"/>
          <p:cNvSpPr/>
          <p:nvPr>
            <p:custDataLst>
              <p:tags r:id="rId181"/>
            </p:custDataLst>
          </p:nvPr>
        </p:nvSpPr>
        <p:spPr>
          <a:xfrm>
            <a:off x="3992563" y="3101975"/>
            <a:ext cx="261937" cy="25400"/>
          </a:xfrm>
          <a:prstGeom prst="rect">
            <a:avLst/>
          </a:prstGeom>
          <a:solidFill>
            <a:srgbClr val="D0A139"/>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2" name="íşḻîḑe"/>
          <p:cNvSpPr/>
          <p:nvPr>
            <p:custDataLst>
              <p:tags r:id="rId182"/>
            </p:custDataLst>
          </p:nvPr>
        </p:nvSpPr>
        <p:spPr>
          <a:xfrm>
            <a:off x="4314825" y="3079750"/>
            <a:ext cx="236538" cy="136525"/>
          </a:xfrm>
          <a:prstGeom prst="rect">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3" name="îSliḍè"/>
          <p:cNvSpPr/>
          <p:nvPr>
            <p:custDataLst>
              <p:tags r:id="rId183"/>
            </p:custDataLst>
          </p:nvPr>
        </p:nvSpPr>
        <p:spPr>
          <a:xfrm>
            <a:off x="4343400" y="3079750"/>
            <a:ext cx="46038" cy="136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4" name="îśľîdè"/>
          <p:cNvSpPr/>
          <p:nvPr>
            <p:custDataLst>
              <p:tags r:id="rId184"/>
            </p:custDataLst>
          </p:nvPr>
        </p:nvSpPr>
        <p:spPr>
          <a:xfrm>
            <a:off x="4298950" y="3046413"/>
            <a:ext cx="263525"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5" name="îṧḷidé"/>
          <p:cNvSpPr/>
          <p:nvPr>
            <p:custDataLst>
              <p:tags r:id="rId185"/>
            </p:custDataLst>
          </p:nvPr>
        </p:nvSpPr>
        <p:spPr>
          <a:xfrm>
            <a:off x="4298950" y="3101975"/>
            <a:ext cx="263525" cy="25400"/>
          </a:xfrm>
          <a:prstGeom prst="rect">
            <a:avLst/>
          </a:prstGeom>
          <a:solidFill>
            <a:srgbClr val="D0A139"/>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6" name="ïŝļïḋé"/>
          <p:cNvSpPr/>
          <p:nvPr>
            <p:custDataLst>
              <p:tags r:id="rId186"/>
            </p:custDataLst>
          </p:nvPr>
        </p:nvSpPr>
        <p:spPr>
          <a:xfrm>
            <a:off x="4600575" y="3079750"/>
            <a:ext cx="80963" cy="136525"/>
          </a:xfrm>
          <a:prstGeom prst="rect">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7" name="íšḷidê"/>
          <p:cNvSpPr/>
          <p:nvPr>
            <p:custDataLst>
              <p:tags r:id="rId187"/>
            </p:custDataLst>
          </p:nvPr>
        </p:nvSpPr>
        <p:spPr>
          <a:xfrm>
            <a:off x="4610100" y="3079750"/>
            <a:ext cx="15875" cy="136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8" name="ísḷíďé"/>
          <p:cNvSpPr/>
          <p:nvPr>
            <p:custDataLst>
              <p:tags r:id="rId188"/>
            </p:custDataLst>
          </p:nvPr>
        </p:nvSpPr>
        <p:spPr>
          <a:xfrm>
            <a:off x="4594225" y="3046413"/>
            <a:ext cx="92075"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19" name="íšľïḋê"/>
          <p:cNvSpPr/>
          <p:nvPr>
            <p:custDataLst>
              <p:tags r:id="rId189"/>
            </p:custDataLst>
          </p:nvPr>
        </p:nvSpPr>
        <p:spPr>
          <a:xfrm>
            <a:off x="4594225" y="3101975"/>
            <a:ext cx="92075" cy="25400"/>
          </a:xfrm>
          <a:prstGeom prst="rect">
            <a:avLst/>
          </a:prstGeom>
          <a:solidFill>
            <a:srgbClr val="D0A139"/>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0" name="îṧļíḑé"/>
          <p:cNvSpPr/>
          <p:nvPr>
            <p:custDataLst>
              <p:tags r:id="rId190"/>
            </p:custDataLst>
          </p:nvPr>
        </p:nvSpPr>
        <p:spPr>
          <a:xfrm>
            <a:off x="4711700" y="3079750"/>
            <a:ext cx="82550" cy="136525"/>
          </a:xfrm>
          <a:prstGeom prst="rect">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1" name="îSḻiḓê"/>
          <p:cNvSpPr/>
          <p:nvPr>
            <p:custDataLst>
              <p:tags r:id="rId191"/>
            </p:custDataLst>
          </p:nvPr>
        </p:nvSpPr>
        <p:spPr>
          <a:xfrm>
            <a:off x="4721225" y="3079750"/>
            <a:ext cx="15875" cy="136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2" name="îṣḻîḓé"/>
          <p:cNvSpPr/>
          <p:nvPr>
            <p:custDataLst>
              <p:tags r:id="rId192"/>
            </p:custDataLst>
          </p:nvPr>
        </p:nvSpPr>
        <p:spPr>
          <a:xfrm>
            <a:off x="4706938" y="3046413"/>
            <a:ext cx="88900"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3" name="îṡlîḋê"/>
          <p:cNvSpPr/>
          <p:nvPr>
            <p:custDataLst>
              <p:tags r:id="rId193"/>
            </p:custDataLst>
          </p:nvPr>
        </p:nvSpPr>
        <p:spPr>
          <a:xfrm>
            <a:off x="4706938" y="3101975"/>
            <a:ext cx="88900" cy="25400"/>
          </a:xfrm>
          <a:prstGeom prst="rect">
            <a:avLst/>
          </a:prstGeom>
          <a:solidFill>
            <a:srgbClr val="D0A139"/>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4" name="îsḻiďè"/>
          <p:cNvSpPr/>
          <p:nvPr>
            <p:custDataLst>
              <p:tags r:id="rId194"/>
            </p:custDataLst>
          </p:nvPr>
        </p:nvSpPr>
        <p:spPr>
          <a:xfrm>
            <a:off x="3225800" y="3098800"/>
            <a:ext cx="652463" cy="33338"/>
          </a:xfrm>
          <a:prstGeom prst="rect">
            <a:avLst/>
          </a:prstGeom>
          <a:solidFill>
            <a:srgbClr val="2F2E3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5" name="ísľïḍè"/>
          <p:cNvSpPr/>
          <p:nvPr>
            <p:custDataLst>
              <p:tags r:id="rId195"/>
            </p:custDataLst>
          </p:nvPr>
        </p:nvSpPr>
        <p:spPr>
          <a:xfrm>
            <a:off x="2120900" y="3141663"/>
            <a:ext cx="1666875" cy="1547812"/>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483" h="1377">
                <a:moveTo>
                  <a:pt x="1425" y="1377"/>
                </a:moveTo>
                <a:cubicBezTo>
                  <a:pt x="58" y="1377"/>
                  <a:pt x="58" y="1377"/>
                  <a:pt x="58" y="1377"/>
                </a:cubicBezTo>
                <a:cubicBezTo>
                  <a:pt x="26" y="1377"/>
                  <a:pt x="0" y="1352"/>
                  <a:pt x="0" y="1320"/>
                </a:cubicBezTo>
                <a:cubicBezTo>
                  <a:pt x="0" y="58"/>
                  <a:pt x="0" y="58"/>
                  <a:pt x="0" y="58"/>
                </a:cubicBezTo>
                <a:cubicBezTo>
                  <a:pt x="0" y="26"/>
                  <a:pt x="26" y="0"/>
                  <a:pt x="58" y="0"/>
                </a:cubicBezTo>
                <a:cubicBezTo>
                  <a:pt x="1425" y="0"/>
                  <a:pt x="1425" y="0"/>
                  <a:pt x="1425" y="0"/>
                </a:cubicBezTo>
                <a:cubicBezTo>
                  <a:pt x="1457" y="0"/>
                  <a:pt x="1483" y="26"/>
                  <a:pt x="1483" y="58"/>
                </a:cubicBezTo>
                <a:cubicBezTo>
                  <a:pt x="1483" y="1320"/>
                  <a:pt x="1483" y="1320"/>
                  <a:pt x="1483" y="1320"/>
                </a:cubicBezTo>
                <a:cubicBezTo>
                  <a:pt x="1483" y="1352"/>
                  <a:pt x="1457" y="1377"/>
                  <a:pt x="1425" y="1377"/>
                </a:cubicBezTo>
              </a:path>
            </a:pathLst>
          </a:custGeom>
          <a:solidFill>
            <a:srgbClr val="58595B"/>
          </a:solidFill>
          <a:ln w="9525">
            <a:noFill/>
          </a:ln>
        </p:spPr>
        <p:txBody>
          <a:bodyPr/>
          <a:p>
            <a:endParaRPr lang="zh-CN" altLang="en-US"/>
          </a:p>
        </p:txBody>
      </p:sp>
      <p:sp>
        <p:nvSpPr>
          <p:cNvPr id="69826" name="ïşlïḑê"/>
          <p:cNvSpPr/>
          <p:nvPr>
            <p:custDataLst>
              <p:tags r:id="rId196"/>
            </p:custDataLst>
          </p:nvPr>
        </p:nvSpPr>
        <p:spPr>
          <a:xfrm>
            <a:off x="2174875" y="3194050"/>
            <a:ext cx="1558925" cy="1444625"/>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1385" h="1286">
                <a:moveTo>
                  <a:pt x="1327" y="1286"/>
                </a:moveTo>
                <a:cubicBezTo>
                  <a:pt x="58" y="1286"/>
                  <a:pt x="58" y="1286"/>
                  <a:pt x="58" y="1286"/>
                </a:cubicBezTo>
                <a:cubicBezTo>
                  <a:pt x="26" y="1286"/>
                  <a:pt x="0" y="1260"/>
                  <a:pt x="0" y="1228"/>
                </a:cubicBezTo>
                <a:cubicBezTo>
                  <a:pt x="0" y="57"/>
                  <a:pt x="0" y="57"/>
                  <a:pt x="0" y="57"/>
                </a:cubicBezTo>
                <a:cubicBezTo>
                  <a:pt x="0" y="25"/>
                  <a:pt x="26" y="0"/>
                  <a:pt x="58" y="0"/>
                </a:cubicBezTo>
                <a:cubicBezTo>
                  <a:pt x="1327" y="0"/>
                  <a:pt x="1327" y="0"/>
                  <a:pt x="1327" y="0"/>
                </a:cubicBezTo>
                <a:cubicBezTo>
                  <a:pt x="1359" y="0"/>
                  <a:pt x="1385" y="25"/>
                  <a:pt x="1385" y="57"/>
                </a:cubicBezTo>
                <a:cubicBezTo>
                  <a:pt x="1385" y="1228"/>
                  <a:pt x="1385" y="1228"/>
                  <a:pt x="1385" y="1228"/>
                </a:cubicBezTo>
                <a:cubicBezTo>
                  <a:pt x="1385" y="1260"/>
                  <a:pt x="1359" y="1286"/>
                  <a:pt x="1327" y="1286"/>
                </a:cubicBezTo>
              </a:path>
            </a:pathLst>
          </a:custGeom>
          <a:solidFill>
            <a:srgbClr val="A7A9AC"/>
          </a:solidFill>
          <a:ln w="9525">
            <a:noFill/>
          </a:ln>
        </p:spPr>
        <p:txBody>
          <a:bodyPr/>
          <a:p>
            <a:endParaRPr lang="zh-CN" altLang="en-US"/>
          </a:p>
        </p:txBody>
      </p:sp>
      <p:sp>
        <p:nvSpPr>
          <p:cNvPr id="69827" name="i$ľïḓè"/>
          <p:cNvSpPr/>
          <p:nvPr>
            <p:custDataLst>
              <p:tags r:id="rId197"/>
            </p:custDataLst>
          </p:nvPr>
        </p:nvSpPr>
        <p:spPr>
          <a:xfrm>
            <a:off x="2325688" y="3355975"/>
            <a:ext cx="285750" cy="111125"/>
          </a:xfrm>
          <a:prstGeom prst="rect">
            <a:avLst/>
          </a:prstGeom>
          <a:solidFill>
            <a:srgbClr val="747477"/>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28" name="ïṥlïḋê"/>
          <p:cNvSpPr/>
          <p:nvPr>
            <p:custDataLst>
              <p:tags r:id="rId198"/>
            </p:custDataLst>
          </p:nvPr>
        </p:nvSpPr>
        <p:spPr>
          <a:xfrm>
            <a:off x="2335213" y="3368675"/>
            <a:ext cx="674687" cy="293688"/>
          </a:xfrm>
          <a:custGeom>
            <a:avLst/>
            <a:gdLst/>
            <a:ahLst/>
            <a:cxnLst>
              <a:cxn ang="0">
                <a:pos x="2147483646" y="2147483646"/>
              </a:cxn>
              <a:cxn ang="0">
                <a:pos x="2147483646" y="2147483646"/>
              </a:cxn>
              <a:cxn ang="0">
                <a:pos x="0" y="2147483646"/>
              </a:cxn>
              <a:cxn ang="0">
                <a:pos x="0" y="2147483646"/>
              </a:cxn>
              <a:cxn ang="0">
                <a:pos x="2147483646" y="0"/>
              </a:cxn>
              <a:cxn ang="0">
                <a:pos x="2147483646" y="0"/>
              </a:cxn>
              <a:cxn ang="0">
                <a:pos x="2147483646" y="2147483646"/>
              </a:cxn>
              <a:cxn ang="0">
                <a:pos x="2147483646" y="2147483646"/>
              </a:cxn>
              <a:cxn ang="0">
                <a:pos x="2147483646" y="2147483646"/>
              </a:cxn>
            </a:cxnLst>
            <a:pathLst>
              <a:path w="600" h="261">
                <a:moveTo>
                  <a:pt x="480" y="261"/>
                </a:moveTo>
                <a:cubicBezTo>
                  <a:pt x="120" y="261"/>
                  <a:pt x="120" y="261"/>
                  <a:pt x="120" y="261"/>
                </a:cubicBezTo>
                <a:cubicBezTo>
                  <a:pt x="54" y="261"/>
                  <a:pt x="0" y="207"/>
                  <a:pt x="0" y="141"/>
                </a:cubicBezTo>
                <a:cubicBezTo>
                  <a:pt x="0" y="120"/>
                  <a:pt x="0" y="120"/>
                  <a:pt x="0" y="120"/>
                </a:cubicBezTo>
                <a:cubicBezTo>
                  <a:pt x="0" y="53"/>
                  <a:pt x="54" y="0"/>
                  <a:pt x="120" y="0"/>
                </a:cubicBezTo>
                <a:cubicBezTo>
                  <a:pt x="480" y="0"/>
                  <a:pt x="480" y="0"/>
                  <a:pt x="480" y="0"/>
                </a:cubicBezTo>
                <a:cubicBezTo>
                  <a:pt x="546" y="0"/>
                  <a:pt x="600" y="53"/>
                  <a:pt x="600" y="120"/>
                </a:cubicBezTo>
                <a:cubicBezTo>
                  <a:pt x="600" y="141"/>
                  <a:pt x="600" y="141"/>
                  <a:pt x="600" y="141"/>
                </a:cubicBezTo>
                <a:cubicBezTo>
                  <a:pt x="600" y="207"/>
                  <a:pt x="546" y="261"/>
                  <a:pt x="480" y="261"/>
                </a:cubicBezTo>
              </a:path>
            </a:pathLst>
          </a:custGeom>
          <a:solidFill>
            <a:srgbClr val="FFFFFF"/>
          </a:solidFill>
          <a:ln w="9525">
            <a:noFill/>
          </a:ln>
        </p:spPr>
        <p:txBody>
          <a:bodyPr/>
          <a:p>
            <a:endParaRPr lang="zh-CN" altLang="en-US"/>
          </a:p>
        </p:txBody>
      </p:sp>
      <p:sp>
        <p:nvSpPr>
          <p:cNvPr id="69829" name="îšľîḑè"/>
          <p:cNvSpPr/>
          <p:nvPr>
            <p:custDataLst>
              <p:tags r:id="rId199"/>
            </p:custDataLst>
          </p:nvPr>
        </p:nvSpPr>
        <p:spPr>
          <a:xfrm>
            <a:off x="2185988" y="3679825"/>
            <a:ext cx="1544637" cy="663575"/>
          </a:xfrm>
          <a:custGeom>
            <a:avLst/>
            <a:gdLst/>
            <a:ahLst/>
            <a:cxnLst>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373" h="590">
                <a:moveTo>
                  <a:pt x="86" y="239"/>
                </a:moveTo>
                <a:cubicBezTo>
                  <a:pt x="60" y="255"/>
                  <a:pt x="31" y="267"/>
                  <a:pt x="0" y="273"/>
                </a:cubicBezTo>
                <a:cubicBezTo>
                  <a:pt x="0" y="373"/>
                  <a:pt x="0" y="373"/>
                  <a:pt x="0" y="373"/>
                </a:cubicBezTo>
                <a:cubicBezTo>
                  <a:pt x="86" y="239"/>
                  <a:pt x="86" y="239"/>
                  <a:pt x="86" y="239"/>
                </a:cubicBezTo>
                <a:moveTo>
                  <a:pt x="509" y="184"/>
                </a:moveTo>
                <a:cubicBezTo>
                  <a:pt x="499" y="225"/>
                  <a:pt x="487" y="272"/>
                  <a:pt x="474" y="325"/>
                </a:cubicBezTo>
                <a:cubicBezTo>
                  <a:pt x="445" y="413"/>
                  <a:pt x="426" y="427"/>
                  <a:pt x="333" y="480"/>
                </a:cubicBezTo>
                <a:cubicBezTo>
                  <a:pt x="313" y="493"/>
                  <a:pt x="235" y="538"/>
                  <a:pt x="150" y="590"/>
                </a:cubicBezTo>
                <a:cubicBezTo>
                  <a:pt x="305" y="590"/>
                  <a:pt x="305" y="590"/>
                  <a:pt x="305" y="590"/>
                </a:cubicBezTo>
                <a:cubicBezTo>
                  <a:pt x="373" y="453"/>
                  <a:pt x="515" y="359"/>
                  <a:pt x="678" y="359"/>
                </a:cubicBezTo>
                <a:cubicBezTo>
                  <a:pt x="842" y="359"/>
                  <a:pt x="984" y="453"/>
                  <a:pt x="1052" y="590"/>
                </a:cubicBezTo>
                <a:cubicBezTo>
                  <a:pt x="1372" y="590"/>
                  <a:pt x="1372" y="590"/>
                  <a:pt x="1372" y="590"/>
                </a:cubicBezTo>
                <a:cubicBezTo>
                  <a:pt x="1373" y="589"/>
                  <a:pt x="1373" y="589"/>
                  <a:pt x="1373" y="589"/>
                </a:cubicBezTo>
                <a:cubicBezTo>
                  <a:pt x="1373" y="528"/>
                  <a:pt x="1373" y="528"/>
                  <a:pt x="1373" y="528"/>
                </a:cubicBezTo>
                <a:cubicBezTo>
                  <a:pt x="1350" y="533"/>
                  <a:pt x="1327" y="535"/>
                  <a:pt x="1303" y="535"/>
                </a:cubicBezTo>
                <a:cubicBezTo>
                  <a:pt x="1109" y="535"/>
                  <a:pt x="951" y="383"/>
                  <a:pt x="941" y="192"/>
                </a:cubicBezTo>
                <a:cubicBezTo>
                  <a:pt x="903" y="207"/>
                  <a:pt x="862" y="216"/>
                  <a:pt x="818" y="216"/>
                </a:cubicBezTo>
                <a:cubicBezTo>
                  <a:pt x="786" y="216"/>
                  <a:pt x="756" y="211"/>
                  <a:pt x="727" y="203"/>
                </a:cubicBezTo>
                <a:cubicBezTo>
                  <a:pt x="700" y="210"/>
                  <a:pt x="672" y="214"/>
                  <a:pt x="644" y="214"/>
                </a:cubicBezTo>
                <a:cubicBezTo>
                  <a:pt x="596" y="214"/>
                  <a:pt x="550" y="203"/>
                  <a:pt x="509" y="184"/>
                </a:cubicBezTo>
                <a:moveTo>
                  <a:pt x="341" y="0"/>
                </a:moveTo>
                <a:cubicBezTo>
                  <a:pt x="231" y="0"/>
                  <a:pt x="231" y="0"/>
                  <a:pt x="231" y="0"/>
                </a:cubicBezTo>
                <a:cubicBezTo>
                  <a:pt x="232" y="7"/>
                  <a:pt x="232" y="15"/>
                  <a:pt x="232" y="22"/>
                </a:cubicBezTo>
                <a:cubicBezTo>
                  <a:pt x="232" y="58"/>
                  <a:pt x="225" y="93"/>
                  <a:pt x="212" y="126"/>
                </a:cubicBezTo>
                <a:cubicBezTo>
                  <a:pt x="0" y="468"/>
                  <a:pt x="0" y="468"/>
                  <a:pt x="0" y="468"/>
                </a:cubicBezTo>
                <a:cubicBezTo>
                  <a:pt x="0" y="590"/>
                  <a:pt x="0" y="590"/>
                  <a:pt x="0" y="590"/>
                </a:cubicBezTo>
                <a:cubicBezTo>
                  <a:pt x="49" y="590"/>
                  <a:pt x="49" y="590"/>
                  <a:pt x="49" y="590"/>
                </a:cubicBezTo>
                <a:cubicBezTo>
                  <a:pt x="75" y="573"/>
                  <a:pt x="105" y="553"/>
                  <a:pt x="134" y="535"/>
                </a:cubicBezTo>
                <a:cubicBezTo>
                  <a:pt x="310" y="422"/>
                  <a:pt x="314" y="421"/>
                  <a:pt x="324" y="421"/>
                </a:cubicBezTo>
                <a:cubicBezTo>
                  <a:pt x="324" y="421"/>
                  <a:pt x="324" y="421"/>
                  <a:pt x="324" y="421"/>
                </a:cubicBezTo>
                <a:cubicBezTo>
                  <a:pt x="379" y="421"/>
                  <a:pt x="421" y="376"/>
                  <a:pt x="421" y="321"/>
                </a:cubicBezTo>
                <a:cubicBezTo>
                  <a:pt x="421" y="318"/>
                  <a:pt x="421" y="318"/>
                  <a:pt x="421" y="318"/>
                </a:cubicBezTo>
                <a:cubicBezTo>
                  <a:pt x="422" y="315"/>
                  <a:pt x="422" y="315"/>
                  <a:pt x="422" y="315"/>
                </a:cubicBezTo>
                <a:cubicBezTo>
                  <a:pt x="434" y="267"/>
                  <a:pt x="448" y="212"/>
                  <a:pt x="462" y="157"/>
                </a:cubicBezTo>
                <a:cubicBezTo>
                  <a:pt x="407" y="119"/>
                  <a:pt x="364" y="65"/>
                  <a:pt x="341" y="0"/>
                </a:cubicBezTo>
              </a:path>
            </a:pathLst>
          </a:custGeom>
          <a:solidFill>
            <a:srgbClr val="747477"/>
          </a:solidFill>
          <a:ln w="9525">
            <a:noFill/>
          </a:ln>
        </p:spPr>
        <p:txBody>
          <a:bodyPr/>
          <a:p>
            <a:endParaRPr lang="zh-CN" altLang="en-US"/>
          </a:p>
        </p:txBody>
      </p:sp>
      <p:sp>
        <p:nvSpPr>
          <p:cNvPr id="69830" name="ïṥ1îďé"/>
          <p:cNvSpPr/>
          <p:nvPr>
            <p:custDataLst>
              <p:tags r:id="rId200"/>
            </p:custDataLst>
          </p:nvPr>
        </p:nvSpPr>
        <p:spPr>
          <a:xfrm>
            <a:off x="2286000" y="3778250"/>
            <a:ext cx="523875" cy="523875"/>
          </a:xfrm>
          <a:prstGeom prst="ellipse">
            <a:avLst/>
          </a:prstGeom>
          <a:solidFill>
            <a:srgbClr val="4140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31" name="íṧlíḓé"/>
          <p:cNvSpPr/>
          <p:nvPr>
            <p:custDataLst>
              <p:tags r:id="rId201"/>
            </p:custDataLst>
          </p:nvPr>
        </p:nvSpPr>
        <p:spPr>
          <a:xfrm>
            <a:off x="3028950" y="3186113"/>
            <a:ext cx="152400" cy="7937"/>
          </a:xfrm>
          <a:custGeom>
            <a:avLst/>
            <a:gdLst/>
            <a:ahLst/>
            <a:cxnLst>
              <a:cxn ang="0">
                <a:pos x="2147483646" y="0"/>
              </a:cxn>
              <a:cxn ang="0">
                <a:pos x="0" y="2147483646"/>
              </a:cxn>
              <a:cxn ang="0">
                <a:pos x="2147483646" y="2147483646"/>
              </a:cxn>
              <a:cxn ang="0">
                <a:pos x="2147483646" y="0"/>
              </a:cxn>
            </a:cxnLst>
            <a:pathLst>
              <a:path w="136" h="7">
                <a:moveTo>
                  <a:pt x="68" y="0"/>
                </a:moveTo>
                <a:cubicBezTo>
                  <a:pt x="45" y="0"/>
                  <a:pt x="22" y="2"/>
                  <a:pt x="0" y="7"/>
                </a:cubicBezTo>
                <a:cubicBezTo>
                  <a:pt x="136" y="7"/>
                  <a:pt x="136" y="7"/>
                  <a:pt x="136" y="7"/>
                </a:cubicBezTo>
                <a:cubicBezTo>
                  <a:pt x="114" y="2"/>
                  <a:pt x="91" y="0"/>
                  <a:pt x="68" y="0"/>
                </a:cubicBezTo>
              </a:path>
            </a:pathLst>
          </a:custGeom>
          <a:solidFill>
            <a:srgbClr val="4C4C4E"/>
          </a:solidFill>
          <a:ln w="9525">
            <a:noFill/>
          </a:ln>
        </p:spPr>
        <p:txBody>
          <a:bodyPr/>
          <a:p>
            <a:endParaRPr lang="zh-CN" altLang="en-US"/>
          </a:p>
        </p:txBody>
      </p:sp>
      <p:sp>
        <p:nvSpPr>
          <p:cNvPr id="69832" name="íṥḻiḑe"/>
          <p:cNvSpPr/>
          <p:nvPr>
            <p:custDataLst>
              <p:tags r:id="rId202"/>
            </p:custDataLst>
          </p:nvPr>
        </p:nvSpPr>
        <p:spPr>
          <a:xfrm>
            <a:off x="2984500" y="3194050"/>
            <a:ext cx="487363" cy="4857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0" y="2147483646"/>
              </a:cxn>
              <a:cxn ang="0">
                <a:pos x="2147483646" y="2147483646"/>
              </a:cxn>
              <a:cxn ang="0">
                <a:pos x="2147483646" y="2147483646"/>
              </a:cxn>
              <a:cxn ang="0">
                <a:pos x="2147483646" y="0"/>
              </a:cxn>
            </a:cxnLst>
            <a:pathLst>
              <a:path w="433" h="432">
                <a:moveTo>
                  <a:pt x="249" y="265"/>
                </a:moveTo>
                <a:cubicBezTo>
                  <a:pt x="253" y="285"/>
                  <a:pt x="255" y="304"/>
                  <a:pt x="255" y="325"/>
                </a:cubicBezTo>
                <a:cubicBezTo>
                  <a:pt x="255" y="362"/>
                  <a:pt x="248" y="399"/>
                  <a:pt x="236" y="432"/>
                </a:cubicBezTo>
                <a:cubicBezTo>
                  <a:pt x="274" y="432"/>
                  <a:pt x="274" y="432"/>
                  <a:pt x="274" y="432"/>
                </a:cubicBezTo>
                <a:cubicBezTo>
                  <a:pt x="309" y="366"/>
                  <a:pt x="365" y="312"/>
                  <a:pt x="433" y="278"/>
                </a:cubicBezTo>
                <a:cubicBezTo>
                  <a:pt x="432" y="274"/>
                  <a:pt x="432" y="270"/>
                  <a:pt x="431" y="266"/>
                </a:cubicBezTo>
                <a:cubicBezTo>
                  <a:pt x="249" y="265"/>
                  <a:pt x="249" y="265"/>
                  <a:pt x="249" y="265"/>
                </a:cubicBezTo>
                <a:moveTo>
                  <a:pt x="176" y="0"/>
                </a:moveTo>
                <a:cubicBezTo>
                  <a:pt x="40" y="0"/>
                  <a:pt x="40" y="0"/>
                  <a:pt x="40" y="0"/>
                </a:cubicBezTo>
                <a:cubicBezTo>
                  <a:pt x="26" y="3"/>
                  <a:pt x="13" y="6"/>
                  <a:pt x="0" y="11"/>
                </a:cubicBezTo>
                <a:cubicBezTo>
                  <a:pt x="107" y="33"/>
                  <a:pt x="195" y="109"/>
                  <a:pt x="233" y="209"/>
                </a:cubicBezTo>
                <a:cubicBezTo>
                  <a:pt x="297" y="210"/>
                  <a:pt x="362" y="211"/>
                  <a:pt x="417" y="212"/>
                </a:cubicBezTo>
                <a:cubicBezTo>
                  <a:pt x="380" y="105"/>
                  <a:pt x="289" y="23"/>
                  <a:pt x="176" y="0"/>
                </a:cubicBezTo>
              </a:path>
            </a:pathLst>
          </a:custGeom>
          <a:solidFill>
            <a:srgbClr val="747477"/>
          </a:solidFill>
          <a:ln w="9525">
            <a:noFill/>
          </a:ln>
        </p:spPr>
        <p:txBody>
          <a:bodyPr/>
          <a:p>
            <a:endParaRPr lang="zh-CN" altLang="en-US"/>
          </a:p>
        </p:txBody>
      </p:sp>
      <p:sp>
        <p:nvSpPr>
          <p:cNvPr id="69833" name="îṧlîḍè"/>
          <p:cNvSpPr/>
          <p:nvPr>
            <p:custDataLst>
              <p:tags r:id="rId203"/>
            </p:custDataLst>
          </p:nvPr>
        </p:nvSpPr>
        <p:spPr>
          <a:xfrm>
            <a:off x="3003550" y="3679825"/>
            <a:ext cx="288925" cy="241300"/>
          </a:xfrm>
          <a:custGeom>
            <a:avLst/>
            <a:gdLst/>
            <a:ahLst/>
            <a:cxnLst>
              <a:cxn ang="0">
                <a:pos x="2147483646" y="0"/>
              </a:cxn>
              <a:cxn ang="0">
                <a:pos x="2147483646" y="0"/>
              </a:cxn>
              <a:cxn ang="0">
                <a:pos x="0" y="2147483646"/>
              </a:cxn>
              <a:cxn ang="0">
                <a:pos x="2147483646" y="2147483646"/>
              </a:cxn>
              <a:cxn ang="0">
                <a:pos x="2147483646" y="2147483646"/>
              </a:cxn>
              <a:cxn ang="0">
                <a:pos x="2147483646" y="2147483646"/>
              </a:cxn>
              <a:cxn ang="0">
                <a:pos x="2147483646" y="0"/>
              </a:cxn>
            </a:cxnLst>
            <a:pathLst>
              <a:path w="257" h="216">
                <a:moveTo>
                  <a:pt x="257" y="0"/>
                </a:moveTo>
                <a:cubicBezTo>
                  <a:pt x="219" y="0"/>
                  <a:pt x="219" y="0"/>
                  <a:pt x="219" y="0"/>
                </a:cubicBezTo>
                <a:cubicBezTo>
                  <a:pt x="184" y="99"/>
                  <a:pt x="102" y="176"/>
                  <a:pt x="0" y="203"/>
                </a:cubicBezTo>
                <a:cubicBezTo>
                  <a:pt x="29" y="211"/>
                  <a:pt x="59" y="216"/>
                  <a:pt x="91" y="216"/>
                </a:cubicBezTo>
                <a:cubicBezTo>
                  <a:pt x="135" y="216"/>
                  <a:pt x="176" y="207"/>
                  <a:pt x="214" y="192"/>
                </a:cubicBezTo>
                <a:cubicBezTo>
                  <a:pt x="214" y="185"/>
                  <a:pt x="213" y="179"/>
                  <a:pt x="213" y="172"/>
                </a:cubicBezTo>
                <a:cubicBezTo>
                  <a:pt x="213" y="110"/>
                  <a:pt x="229" y="51"/>
                  <a:pt x="257" y="0"/>
                </a:cubicBezTo>
              </a:path>
            </a:pathLst>
          </a:custGeom>
          <a:solidFill>
            <a:srgbClr val="5A5A5C"/>
          </a:solidFill>
          <a:ln w="9525">
            <a:noFill/>
          </a:ln>
        </p:spPr>
        <p:txBody>
          <a:bodyPr/>
          <a:p>
            <a:endParaRPr lang="zh-CN" altLang="en-US"/>
          </a:p>
        </p:txBody>
      </p:sp>
      <p:sp>
        <p:nvSpPr>
          <p:cNvPr id="69834" name="iṩḷîḋé"/>
          <p:cNvSpPr/>
          <p:nvPr>
            <p:custDataLst>
              <p:tags r:id="rId204"/>
            </p:custDataLst>
          </p:nvPr>
        </p:nvSpPr>
        <p:spPr>
          <a:xfrm>
            <a:off x="3606800" y="4879975"/>
            <a:ext cx="190500" cy="1588"/>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201" h="2">
                <a:moveTo>
                  <a:pt x="183" y="0"/>
                </a:moveTo>
                <a:lnTo>
                  <a:pt x="2" y="0"/>
                </a:lnTo>
                <a:lnTo>
                  <a:pt x="0" y="2"/>
                </a:lnTo>
                <a:lnTo>
                  <a:pt x="201" y="2"/>
                </a:lnTo>
                <a:lnTo>
                  <a:pt x="181" y="2"/>
                </a:lnTo>
                <a:lnTo>
                  <a:pt x="183" y="0"/>
                </a:lnTo>
                <a:close/>
              </a:path>
            </a:pathLst>
          </a:custGeom>
          <a:solidFill>
            <a:srgbClr val="2F3B42"/>
          </a:solidFill>
          <a:ln w="9525">
            <a:noFill/>
          </a:ln>
        </p:spPr>
        <p:txBody>
          <a:bodyPr/>
          <a:p>
            <a:endParaRPr lang="zh-CN" altLang="en-US"/>
          </a:p>
        </p:txBody>
      </p:sp>
      <p:sp>
        <p:nvSpPr>
          <p:cNvPr id="69835" name="ï$lïḋê"/>
          <p:cNvSpPr/>
          <p:nvPr>
            <p:custDataLst>
              <p:tags r:id="rId205"/>
            </p:custDataLst>
          </p:nvPr>
        </p:nvSpPr>
        <p:spPr>
          <a:xfrm>
            <a:off x="3606800" y="4879975"/>
            <a:ext cx="190500" cy="1588"/>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201" h="2">
                <a:moveTo>
                  <a:pt x="183" y="0"/>
                </a:moveTo>
                <a:lnTo>
                  <a:pt x="2" y="0"/>
                </a:lnTo>
                <a:lnTo>
                  <a:pt x="0" y="2"/>
                </a:lnTo>
                <a:lnTo>
                  <a:pt x="201" y="2"/>
                </a:lnTo>
                <a:lnTo>
                  <a:pt x="181" y="2"/>
                </a:lnTo>
                <a:lnTo>
                  <a:pt x="183" y="0"/>
                </a:lnTo>
              </a:path>
            </a:pathLst>
          </a:custGeom>
          <a:noFill/>
          <a:ln w="9525">
            <a:noFill/>
          </a:ln>
        </p:spPr>
        <p:txBody>
          <a:bodyPr/>
          <a:p>
            <a:endParaRPr lang="zh-CN" altLang="en-US"/>
          </a:p>
        </p:txBody>
      </p:sp>
      <p:sp>
        <p:nvSpPr>
          <p:cNvPr id="69836" name="ïṩlîḍê"/>
          <p:cNvSpPr/>
          <p:nvPr>
            <p:custDataLst>
              <p:tags r:id="rId206"/>
            </p:custDataLst>
          </p:nvPr>
        </p:nvSpPr>
        <p:spPr>
          <a:xfrm>
            <a:off x="3608388" y="4754563"/>
            <a:ext cx="188912" cy="125412"/>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199" h="131">
                <a:moveTo>
                  <a:pt x="199" y="0"/>
                </a:moveTo>
                <a:lnTo>
                  <a:pt x="129" y="0"/>
                </a:lnTo>
                <a:lnTo>
                  <a:pt x="0" y="131"/>
                </a:lnTo>
                <a:lnTo>
                  <a:pt x="181" y="131"/>
                </a:lnTo>
                <a:lnTo>
                  <a:pt x="199" y="115"/>
                </a:lnTo>
                <a:lnTo>
                  <a:pt x="199" y="0"/>
                </a:lnTo>
                <a:close/>
              </a:path>
            </a:pathLst>
          </a:custGeom>
          <a:solidFill>
            <a:srgbClr val="6F6E70"/>
          </a:solidFill>
          <a:ln w="9525">
            <a:noFill/>
          </a:ln>
        </p:spPr>
        <p:txBody>
          <a:bodyPr/>
          <a:p>
            <a:endParaRPr lang="zh-CN" altLang="en-US"/>
          </a:p>
        </p:txBody>
      </p:sp>
      <p:sp>
        <p:nvSpPr>
          <p:cNvPr id="69837" name="iśḷíḑé"/>
          <p:cNvSpPr/>
          <p:nvPr>
            <p:custDataLst>
              <p:tags r:id="rId207"/>
            </p:custDataLst>
          </p:nvPr>
        </p:nvSpPr>
        <p:spPr>
          <a:xfrm>
            <a:off x="3608388" y="4754563"/>
            <a:ext cx="188912" cy="125412"/>
          </a:xfrm>
          <a:custGeom>
            <a:avLst/>
            <a:gdLst/>
            <a:ahLst/>
            <a:cxnLst>
              <a:cxn ang="0">
                <a:pos x="2147483646" y="0"/>
              </a:cxn>
              <a:cxn ang="0">
                <a:pos x="2147483646" y="0"/>
              </a:cxn>
              <a:cxn ang="0">
                <a:pos x="0" y="2147483646"/>
              </a:cxn>
              <a:cxn ang="0">
                <a:pos x="2147483646" y="2147483646"/>
              </a:cxn>
              <a:cxn ang="0">
                <a:pos x="2147483646" y="2147483646"/>
              </a:cxn>
              <a:cxn ang="0">
                <a:pos x="2147483646" y="0"/>
              </a:cxn>
            </a:cxnLst>
            <a:pathLst>
              <a:path w="199" h="131">
                <a:moveTo>
                  <a:pt x="199" y="0"/>
                </a:moveTo>
                <a:lnTo>
                  <a:pt x="129" y="0"/>
                </a:lnTo>
                <a:lnTo>
                  <a:pt x="0" y="131"/>
                </a:lnTo>
                <a:lnTo>
                  <a:pt x="181" y="131"/>
                </a:lnTo>
                <a:lnTo>
                  <a:pt x="199" y="115"/>
                </a:lnTo>
                <a:lnTo>
                  <a:pt x="199" y="0"/>
                </a:lnTo>
              </a:path>
            </a:pathLst>
          </a:custGeom>
          <a:noFill/>
          <a:ln w="9525">
            <a:noFill/>
          </a:ln>
        </p:spPr>
        <p:txBody>
          <a:bodyPr/>
          <a:p>
            <a:endParaRPr lang="zh-CN" altLang="en-US"/>
          </a:p>
        </p:txBody>
      </p:sp>
      <p:sp>
        <p:nvSpPr>
          <p:cNvPr id="69838" name="ïślíḋê"/>
          <p:cNvSpPr/>
          <p:nvPr>
            <p:custDataLst>
              <p:tags r:id="rId208"/>
            </p:custDataLst>
          </p:nvPr>
        </p:nvSpPr>
        <p:spPr>
          <a:xfrm>
            <a:off x="3730625" y="4687888"/>
            <a:ext cx="66675" cy="66675"/>
          </a:xfrm>
          <a:custGeom>
            <a:avLst/>
            <a:gdLst/>
            <a:ahLst/>
            <a:cxnLst>
              <a:cxn ang="0">
                <a:pos x="2147483646" y="0"/>
              </a:cxn>
              <a:cxn ang="0">
                <a:pos x="0" y="2147483646"/>
              </a:cxn>
              <a:cxn ang="0">
                <a:pos x="2147483646" y="2147483646"/>
              </a:cxn>
              <a:cxn ang="0">
                <a:pos x="2147483646" y="0"/>
              </a:cxn>
            </a:cxnLst>
            <a:pathLst>
              <a:path w="70" h="70">
                <a:moveTo>
                  <a:pt x="70" y="0"/>
                </a:moveTo>
                <a:lnTo>
                  <a:pt x="0" y="70"/>
                </a:lnTo>
                <a:lnTo>
                  <a:pt x="70" y="70"/>
                </a:lnTo>
                <a:lnTo>
                  <a:pt x="70" y="0"/>
                </a:lnTo>
                <a:close/>
              </a:path>
            </a:pathLst>
          </a:custGeom>
          <a:solidFill>
            <a:srgbClr val="565557"/>
          </a:solidFill>
          <a:ln w="9525">
            <a:noFill/>
          </a:ln>
        </p:spPr>
        <p:txBody>
          <a:bodyPr/>
          <a:p>
            <a:endParaRPr lang="zh-CN" altLang="en-US"/>
          </a:p>
        </p:txBody>
      </p:sp>
      <p:sp>
        <p:nvSpPr>
          <p:cNvPr id="69839" name="i$1îḍè"/>
          <p:cNvSpPr/>
          <p:nvPr>
            <p:custDataLst>
              <p:tags r:id="rId209"/>
            </p:custDataLst>
          </p:nvPr>
        </p:nvSpPr>
        <p:spPr>
          <a:xfrm>
            <a:off x="3730625" y="4687888"/>
            <a:ext cx="66675" cy="66675"/>
          </a:xfrm>
          <a:custGeom>
            <a:avLst/>
            <a:gdLst/>
            <a:ahLst/>
            <a:cxnLst>
              <a:cxn ang="0">
                <a:pos x="2147483646" y="0"/>
              </a:cxn>
              <a:cxn ang="0">
                <a:pos x="0" y="2147483646"/>
              </a:cxn>
              <a:cxn ang="0">
                <a:pos x="2147483646" y="2147483646"/>
              </a:cxn>
              <a:cxn ang="0">
                <a:pos x="2147483646" y="0"/>
              </a:cxn>
            </a:cxnLst>
            <a:pathLst>
              <a:path w="70" h="70">
                <a:moveTo>
                  <a:pt x="70" y="0"/>
                </a:moveTo>
                <a:lnTo>
                  <a:pt x="0" y="70"/>
                </a:lnTo>
                <a:lnTo>
                  <a:pt x="70" y="70"/>
                </a:lnTo>
                <a:lnTo>
                  <a:pt x="70" y="0"/>
                </a:lnTo>
              </a:path>
            </a:pathLst>
          </a:custGeom>
          <a:noFill/>
          <a:ln w="9525">
            <a:noFill/>
          </a:ln>
        </p:spPr>
        <p:txBody>
          <a:bodyPr/>
          <a:p>
            <a:endParaRPr lang="zh-CN" altLang="en-US"/>
          </a:p>
        </p:txBody>
      </p:sp>
      <p:sp>
        <p:nvSpPr>
          <p:cNvPr id="69840" name="ïšļîḑé"/>
          <p:cNvSpPr/>
          <p:nvPr>
            <p:custDataLst>
              <p:tags r:id="rId210"/>
            </p:custDataLst>
          </p:nvPr>
        </p:nvSpPr>
        <p:spPr>
          <a:xfrm>
            <a:off x="3538538" y="4648200"/>
            <a:ext cx="266700"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2" y="236"/>
                </a:moveTo>
                <a:cubicBezTo>
                  <a:pt x="17" y="232"/>
                  <a:pt x="17" y="232"/>
                  <a:pt x="17" y="232"/>
                </a:cubicBezTo>
                <a:cubicBezTo>
                  <a:pt x="1" y="218"/>
                  <a:pt x="0" y="193"/>
                  <a:pt x="14" y="178"/>
                </a:cubicBezTo>
                <a:cubicBezTo>
                  <a:pt x="160" y="17"/>
                  <a:pt x="160" y="17"/>
                  <a:pt x="160" y="17"/>
                </a:cubicBezTo>
                <a:cubicBezTo>
                  <a:pt x="174" y="2"/>
                  <a:pt x="199" y="0"/>
                  <a:pt x="214" y="15"/>
                </a:cubicBezTo>
                <a:cubicBezTo>
                  <a:pt x="219" y="19"/>
                  <a:pt x="219" y="19"/>
                  <a:pt x="219" y="19"/>
                </a:cubicBezTo>
                <a:cubicBezTo>
                  <a:pt x="235" y="34"/>
                  <a:pt x="236" y="58"/>
                  <a:pt x="222" y="74"/>
                </a:cubicBezTo>
                <a:cubicBezTo>
                  <a:pt x="76" y="234"/>
                  <a:pt x="76" y="234"/>
                  <a:pt x="76" y="234"/>
                </a:cubicBezTo>
                <a:cubicBezTo>
                  <a:pt x="62" y="249"/>
                  <a:pt x="38" y="251"/>
                  <a:pt x="22" y="236"/>
                </a:cubicBezTo>
                <a:close/>
              </a:path>
            </a:pathLst>
          </a:custGeom>
          <a:solidFill>
            <a:srgbClr val="D0A139"/>
          </a:solidFill>
          <a:ln w="9525">
            <a:noFill/>
          </a:ln>
        </p:spPr>
        <p:txBody>
          <a:bodyPr/>
          <a:p>
            <a:endParaRPr lang="zh-CN" altLang="en-US"/>
          </a:p>
        </p:txBody>
      </p:sp>
      <p:sp>
        <p:nvSpPr>
          <p:cNvPr id="69841" name="íṡľïḍe"/>
          <p:cNvSpPr/>
          <p:nvPr>
            <p:custDataLst>
              <p:tags r:id="rId211"/>
            </p:custDataLst>
          </p:nvPr>
        </p:nvSpPr>
        <p:spPr>
          <a:xfrm>
            <a:off x="3797300" y="4879975"/>
            <a:ext cx="171450"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0" h="2">
                <a:moveTo>
                  <a:pt x="164" y="0"/>
                </a:moveTo>
                <a:lnTo>
                  <a:pt x="0" y="0"/>
                </a:lnTo>
                <a:lnTo>
                  <a:pt x="0" y="2"/>
                </a:lnTo>
                <a:lnTo>
                  <a:pt x="180" y="2"/>
                </a:lnTo>
                <a:lnTo>
                  <a:pt x="161" y="2"/>
                </a:lnTo>
                <a:lnTo>
                  <a:pt x="164" y="0"/>
                </a:lnTo>
                <a:close/>
              </a:path>
            </a:pathLst>
          </a:custGeom>
          <a:solidFill>
            <a:srgbClr val="2F3B42"/>
          </a:solidFill>
          <a:ln w="9525">
            <a:noFill/>
          </a:ln>
        </p:spPr>
        <p:txBody>
          <a:bodyPr/>
          <a:p>
            <a:endParaRPr lang="zh-CN" altLang="en-US"/>
          </a:p>
        </p:txBody>
      </p:sp>
      <p:sp>
        <p:nvSpPr>
          <p:cNvPr id="69842" name="ïṧlíḑe"/>
          <p:cNvSpPr/>
          <p:nvPr>
            <p:custDataLst>
              <p:tags r:id="rId212"/>
            </p:custDataLst>
          </p:nvPr>
        </p:nvSpPr>
        <p:spPr>
          <a:xfrm>
            <a:off x="3797300" y="4879975"/>
            <a:ext cx="171450"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0" h="2">
                <a:moveTo>
                  <a:pt x="164" y="0"/>
                </a:moveTo>
                <a:lnTo>
                  <a:pt x="0" y="0"/>
                </a:lnTo>
                <a:lnTo>
                  <a:pt x="0" y="2"/>
                </a:lnTo>
                <a:lnTo>
                  <a:pt x="180" y="2"/>
                </a:lnTo>
                <a:lnTo>
                  <a:pt x="161" y="2"/>
                </a:lnTo>
                <a:lnTo>
                  <a:pt x="164" y="0"/>
                </a:lnTo>
              </a:path>
            </a:pathLst>
          </a:custGeom>
          <a:noFill/>
          <a:ln w="9525">
            <a:noFill/>
          </a:ln>
        </p:spPr>
        <p:txBody>
          <a:bodyPr/>
          <a:p>
            <a:endParaRPr lang="zh-CN" altLang="en-US"/>
          </a:p>
        </p:txBody>
      </p:sp>
      <p:sp>
        <p:nvSpPr>
          <p:cNvPr id="69843" name="îṣḻiḑê"/>
          <p:cNvSpPr/>
          <p:nvPr>
            <p:custDataLst>
              <p:tags r:id="rId213"/>
            </p:custDataLst>
          </p:nvPr>
        </p:nvSpPr>
        <p:spPr>
          <a:xfrm>
            <a:off x="3797300" y="4754563"/>
            <a:ext cx="171450"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0" h="131">
                <a:moveTo>
                  <a:pt x="180" y="0"/>
                </a:moveTo>
                <a:lnTo>
                  <a:pt x="111" y="0"/>
                </a:lnTo>
                <a:lnTo>
                  <a:pt x="0" y="115"/>
                </a:lnTo>
                <a:lnTo>
                  <a:pt x="0" y="131"/>
                </a:lnTo>
                <a:lnTo>
                  <a:pt x="164" y="131"/>
                </a:lnTo>
                <a:lnTo>
                  <a:pt x="180" y="115"/>
                </a:lnTo>
                <a:lnTo>
                  <a:pt x="180" y="0"/>
                </a:lnTo>
                <a:close/>
              </a:path>
            </a:pathLst>
          </a:custGeom>
          <a:solidFill>
            <a:srgbClr val="6F6E70"/>
          </a:solidFill>
          <a:ln w="9525">
            <a:noFill/>
          </a:ln>
        </p:spPr>
        <p:txBody>
          <a:bodyPr/>
          <a:p>
            <a:endParaRPr lang="zh-CN" altLang="en-US"/>
          </a:p>
        </p:txBody>
      </p:sp>
      <p:sp>
        <p:nvSpPr>
          <p:cNvPr id="69844" name="íṥḻíḓê"/>
          <p:cNvSpPr/>
          <p:nvPr>
            <p:custDataLst>
              <p:tags r:id="rId214"/>
            </p:custDataLst>
          </p:nvPr>
        </p:nvSpPr>
        <p:spPr>
          <a:xfrm>
            <a:off x="3797300" y="4754563"/>
            <a:ext cx="171450"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0" h="131">
                <a:moveTo>
                  <a:pt x="180" y="0"/>
                </a:moveTo>
                <a:lnTo>
                  <a:pt x="111" y="0"/>
                </a:lnTo>
                <a:lnTo>
                  <a:pt x="0" y="115"/>
                </a:lnTo>
                <a:lnTo>
                  <a:pt x="0" y="131"/>
                </a:lnTo>
                <a:lnTo>
                  <a:pt x="164" y="131"/>
                </a:lnTo>
                <a:lnTo>
                  <a:pt x="180" y="115"/>
                </a:lnTo>
                <a:lnTo>
                  <a:pt x="180" y="0"/>
                </a:lnTo>
              </a:path>
            </a:pathLst>
          </a:custGeom>
          <a:noFill/>
          <a:ln w="9525">
            <a:noFill/>
          </a:ln>
        </p:spPr>
        <p:txBody>
          <a:bodyPr/>
          <a:p>
            <a:endParaRPr lang="zh-CN" altLang="en-US"/>
          </a:p>
        </p:txBody>
      </p:sp>
      <p:sp>
        <p:nvSpPr>
          <p:cNvPr id="69845" name="ïs1ïďé"/>
          <p:cNvSpPr/>
          <p:nvPr>
            <p:custDataLst>
              <p:tags r:id="rId215"/>
            </p:custDataLst>
          </p:nvPr>
        </p:nvSpPr>
        <p:spPr>
          <a:xfrm>
            <a:off x="3903663"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close/>
              </a:path>
            </a:pathLst>
          </a:custGeom>
          <a:solidFill>
            <a:srgbClr val="565557"/>
          </a:solidFill>
          <a:ln w="9525">
            <a:noFill/>
          </a:ln>
        </p:spPr>
        <p:txBody>
          <a:bodyPr/>
          <a:p>
            <a:endParaRPr lang="zh-CN" altLang="en-US"/>
          </a:p>
        </p:txBody>
      </p:sp>
      <p:sp>
        <p:nvSpPr>
          <p:cNvPr id="69846" name="íṡḷide"/>
          <p:cNvSpPr/>
          <p:nvPr>
            <p:custDataLst>
              <p:tags r:id="rId216"/>
            </p:custDataLst>
          </p:nvPr>
        </p:nvSpPr>
        <p:spPr>
          <a:xfrm>
            <a:off x="3903663"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path>
            </a:pathLst>
          </a:custGeom>
          <a:noFill/>
          <a:ln w="9525">
            <a:noFill/>
          </a:ln>
        </p:spPr>
        <p:txBody>
          <a:bodyPr/>
          <a:p>
            <a:endParaRPr lang="zh-CN" altLang="en-US"/>
          </a:p>
        </p:txBody>
      </p:sp>
      <p:sp>
        <p:nvSpPr>
          <p:cNvPr id="69847" name="íSḻiḑè"/>
          <p:cNvSpPr/>
          <p:nvPr>
            <p:custDataLst>
              <p:tags r:id="rId217"/>
            </p:custDataLst>
          </p:nvPr>
        </p:nvSpPr>
        <p:spPr>
          <a:xfrm>
            <a:off x="3778250"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20" h="2">
                <a:moveTo>
                  <a:pt x="20" y="0"/>
                </a:moveTo>
                <a:lnTo>
                  <a:pt x="2" y="0"/>
                </a:lnTo>
                <a:lnTo>
                  <a:pt x="0" y="2"/>
                </a:lnTo>
                <a:lnTo>
                  <a:pt x="20" y="2"/>
                </a:lnTo>
                <a:lnTo>
                  <a:pt x="20" y="0"/>
                </a:lnTo>
                <a:close/>
              </a:path>
            </a:pathLst>
          </a:custGeom>
          <a:solidFill>
            <a:srgbClr val="292D31"/>
          </a:solidFill>
          <a:ln w="9525">
            <a:noFill/>
          </a:ln>
        </p:spPr>
        <p:txBody>
          <a:bodyPr/>
          <a:p>
            <a:endParaRPr lang="zh-CN" altLang="en-US"/>
          </a:p>
        </p:txBody>
      </p:sp>
      <p:sp>
        <p:nvSpPr>
          <p:cNvPr id="69848" name="îṧļidê"/>
          <p:cNvSpPr/>
          <p:nvPr>
            <p:custDataLst>
              <p:tags r:id="rId218"/>
            </p:custDataLst>
          </p:nvPr>
        </p:nvSpPr>
        <p:spPr>
          <a:xfrm>
            <a:off x="3778250"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20" h="2">
                <a:moveTo>
                  <a:pt x="20" y="0"/>
                </a:moveTo>
                <a:lnTo>
                  <a:pt x="2" y="0"/>
                </a:lnTo>
                <a:lnTo>
                  <a:pt x="0" y="2"/>
                </a:lnTo>
                <a:lnTo>
                  <a:pt x="20" y="2"/>
                </a:lnTo>
                <a:lnTo>
                  <a:pt x="20" y="0"/>
                </a:lnTo>
              </a:path>
            </a:pathLst>
          </a:custGeom>
          <a:noFill/>
          <a:ln w="9525">
            <a:noFill/>
          </a:ln>
        </p:spPr>
        <p:txBody>
          <a:bodyPr/>
          <a:p>
            <a:endParaRPr lang="zh-CN" altLang="en-US"/>
          </a:p>
        </p:txBody>
      </p:sp>
      <p:sp>
        <p:nvSpPr>
          <p:cNvPr id="69849" name="îṧlîḍe"/>
          <p:cNvSpPr/>
          <p:nvPr>
            <p:custDataLst>
              <p:tags r:id="rId219"/>
            </p:custDataLst>
          </p:nvPr>
        </p:nvSpPr>
        <p:spPr>
          <a:xfrm>
            <a:off x="3781425" y="4864100"/>
            <a:ext cx="15875" cy="15875"/>
          </a:xfrm>
          <a:custGeom>
            <a:avLst/>
            <a:gdLst/>
            <a:ahLst/>
            <a:cxnLst>
              <a:cxn ang="0">
                <a:pos x="2147483646" y="0"/>
              </a:cxn>
              <a:cxn ang="0">
                <a:pos x="0" y="2147483646"/>
              </a:cxn>
              <a:cxn ang="0">
                <a:pos x="2147483646" y="2147483646"/>
              </a:cxn>
              <a:cxn ang="0">
                <a:pos x="2147483646" y="0"/>
              </a:cxn>
            </a:cxnLst>
            <a:pathLst>
              <a:path w="18" h="16">
                <a:moveTo>
                  <a:pt x="18" y="0"/>
                </a:moveTo>
                <a:lnTo>
                  <a:pt x="0" y="16"/>
                </a:lnTo>
                <a:lnTo>
                  <a:pt x="18" y="16"/>
                </a:lnTo>
                <a:lnTo>
                  <a:pt x="18" y="0"/>
                </a:lnTo>
                <a:close/>
              </a:path>
            </a:pathLst>
          </a:custGeom>
          <a:solidFill>
            <a:srgbClr val="494648"/>
          </a:solidFill>
          <a:ln w="9525">
            <a:noFill/>
          </a:ln>
        </p:spPr>
        <p:txBody>
          <a:bodyPr/>
          <a:p>
            <a:endParaRPr lang="zh-CN" altLang="en-US"/>
          </a:p>
        </p:txBody>
      </p:sp>
      <p:sp>
        <p:nvSpPr>
          <p:cNvPr id="69850" name="îşļíde"/>
          <p:cNvSpPr/>
          <p:nvPr>
            <p:custDataLst>
              <p:tags r:id="rId220"/>
            </p:custDataLst>
          </p:nvPr>
        </p:nvSpPr>
        <p:spPr>
          <a:xfrm>
            <a:off x="3781425" y="4864100"/>
            <a:ext cx="15875" cy="15875"/>
          </a:xfrm>
          <a:custGeom>
            <a:avLst/>
            <a:gdLst/>
            <a:ahLst/>
            <a:cxnLst>
              <a:cxn ang="0">
                <a:pos x="2147483646" y="0"/>
              </a:cxn>
              <a:cxn ang="0">
                <a:pos x="0" y="2147483646"/>
              </a:cxn>
              <a:cxn ang="0">
                <a:pos x="2147483646" y="2147483646"/>
              </a:cxn>
              <a:cxn ang="0">
                <a:pos x="2147483646" y="0"/>
              </a:cxn>
            </a:cxnLst>
            <a:pathLst>
              <a:path w="18" h="16">
                <a:moveTo>
                  <a:pt x="18" y="0"/>
                </a:moveTo>
                <a:lnTo>
                  <a:pt x="0" y="16"/>
                </a:lnTo>
                <a:lnTo>
                  <a:pt x="18" y="16"/>
                </a:lnTo>
                <a:lnTo>
                  <a:pt x="18" y="0"/>
                </a:lnTo>
              </a:path>
            </a:pathLst>
          </a:custGeom>
          <a:noFill/>
          <a:ln w="9525">
            <a:noFill/>
          </a:ln>
        </p:spPr>
        <p:txBody>
          <a:bodyPr/>
          <a:p>
            <a:endParaRPr lang="zh-CN" altLang="en-US"/>
          </a:p>
        </p:txBody>
      </p:sp>
      <p:sp>
        <p:nvSpPr>
          <p:cNvPr id="69851" name="işḻïďe"/>
          <p:cNvSpPr/>
          <p:nvPr>
            <p:custDataLst>
              <p:tags r:id="rId221"/>
            </p:custDataLst>
          </p:nvPr>
        </p:nvSpPr>
        <p:spPr>
          <a:xfrm>
            <a:off x="3711575" y="4648200"/>
            <a:ext cx="265113"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2" y="236"/>
                </a:moveTo>
                <a:cubicBezTo>
                  <a:pt x="17" y="232"/>
                  <a:pt x="17" y="232"/>
                  <a:pt x="17" y="232"/>
                </a:cubicBezTo>
                <a:cubicBezTo>
                  <a:pt x="2" y="218"/>
                  <a:pt x="0" y="193"/>
                  <a:pt x="15" y="178"/>
                </a:cubicBezTo>
                <a:cubicBezTo>
                  <a:pt x="160" y="17"/>
                  <a:pt x="160" y="17"/>
                  <a:pt x="160" y="17"/>
                </a:cubicBezTo>
                <a:cubicBezTo>
                  <a:pt x="175" y="2"/>
                  <a:pt x="199" y="0"/>
                  <a:pt x="215" y="15"/>
                </a:cubicBezTo>
                <a:cubicBezTo>
                  <a:pt x="220" y="19"/>
                  <a:pt x="220" y="19"/>
                  <a:pt x="220" y="19"/>
                </a:cubicBezTo>
                <a:cubicBezTo>
                  <a:pt x="235" y="34"/>
                  <a:pt x="236" y="58"/>
                  <a:pt x="222" y="74"/>
                </a:cubicBezTo>
                <a:cubicBezTo>
                  <a:pt x="76" y="234"/>
                  <a:pt x="76" y="234"/>
                  <a:pt x="76" y="234"/>
                </a:cubicBezTo>
                <a:cubicBezTo>
                  <a:pt x="62" y="249"/>
                  <a:pt x="38" y="251"/>
                  <a:pt x="22" y="236"/>
                </a:cubicBezTo>
                <a:close/>
              </a:path>
            </a:pathLst>
          </a:custGeom>
          <a:solidFill>
            <a:srgbClr val="D0A139"/>
          </a:solidFill>
          <a:ln w="9525">
            <a:noFill/>
          </a:ln>
        </p:spPr>
        <p:txBody>
          <a:bodyPr/>
          <a:p>
            <a:endParaRPr lang="zh-CN" altLang="en-US"/>
          </a:p>
        </p:txBody>
      </p:sp>
      <p:sp>
        <p:nvSpPr>
          <p:cNvPr id="69852" name="íṡļîḓé"/>
          <p:cNvSpPr/>
          <p:nvPr>
            <p:custDataLst>
              <p:tags r:id="rId222"/>
            </p:custDataLst>
          </p:nvPr>
        </p:nvSpPr>
        <p:spPr>
          <a:xfrm>
            <a:off x="3968750" y="4879975"/>
            <a:ext cx="173038"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1" h="2">
                <a:moveTo>
                  <a:pt x="164" y="0"/>
                </a:moveTo>
                <a:lnTo>
                  <a:pt x="0" y="0"/>
                </a:lnTo>
                <a:lnTo>
                  <a:pt x="0" y="2"/>
                </a:lnTo>
                <a:lnTo>
                  <a:pt x="181" y="2"/>
                </a:lnTo>
                <a:lnTo>
                  <a:pt x="162" y="2"/>
                </a:lnTo>
                <a:lnTo>
                  <a:pt x="164" y="0"/>
                </a:lnTo>
                <a:close/>
              </a:path>
            </a:pathLst>
          </a:custGeom>
          <a:solidFill>
            <a:srgbClr val="2F3B42"/>
          </a:solidFill>
          <a:ln w="9525">
            <a:noFill/>
          </a:ln>
        </p:spPr>
        <p:txBody>
          <a:bodyPr/>
          <a:p>
            <a:endParaRPr lang="zh-CN" altLang="en-US"/>
          </a:p>
        </p:txBody>
      </p:sp>
      <p:sp>
        <p:nvSpPr>
          <p:cNvPr id="69853" name="isḻîḓe"/>
          <p:cNvSpPr/>
          <p:nvPr>
            <p:custDataLst>
              <p:tags r:id="rId223"/>
            </p:custDataLst>
          </p:nvPr>
        </p:nvSpPr>
        <p:spPr>
          <a:xfrm>
            <a:off x="3968750" y="4879975"/>
            <a:ext cx="173038"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1" h="2">
                <a:moveTo>
                  <a:pt x="164" y="0"/>
                </a:moveTo>
                <a:lnTo>
                  <a:pt x="0" y="0"/>
                </a:lnTo>
                <a:lnTo>
                  <a:pt x="0" y="2"/>
                </a:lnTo>
                <a:lnTo>
                  <a:pt x="181" y="2"/>
                </a:lnTo>
                <a:lnTo>
                  <a:pt x="162" y="2"/>
                </a:lnTo>
                <a:lnTo>
                  <a:pt x="164" y="0"/>
                </a:lnTo>
              </a:path>
            </a:pathLst>
          </a:custGeom>
          <a:noFill/>
          <a:ln w="9525">
            <a:noFill/>
          </a:ln>
        </p:spPr>
        <p:txBody>
          <a:bodyPr/>
          <a:p>
            <a:endParaRPr lang="zh-CN" altLang="en-US"/>
          </a:p>
        </p:txBody>
      </p:sp>
      <p:sp>
        <p:nvSpPr>
          <p:cNvPr id="69854" name="íŝ1iḋe"/>
          <p:cNvSpPr/>
          <p:nvPr>
            <p:custDataLst>
              <p:tags r:id="rId224"/>
            </p:custDataLst>
          </p:nvPr>
        </p:nvSpPr>
        <p:spPr>
          <a:xfrm>
            <a:off x="3968750" y="4754563"/>
            <a:ext cx="173038"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1" h="131">
                <a:moveTo>
                  <a:pt x="181" y="0"/>
                </a:moveTo>
                <a:lnTo>
                  <a:pt x="112" y="0"/>
                </a:lnTo>
                <a:lnTo>
                  <a:pt x="0" y="115"/>
                </a:lnTo>
                <a:lnTo>
                  <a:pt x="0" y="131"/>
                </a:lnTo>
                <a:lnTo>
                  <a:pt x="164" y="131"/>
                </a:lnTo>
                <a:lnTo>
                  <a:pt x="181" y="115"/>
                </a:lnTo>
                <a:lnTo>
                  <a:pt x="181" y="0"/>
                </a:lnTo>
                <a:close/>
              </a:path>
            </a:pathLst>
          </a:custGeom>
          <a:solidFill>
            <a:srgbClr val="6F6E70"/>
          </a:solidFill>
          <a:ln w="9525">
            <a:noFill/>
          </a:ln>
        </p:spPr>
        <p:txBody>
          <a:bodyPr/>
          <a:p>
            <a:endParaRPr lang="zh-CN" altLang="en-US"/>
          </a:p>
        </p:txBody>
      </p:sp>
      <p:sp>
        <p:nvSpPr>
          <p:cNvPr id="69855" name="iŝ1îḑe"/>
          <p:cNvSpPr/>
          <p:nvPr>
            <p:custDataLst>
              <p:tags r:id="rId225"/>
            </p:custDataLst>
          </p:nvPr>
        </p:nvSpPr>
        <p:spPr>
          <a:xfrm>
            <a:off x="3968750" y="4754563"/>
            <a:ext cx="173038"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1" h="131">
                <a:moveTo>
                  <a:pt x="181" y="0"/>
                </a:moveTo>
                <a:lnTo>
                  <a:pt x="112" y="0"/>
                </a:lnTo>
                <a:lnTo>
                  <a:pt x="0" y="115"/>
                </a:lnTo>
                <a:lnTo>
                  <a:pt x="0" y="131"/>
                </a:lnTo>
                <a:lnTo>
                  <a:pt x="164" y="131"/>
                </a:lnTo>
                <a:lnTo>
                  <a:pt x="181" y="115"/>
                </a:lnTo>
                <a:lnTo>
                  <a:pt x="181" y="0"/>
                </a:lnTo>
              </a:path>
            </a:pathLst>
          </a:custGeom>
          <a:noFill/>
          <a:ln w="9525">
            <a:noFill/>
          </a:ln>
        </p:spPr>
        <p:txBody>
          <a:bodyPr/>
          <a:p>
            <a:endParaRPr lang="zh-CN" altLang="en-US"/>
          </a:p>
        </p:txBody>
      </p:sp>
      <p:sp>
        <p:nvSpPr>
          <p:cNvPr id="69856" name="îşḻîďé"/>
          <p:cNvSpPr/>
          <p:nvPr>
            <p:custDataLst>
              <p:tags r:id="rId226"/>
            </p:custDataLst>
          </p:nvPr>
        </p:nvSpPr>
        <p:spPr>
          <a:xfrm>
            <a:off x="4076700"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close/>
              </a:path>
            </a:pathLst>
          </a:custGeom>
          <a:solidFill>
            <a:srgbClr val="565557"/>
          </a:solidFill>
          <a:ln w="9525">
            <a:noFill/>
          </a:ln>
        </p:spPr>
        <p:txBody>
          <a:bodyPr/>
          <a:p>
            <a:endParaRPr lang="zh-CN" altLang="en-US"/>
          </a:p>
        </p:txBody>
      </p:sp>
      <p:sp>
        <p:nvSpPr>
          <p:cNvPr id="69857" name="íṧḷîḓé"/>
          <p:cNvSpPr/>
          <p:nvPr>
            <p:custDataLst>
              <p:tags r:id="rId227"/>
            </p:custDataLst>
          </p:nvPr>
        </p:nvSpPr>
        <p:spPr>
          <a:xfrm>
            <a:off x="4076700"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path>
            </a:pathLst>
          </a:custGeom>
          <a:noFill/>
          <a:ln w="9525">
            <a:noFill/>
          </a:ln>
        </p:spPr>
        <p:txBody>
          <a:bodyPr/>
          <a:p>
            <a:endParaRPr lang="zh-CN" altLang="en-US"/>
          </a:p>
        </p:txBody>
      </p:sp>
      <p:sp>
        <p:nvSpPr>
          <p:cNvPr id="69858" name="íṧ1îḑe"/>
          <p:cNvSpPr/>
          <p:nvPr>
            <p:custDataLst>
              <p:tags r:id="rId228"/>
            </p:custDataLst>
          </p:nvPr>
        </p:nvSpPr>
        <p:spPr>
          <a:xfrm>
            <a:off x="3951288"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19" h="2">
                <a:moveTo>
                  <a:pt x="19" y="0"/>
                </a:moveTo>
                <a:lnTo>
                  <a:pt x="3" y="0"/>
                </a:lnTo>
                <a:lnTo>
                  <a:pt x="0" y="2"/>
                </a:lnTo>
                <a:lnTo>
                  <a:pt x="19" y="2"/>
                </a:lnTo>
                <a:lnTo>
                  <a:pt x="19" y="0"/>
                </a:lnTo>
                <a:close/>
              </a:path>
            </a:pathLst>
          </a:custGeom>
          <a:solidFill>
            <a:srgbClr val="292D31"/>
          </a:solidFill>
          <a:ln w="9525">
            <a:noFill/>
          </a:ln>
        </p:spPr>
        <p:txBody>
          <a:bodyPr/>
          <a:p>
            <a:endParaRPr lang="zh-CN" altLang="en-US"/>
          </a:p>
        </p:txBody>
      </p:sp>
      <p:sp>
        <p:nvSpPr>
          <p:cNvPr id="69859" name="iş1îdè"/>
          <p:cNvSpPr/>
          <p:nvPr>
            <p:custDataLst>
              <p:tags r:id="rId229"/>
            </p:custDataLst>
          </p:nvPr>
        </p:nvSpPr>
        <p:spPr>
          <a:xfrm>
            <a:off x="3951288"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19" h="2">
                <a:moveTo>
                  <a:pt x="19" y="0"/>
                </a:moveTo>
                <a:lnTo>
                  <a:pt x="3" y="0"/>
                </a:lnTo>
                <a:lnTo>
                  <a:pt x="0" y="2"/>
                </a:lnTo>
                <a:lnTo>
                  <a:pt x="19" y="2"/>
                </a:lnTo>
                <a:lnTo>
                  <a:pt x="19" y="0"/>
                </a:lnTo>
              </a:path>
            </a:pathLst>
          </a:custGeom>
          <a:noFill/>
          <a:ln w="9525">
            <a:noFill/>
          </a:ln>
        </p:spPr>
        <p:txBody>
          <a:bodyPr/>
          <a:p>
            <a:endParaRPr lang="zh-CN" altLang="en-US"/>
          </a:p>
        </p:txBody>
      </p:sp>
      <p:sp>
        <p:nvSpPr>
          <p:cNvPr id="69860" name="işḷïḑe"/>
          <p:cNvSpPr/>
          <p:nvPr>
            <p:custDataLst>
              <p:tags r:id="rId230"/>
            </p:custDataLst>
          </p:nvPr>
        </p:nvSpPr>
        <p:spPr>
          <a:xfrm>
            <a:off x="3954463" y="4864100"/>
            <a:ext cx="14287" cy="15875"/>
          </a:xfrm>
          <a:custGeom>
            <a:avLst/>
            <a:gdLst/>
            <a:ahLst/>
            <a:cxnLst>
              <a:cxn ang="0">
                <a:pos x="2147483646" y="0"/>
              </a:cxn>
              <a:cxn ang="0">
                <a:pos x="0" y="2147483646"/>
              </a:cxn>
              <a:cxn ang="0">
                <a:pos x="2147483646" y="2147483646"/>
              </a:cxn>
              <a:cxn ang="0">
                <a:pos x="2147483646" y="0"/>
              </a:cxn>
            </a:cxnLst>
            <a:pathLst>
              <a:path w="16" h="16">
                <a:moveTo>
                  <a:pt x="16" y="0"/>
                </a:moveTo>
                <a:lnTo>
                  <a:pt x="0" y="16"/>
                </a:lnTo>
                <a:lnTo>
                  <a:pt x="16" y="16"/>
                </a:lnTo>
                <a:lnTo>
                  <a:pt x="16" y="0"/>
                </a:lnTo>
                <a:close/>
              </a:path>
            </a:pathLst>
          </a:custGeom>
          <a:solidFill>
            <a:srgbClr val="494648"/>
          </a:solidFill>
          <a:ln w="9525">
            <a:noFill/>
          </a:ln>
        </p:spPr>
        <p:txBody>
          <a:bodyPr/>
          <a:p>
            <a:endParaRPr lang="zh-CN" altLang="en-US"/>
          </a:p>
        </p:txBody>
      </p:sp>
      <p:sp>
        <p:nvSpPr>
          <p:cNvPr id="69861" name="iŝḷídê"/>
          <p:cNvSpPr/>
          <p:nvPr>
            <p:custDataLst>
              <p:tags r:id="rId231"/>
            </p:custDataLst>
          </p:nvPr>
        </p:nvSpPr>
        <p:spPr>
          <a:xfrm>
            <a:off x="3954463" y="4864100"/>
            <a:ext cx="14287" cy="15875"/>
          </a:xfrm>
          <a:custGeom>
            <a:avLst/>
            <a:gdLst/>
            <a:ahLst/>
            <a:cxnLst>
              <a:cxn ang="0">
                <a:pos x="2147483646" y="0"/>
              </a:cxn>
              <a:cxn ang="0">
                <a:pos x="0" y="2147483646"/>
              </a:cxn>
              <a:cxn ang="0">
                <a:pos x="2147483646" y="2147483646"/>
              </a:cxn>
              <a:cxn ang="0">
                <a:pos x="2147483646" y="0"/>
              </a:cxn>
            </a:cxnLst>
            <a:pathLst>
              <a:path w="16" h="16">
                <a:moveTo>
                  <a:pt x="16" y="0"/>
                </a:moveTo>
                <a:lnTo>
                  <a:pt x="0" y="16"/>
                </a:lnTo>
                <a:lnTo>
                  <a:pt x="16" y="16"/>
                </a:lnTo>
                <a:lnTo>
                  <a:pt x="16" y="0"/>
                </a:lnTo>
              </a:path>
            </a:pathLst>
          </a:custGeom>
          <a:noFill/>
          <a:ln w="9525">
            <a:noFill/>
          </a:ln>
        </p:spPr>
        <p:txBody>
          <a:bodyPr/>
          <a:p>
            <a:endParaRPr lang="zh-CN" altLang="en-US"/>
          </a:p>
        </p:txBody>
      </p:sp>
      <p:sp>
        <p:nvSpPr>
          <p:cNvPr id="69862" name="îṡlíḋê"/>
          <p:cNvSpPr/>
          <p:nvPr>
            <p:custDataLst>
              <p:tags r:id="rId232"/>
            </p:custDataLst>
          </p:nvPr>
        </p:nvSpPr>
        <p:spPr>
          <a:xfrm>
            <a:off x="3883025" y="4648200"/>
            <a:ext cx="266700"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1" y="236"/>
                </a:moveTo>
                <a:cubicBezTo>
                  <a:pt x="17" y="232"/>
                  <a:pt x="17" y="232"/>
                  <a:pt x="17"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5" y="34"/>
                  <a:pt x="236" y="58"/>
                  <a:pt x="221" y="74"/>
                </a:cubicBezTo>
                <a:cubicBezTo>
                  <a:pt x="76" y="234"/>
                  <a:pt x="76" y="234"/>
                  <a:pt x="76" y="234"/>
                </a:cubicBezTo>
                <a:cubicBezTo>
                  <a:pt x="61" y="249"/>
                  <a:pt x="37" y="251"/>
                  <a:pt x="21" y="236"/>
                </a:cubicBezTo>
                <a:close/>
              </a:path>
            </a:pathLst>
          </a:custGeom>
          <a:solidFill>
            <a:srgbClr val="D0A139"/>
          </a:solidFill>
          <a:ln w="9525">
            <a:noFill/>
          </a:ln>
        </p:spPr>
        <p:txBody>
          <a:bodyPr/>
          <a:p>
            <a:endParaRPr lang="zh-CN" altLang="en-US"/>
          </a:p>
        </p:txBody>
      </p:sp>
      <p:sp>
        <p:nvSpPr>
          <p:cNvPr id="69863" name="iṧ1íďè"/>
          <p:cNvSpPr/>
          <p:nvPr>
            <p:custDataLst>
              <p:tags r:id="rId233"/>
            </p:custDataLst>
          </p:nvPr>
        </p:nvSpPr>
        <p:spPr>
          <a:xfrm>
            <a:off x="4141788" y="4879975"/>
            <a:ext cx="173037"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1" h="2">
                <a:moveTo>
                  <a:pt x="164" y="0"/>
                </a:moveTo>
                <a:lnTo>
                  <a:pt x="0" y="0"/>
                </a:lnTo>
                <a:lnTo>
                  <a:pt x="0" y="2"/>
                </a:lnTo>
                <a:lnTo>
                  <a:pt x="181" y="2"/>
                </a:lnTo>
                <a:lnTo>
                  <a:pt x="161" y="2"/>
                </a:lnTo>
                <a:lnTo>
                  <a:pt x="164" y="0"/>
                </a:lnTo>
                <a:close/>
              </a:path>
            </a:pathLst>
          </a:custGeom>
          <a:solidFill>
            <a:srgbClr val="2F3B42"/>
          </a:solidFill>
          <a:ln w="9525">
            <a:noFill/>
          </a:ln>
        </p:spPr>
        <p:txBody>
          <a:bodyPr/>
          <a:p>
            <a:endParaRPr lang="zh-CN" altLang="en-US"/>
          </a:p>
        </p:txBody>
      </p:sp>
      <p:sp>
        <p:nvSpPr>
          <p:cNvPr id="69864" name="iṥ1ïḑé"/>
          <p:cNvSpPr/>
          <p:nvPr>
            <p:custDataLst>
              <p:tags r:id="rId234"/>
            </p:custDataLst>
          </p:nvPr>
        </p:nvSpPr>
        <p:spPr>
          <a:xfrm>
            <a:off x="4141788" y="4879975"/>
            <a:ext cx="173037"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1" h="2">
                <a:moveTo>
                  <a:pt x="164" y="0"/>
                </a:moveTo>
                <a:lnTo>
                  <a:pt x="0" y="0"/>
                </a:lnTo>
                <a:lnTo>
                  <a:pt x="0" y="2"/>
                </a:lnTo>
                <a:lnTo>
                  <a:pt x="181" y="2"/>
                </a:lnTo>
                <a:lnTo>
                  <a:pt x="161" y="2"/>
                </a:lnTo>
                <a:lnTo>
                  <a:pt x="164" y="0"/>
                </a:lnTo>
              </a:path>
            </a:pathLst>
          </a:custGeom>
          <a:noFill/>
          <a:ln w="9525">
            <a:noFill/>
          </a:ln>
        </p:spPr>
        <p:txBody>
          <a:bodyPr/>
          <a:p>
            <a:endParaRPr lang="zh-CN" altLang="en-US"/>
          </a:p>
        </p:txBody>
      </p:sp>
      <p:sp>
        <p:nvSpPr>
          <p:cNvPr id="69865" name="isḷíḍe"/>
          <p:cNvSpPr/>
          <p:nvPr>
            <p:custDataLst>
              <p:tags r:id="rId235"/>
            </p:custDataLst>
          </p:nvPr>
        </p:nvSpPr>
        <p:spPr>
          <a:xfrm>
            <a:off x="4141788" y="4754563"/>
            <a:ext cx="173037"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1" h="131">
                <a:moveTo>
                  <a:pt x="181" y="0"/>
                </a:moveTo>
                <a:lnTo>
                  <a:pt x="112" y="0"/>
                </a:lnTo>
                <a:lnTo>
                  <a:pt x="0" y="115"/>
                </a:lnTo>
                <a:lnTo>
                  <a:pt x="0" y="131"/>
                </a:lnTo>
                <a:lnTo>
                  <a:pt x="164" y="131"/>
                </a:lnTo>
                <a:lnTo>
                  <a:pt x="181" y="115"/>
                </a:lnTo>
                <a:lnTo>
                  <a:pt x="181" y="0"/>
                </a:lnTo>
                <a:close/>
              </a:path>
            </a:pathLst>
          </a:custGeom>
          <a:solidFill>
            <a:srgbClr val="6F6E70"/>
          </a:solidFill>
          <a:ln w="9525">
            <a:noFill/>
          </a:ln>
        </p:spPr>
        <p:txBody>
          <a:bodyPr/>
          <a:p>
            <a:endParaRPr lang="zh-CN" altLang="en-US"/>
          </a:p>
        </p:txBody>
      </p:sp>
      <p:sp>
        <p:nvSpPr>
          <p:cNvPr id="69866" name="ïṥlîḍe"/>
          <p:cNvSpPr/>
          <p:nvPr>
            <p:custDataLst>
              <p:tags r:id="rId236"/>
            </p:custDataLst>
          </p:nvPr>
        </p:nvSpPr>
        <p:spPr>
          <a:xfrm>
            <a:off x="4141788" y="4754563"/>
            <a:ext cx="173037"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1" h="131">
                <a:moveTo>
                  <a:pt x="181" y="0"/>
                </a:moveTo>
                <a:lnTo>
                  <a:pt x="112" y="0"/>
                </a:lnTo>
                <a:lnTo>
                  <a:pt x="0" y="115"/>
                </a:lnTo>
                <a:lnTo>
                  <a:pt x="0" y="131"/>
                </a:lnTo>
                <a:lnTo>
                  <a:pt x="164" y="131"/>
                </a:lnTo>
                <a:lnTo>
                  <a:pt x="181" y="115"/>
                </a:lnTo>
                <a:lnTo>
                  <a:pt x="181" y="0"/>
                </a:lnTo>
              </a:path>
            </a:pathLst>
          </a:custGeom>
          <a:noFill/>
          <a:ln w="9525">
            <a:noFill/>
          </a:ln>
        </p:spPr>
        <p:txBody>
          <a:bodyPr/>
          <a:p>
            <a:endParaRPr lang="zh-CN" altLang="en-US"/>
          </a:p>
        </p:txBody>
      </p:sp>
      <p:sp>
        <p:nvSpPr>
          <p:cNvPr id="69867" name="ïşḷiďe"/>
          <p:cNvSpPr/>
          <p:nvPr>
            <p:custDataLst>
              <p:tags r:id="rId237"/>
            </p:custDataLst>
          </p:nvPr>
        </p:nvSpPr>
        <p:spPr>
          <a:xfrm>
            <a:off x="4248150"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close/>
              </a:path>
            </a:pathLst>
          </a:custGeom>
          <a:solidFill>
            <a:srgbClr val="565557"/>
          </a:solidFill>
          <a:ln w="9525">
            <a:noFill/>
          </a:ln>
        </p:spPr>
        <p:txBody>
          <a:bodyPr/>
          <a:p>
            <a:endParaRPr lang="zh-CN" altLang="en-US"/>
          </a:p>
        </p:txBody>
      </p:sp>
      <p:sp>
        <p:nvSpPr>
          <p:cNvPr id="69868" name="iŝḷiḋè"/>
          <p:cNvSpPr/>
          <p:nvPr>
            <p:custDataLst>
              <p:tags r:id="rId238"/>
            </p:custDataLst>
          </p:nvPr>
        </p:nvSpPr>
        <p:spPr>
          <a:xfrm>
            <a:off x="4248150"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path>
            </a:pathLst>
          </a:custGeom>
          <a:noFill/>
          <a:ln w="9525">
            <a:noFill/>
          </a:ln>
        </p:spPr>
        <p:txBody>
          <a:bodyPr/>
          <a:p>
            <a:endParaRPr lang="zh-CN" altLang="en-US"/>
          </a:p>
        </p:txBody>
      </p:sp>
      <p:sp>
        <p:nvSpPr>
          <p:cNvPr id="69869" name="íş1iḓe"/>
          <p:cNvSpPr/>
          <p:nvPr>
            <p:custDataLst>
              <p:tags r:id="rId239"/>
            </p:custDataLst>
          </p:nvPr>
        </p:nvSpPr>
        <p:spPr>
          <a:xfrm>
            <a:off x="4124325"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19" h="2">
                <a:moveTo>
                  <a:pt x="19" y="0"/>
                </a:moveTo>
                <a:lnTo>
                  <a:pt x="2" y="0"/>
                </a:lnTo>
                <a:lnTo>
                  <a:pt x="0" y="2"/>
                </a:lnTo>
                <a:lnTo>
                  <a:pt x="19" y="2"/>
                </a:lnTo>
                <a:lnTo>
                  <a:pt x="19" y="0"/>
                </a:lnTo>
                <a:close/>
              </a:path>
            </a:pathLst>
          </a:custGeom>
          <a:solidFill>
            <a:srgbClr val="292D31"/>
          </a:solidFill>
          <a:ln w="9525">
            <a:noFill/>
          </a:ln>
        </p:spPr>
        <p:txBody>
          <a:bodyPr/>
          <a:p>
            <a:endParaRPr lang="zh-CN" altLang="en-US"/>
          </a:p>
        </p:txBody>
      </p:sp>
      <p:sp>
        <p:nvSpPr>
          <p:cNvPr id="69870" name="iṡ1iḍê"/>
          <p:cNvSpPr/>
          <p:nvPr>
            <p:custDataLst>
              <p:tags r:id="rId240"/>
            </p:custDataLst>
          </p:nvPr>
        </p:nvSpPr>
        <p:spPr>
          <a:xfrm>
            <a:off x="4124325"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19" h="2">
                <a:moveTo>
                  <a:pt x="19" y="0"/>
                </a:moveTo>
                <a:lnTo>
                  <a:pt x="2" y="0"/>
                </a:lnTo>
                <a:lnTo>
                  <a:pt x="0" y="2"/>
                </a:lnTo>
                <a:lnTo>
                  <a:pt x="19" y="2"/>
                </a:lnTo>
                <a:lnTo>
                  <a:pt x="19" y="0"/>
                </a:lnTo>
              </a:path>
            </a:pathLst>
          </a:custGeom>
          <a:noFill/>
          <a:ln w="9525">
            <a:noFill/>
          </a:ln>
        </p:spPr>
        <p:txBody>
          <a:bodyPr/>
          <a:p>
            <a:endParaRPr lang="zh-CN" altLang="en-US"/>
          </a:p>
        </p:txBody>
      </p:sp>
      <p:sp>
        <p:nvSpPr>
          <p:cNvPr id="69871" name="iśḻiḑé"/>
          <p:cNvSpPr/>
          <p:nvPr>
            <p:custDataLst>
              <p:tags r:id="rId241"/>
            </p:custDataLst>
          </p:nvPr>
        </p:nvSpPr>
        <p:spPr>
          <a:xfrm>
            <a:off x="4125913" y="4864100"/>
            <a:ext cx="17462" cy="15875"/>
          </a:xfrm>
          <a:custGeom>
            <a:avLst/>
            <a:gdLst/>
            <a:ahLst/>
            <a:cxnLst>
              <a:cxn ang="0">
                <a:pos x="2147483646" y="0"/>
              </a:cxn>
              <a:cxn ang="0">
                <a:pos x="0" y="2147483646"/>
              </a:cxn>
              <a:cxn ang="0">
                <a:pos x="2147483646" y="2147483646"/>
              </a:cxn>
              <a:cxn ang="0">
                <a:pos x="2147483646" y="0"/>
              </a:cxn>
            </a:cxnLst>
            <a:pathLst>
              <a:path w="17" h="16">
                <a:moveTo>
                  <a:pt x="17" y="0"/>
                </a:moveTo>
                <a:lnTo>
                  <a:pt x="0" y="16"/>
                </a:lnTo>
                <a:lnTo>
                  <a:pt x="17" y="16"/>
                </a:lnTo>
                <a:lnTo>
                  <a:pt x="17" y="0"/>
                </a:lnTo>
                <a:close/>
              </a:path>
            </a:pathLst>
          </a:custGeom>
          <a:solidFill>
            <a:srgbClr val="494648"/>
          </a:solidFill>
          <a:ln w="9525">
            <a:noFill/>
          </a:ln>
        </p:spPr>
        <p:txBody>
          <a:bodyPr/>
          <a:p>
            <a:endParaRPr lang="zh-CN" altLang="en-US"/>
          </a:p>
        </p:txBody>
      </p:sp>
      <p:sp>
        <p:nvSpPr>
          <p:cNvPr id="69872" name="îṣľiḍê"/>
          <p:cNvSpPr/>
          <p:nvPr>
            <p:custDataLst>
              <p:tags r:id="rId242"/>
            </p:custDataLst>
          </p:nvPr>
        </p:nvSpPr>
        <p:spPr>
          <a:xfrm>
            <a:off x="4125913" y="4864100"/>
            <a:ext cx="17462" cy="15875"/>
          </a:xfrm>
          <a:custGeom>
            <a:avLst/>
            <a:gdLst/>
            <a:ahLst/>
            <a:cxnLst>
              <a:cxn ang="0">
                <a:pos x="2147483646" y="0"/>
              </a:cxn>
              <a:cxn ang="0">
                <a:pos x="0" y="2147483646"/>
              </a:cxn>
              <a:cxn ang="0">
                <a:pos x="2147483646" y="2147483646"/>
              </a:cxn>
              <a:cxn ang="0">
                <a:pos x="2147483646" y="0"/>
              </a:cxn>
            </a:cxnLst>
            <a:pathLst>
              <a:path w="17" h="16">
                <a:moveTo>
                  <a:pt x="17" y="0"/>
                </a:moveTo>
                <a:lnTo>
                  <a:pt x="0" y="16"/>
                </a:lnTo>
                <a:lnTo>
                  <a:pt x="17" y="16"/>
                </a:lnTo>
                <a:lnTo>
                  <a:pt x="17" y="0"/>
                </a:lnTo>
              </a:path>
            </a:pathLst>
          </a:custGeom>
          <a:noFill/>
          <a:ln w="9525">
            <a:noFill/>
          </a:ln>
        </p:spPr>
        <p:txBody>
          <a:bodyPr/>
          <a:p>
            <a:endParaRPr lang="zh-CN" altLang="en-US"/>
          </a:p>
        </p:txBody>
      </p:sp>
      <p:sp>
        <p:nvSpPr>
          <p:cNvPr id="69873" name="îşļïḓê"/>
          <p:cNvSpPr/>
          <p:nvPr>
            <p:custDataLst>
              <p:tags r:id="rId243"/>
            </p:custDataLst>
          </p:nvPr>
        </p:nvSpPr>
        <p:spPr>
          <a:xfrm>
            <a:off x="4056063" y="4648200"/>
            <a:ext cx="265112"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2" y="236"/>
                </a:moveTo>
                <a:cubicBezTo>
                  <a:pt x="17" y="232"/>
                  <a:pt x="17" y="232"/>
                  <a:pt x="17"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5" y="34"/>
                  <a:pt x="236" y="58"/>
                  <a:pt x="222" y="74"/>
                </a:cubicBezTo>
                <a:cubicBezTo>
                  <a:pt x="76" y="234"/>
                  <a:pt x="76" y="234"/>
                  <a:pt x="76" y="234"/>
                </a:cubicBezTo>
                <a:cubicBezTo>
                  <a:pt x="62" y="249"/>
                  <a:pt x="37" y="251"/>
                  <a:pt x="22" y="236"/>
                </a:cubicBezTo>
                <a:close/>
              </a:path>
            </a:pathLst>
          </a:custGeom>
          <a:solidFill>
            <a:srgbClr val="D0A139"/>
          </a:solidFill>
          <a:ln w="9525">
            <a:noFill/>
          </a:ln>
        </p:spPr>
        <p:txBody>
          <a:bodyPr/>
          <a:p>
            <a:endParaRPr lang="zh-CN" altLang="en-US"/>
          </a:p>
        </p:txBody>
      </p:sp>
      <p:sp>
        <p:nvSpPr>
          <p:cNvPr id="69874" name="ïšḷîdé"/>
          <p:cNvSpPr/>
          <p:nvPr>
            <p:custDataLst>
              <p:tags r:id="rId244"/>
            </p:custDataLst>
          </p:nvPr>
        </p:nvSpPr>
        <p:spPr>
          <a:xfrm>
            <a:off x="4314825" y="4879975"/>
            <a:ext cx="173038"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1" h="2">
                <a:moveTo>
                  <a:pt x="164" y="0"/>
                </a:moveTo>
                <a:lnTo>
                  <a:pt x="0" y="0"/>
                </a:lnTo>
                <a:lnTo>
                  <a:pt x="0" y="2"/>
                </a:lnTo>
                <a:lnTo>
                  <a:pt x="181" y="2"/>
                </a:lnTo>
                <a:lnTo>
                  <a:pt x="162" y="2"/>
                </a:lnTo>
                <a:lnTo>
                  <a:pt x="164" y="0"/>
                </a:lnTo>
                <a:close/>
              </a:path>
            </a:pathLst>
          </a:custGeom>
          <a:solidFill>
            <a:srgbClr val="2F3B42"/>
          </a:solidFill>
          <a:ln w="9525">
            <a:noFill/>
          </a:ln>
        </p:spPr>
        <p:txBody>
          <a:bodyPr/>
          <a:p>
            <a:endParaRPr lang="zh-CN" altLang="en-US"/>
          </a:p>
        </p:txBody>
      </p:sp>
      <p:sp>
        <p:nvSpPr>
          <p:cNvPr id="69875" name="ïṣḷiḑe"/>
          <p:cNvSpPr/>
          <p:nvPr>
            <p:custDataLst>
              <p:tags r:id="rId245"/>
            </p:custDataLst>
          </p:nvPr>
        </p:nvSpPr>
        <p:spPr>
          <a:xfrm>
            <a:off x="4314825" y="4879975"/>
            <a:ext cx="173038"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1" h="2">
                <a:moveTo>
                  <a:pt x="164" y="0"/>
                </a:moveTo>
                <a:lnTo>
                  <a:pt x="0" y="0"/>
                </a:lnTo>
                <a:lnTo>
                  <a:pt x="0" y="2"/>
                </a:lnTo>
                <a:lnTo>
                  <a:pt x="181" y="2"/>
                </a:lnTo>
                <a:lnTo>
                  <a:pt x="162" y="2"/>
                </a:lnTo>
                <a:lnTo>
                  <a:pt x="164" y="0"/>
                </a:lnTo>
              </a:path>
            </a:pathLst>
          </a:custGeom>
          <a:noFill/>
          <a:ln w="9525">
            <a:noFill/>
          </a:ln>
        </p:spPr>
        <p:txBody>
          <a:bodyPr/>
          <a:p>
            <a:endParaRPr lang="zh-CN" altLang="en-US"/>
          </a:p>
        </p:txBody>
      </p:sp>
      <p:sp>
        <p:nvSpPr>
          <p:cNvPr id="69876" name="ïŝļïdé"/>
          <p:cNvSpPr/>
          <p:nvPr>
            <p:custDataLst>
              <p:tags r:id="rId246"/>
            </p:custDataLst>
          </p:nvPr>
        </p:nvSpPr>
        <p:spPr>
          <a:xfrm>
            <a:off x="4314825" y="4754563"/>
            <a:ext cx="173038"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1" h="131">
                <a:moveTo>
                  <a:pt x="181" y="0"/>
                </a:moveTo>
                <a:lnTo>
                  <a:pt x="111" y="0"/>
                </a:lnTo>
                <a:lnTo>
                  <a:pt x="0" y="115"/>
                </a:lnTo>
                <a:lnTo>
                  <a:pt x="0" y="131"/>
                </a:lnTo>
                <a:lnTo>
                  <a:pt x="164" y="131"/>
                </a:lnTo>
                <a:lnTo>
                  <a:pt x="181" y="115"/>
                </a:lnTo>
                <a:lnTo>
                  <a:pt x="181" y="0"/>
                </a:lnTo>
                <a:close/>
              </a:path>
            </a:pathLst>
          </a:custGeom>
          <a:solidFill>
            <a:srgbClr val="6F6E70"/>
          </a:solidFill>
          <a:ln w="9525">
            <a:noFill/>
          </a:ln>
        </p:spPr>
        <p:txBody>
          <a:bodyPr/>
          <a:p>
            <a:endParaRPr lang="zh-CN" altLang="en-US"/>
          </a:p>
        </p:txBody>
      </p:sp>
      <p:sp>
        <p:nvSpPr>
          <p:cNvPr id="69877" name="íš1iḍé"/>
          <p:cNvSpPr/>
          <p:nvPr>
            <p:custDataLst>
              <p:tags r:id="rId247"/>
            </p:custDataLst>
          </p:nvPr>
        </p:nvSpPr>
        <p:spPr>
          <a:xfrm>
            <a:off x="4314825" y="4754563"/>
            <a:ext cx="173038"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1" h="131">
                <a:moveTo>
                  <a:pt x="181" y="0"/>
                </a:moveTo>
                <a:lnTo>
                  <a:pt x="111" y="0"/>
                </a:lnTo>
                <a:lnTo>
                  <a:pt x="0" y="115"/>
                </a:lnTo>
                <a:lnTo>
                  <a:pt x="0" y="131"/>
                </a:lnTo>
                <a:lnTo>
                  <a:pt x="164" y="131"/>
                </a:lnTo>
                <a:lnTo>
                  <a:pt x="181" y="115"/>
                </a:lnTo>
                <a:lnTo>
                  <a:pt x="181" y="0"/>
                </a:lnTo>
              </a:path>
            </a:pathLst>
          </a:custGeom>
          <a:noFill/>
          <a:ln w="9525">
            <a:noFill/>
          </a:ln>
        </p:spPr>
        <p:txBody>
          <a:bodyPr/>
          <a:p>
            <a:endParaRPr lang="zh-CN" altLang="en-US"/>
          </a:p>
        </p:txBody>
      </p:sp>
      <p:sp>
        <p:nvSpPr>
          <p:cNvPr id="69878" name="ïṡļiḑê"/>
          <p:cNvSpPr/>
          <p:nvPr>
            <p:custDataLst>
              <p:tags r:id="rId248"/>
            </p:custDataLst>
          </p:nvPr>
        </p:nvSpPr>
        <p:spPr>
          <a:xfrm>
            <a:off x="4421188" y="4687888"/>
            <a:ext cx="66675" cy="66675"/>
          </a:xfrm>
          <a:custGeom>
            <a:avLst/>
            <a:gdLst/>
            <a:ahLst/>
            <a:cxnLst>
              <a:cxn ang="0">
                <a:pos x="2147483646" y="0"/>
              </a:cxn>
              <a:cxn ang="0">
                <a:pos x="0" y="2147483646"/>
              </a:cxn>
              <a:cxn ang="0">
                <a:pos x="2147483646" y="2147483646"/>
              </a:cxn>
              <a:cxn ang="0">
                <a:pos x="2147483646" y="0"/>
              </a:cxn>
            </a:cxnLst>
            <a:pathLst>
              <a:path w="70" h="70">
                <a:moveTo>
                  <a:pt x="70" y="0"/>
                </a:moveTo>
                <a:lnTo>
                  <a:pt x="0" y="70"/>
                </a:lnTo>
                <a:lnTo>
                  <a:pt x="70" y="70"/>
                </a:lnTo>
                <a:lnTo>
                  <a:pt x="70" y="0"/>
                </a:lnTo>
                <a:close/>
              </a:path>
            </a:pathLst>
          </a:custGeom>
          <a:solidFill>
            <a:srgbClr val="565557"/>
          </a:solidFill>
          <a:ln w="9525">
            <a:noFill/>
          </a:ln>
        </p:spPr>
        <p:txBody>
          <a:bodyPr/>
          <a:p>
            <a:endParaRPr lang="zh-CN" altLang="en-US"/>
          </a:p>
        </p:txBody>
      </p:sp>
      <p:sp>
        <p:nvSpPr>
          <p:cNvPr id="69879" name="ísļíḍè"/>
          <p:cNvSpPr/>
          <p:nvPr>
            <p:custDataLst>
              <p:tags r:id="rId249"/>
            </p:custDataLst>
          </p:nvPr>
        </p:nvSpPr>
        <p:spPr>
          <a:xfrm>
            <a:off x="4421188" y="4687888"/>
            <a:ext cx="66675" cy="66675"/>
          </a:xfrm>
          <a:custGeom>
            <a:avLst/>
            <a:gdLst/>
            <a:ahLst/>
            <a:cxnLst>
              <a:cxn ang="0">
                <a:pos x="2147483646" y="0"/>
              </a:cxn>
              <a:cxn ang="0">
                <a:pos x="0" y="2147483646"/>
              </a:cxn>
              <a:cxn ang="0">
                <a:pos x="2147483646" y="2147483646"/>
              </a:cxn>
              <a:cxn ang="0">
                <a:pos x="2147483646" y="0"/>
              </a:cxn>
            </a:cxnLst>
            <a:pathLst>
              <a:path w="70" h="70">
                <a:moveTo>
                  <a:pt x="70" y="0"/>
                </a:moveTo>
                <a:lnTo>
                  <a:pt x="0" y="70"/>
                </a:lnTo>
                <a:lnTo>
                  <a:pt x="70" y="70"/>
                </a:lnTo>
                <a:lnTo>
                  <a:pt x="70" y="0"/>
                </a:lnTo>
              </a:path>
            </a:pathLst>
          </a:custGeom>
          <a:noFill/>
          <a:ln w="9525">
            <a:noFill/>
          </a:ln>
        </p:spPr>
        <p:txBody>
          <a:bodyPr/>
          <a:p>
            <a:endParaRPr lang="zh-CN" altLang="en-US"/>
          </a:p>
        </p:txBody>
      </p:sp>
      <p:sp>
        <p:nvSpPr>
          <p:cNvPr id="69880" name="iṥlíḋê"/>
          <p:cNvSpPr/>
          <p:nvPr>
            <p:custDataLst>
              <p:tags r:id="rId250"/>
            </p:custDataLst>
          </p:nvPr>
        </p:nvSpPr>
        <p:spPr>
          <a:xfrm>
            <a:off x="4295775"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20" h="2">
                <a:moveTo>
                  <a:pt x="20" y="0"/>
                </a:moveTo>
                <a:lnTo>
                  <a:pt x="3" y="0"/>
                </a:lnTo>
                <a:lnTo>
                  <a:pt x="0" y="2"/>
                </a:lnTo>
                <a:lnTo>
                  <a:pt x="20" y="2"/>
                </a:lnTo>
                <a:lnTo>
                  <a:pt x="20" y="0"/>
                </a:lnTo>
                <a:close/>
              </a:path>
            </a:pathLst>
          </a:custGeom>
          <a:solidFill>
            <a:srgbClr val="292D31"/>
          </a:solidFill>
          <a:ln w="9525">
            <a:noFill/>
          </a:ln>
        </p:spPr>
        <p:txBody>
          <a:bodyPr/>
          <a:p>
            <a:endParaRPr lang="zh-CN" altLang="en-US"/>
          </a:p>
        </p:txBody>
      </p:sp>
      <p:sp>
        <p:nvSpPr>
          <p:cNvPr id="69881" name="ïṥ1ídé"/>
          <p:cNvSpPr/>
          <p:nvPr>
            <p:custDataLst>
              <p:tags r:id="rId251"/>
            </p:custDataLst>
          </p:nvPr>
        </p:nvSpPr>
        <p:spPr>
          <a:xfrm>
            <a:off x="4295775"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20" h="2">
                <a:moveTo>
                  <a:pt x="20" y="0"/>
                </a:moveTo>
                <a:lnTo>
                  <a:pt x="3" y="0"/>
                </a:lnTo>
                <a:lnTo>
                  <a:pt x="0" y="2"/>
                </a:lnTo>
                <a:lnTo>
                  <a:pt x="20" y="2"/>
                </a:lnTo>
                <a:lnTo>
                  <a:pt x="20" y="0"/>
                </a:lnTo>
              </a:path>
            </a:pathLst>
          </a:custGeom>
          <a:noFill/>
          <a:ln w="9525">
            <a:noFill/>
          </a:ln>
        </p:spPr>
        <p:txBody>
          <a:bodyPr/>
          <a:p>
            <a:endParaRPr lang="zh-CN" altLang="en-US"/>
          </a:p>
        </p:txBody>
      </p:sp>
      <p:sp>
        <p:nvSpPr>
          <p:cNvPr id="69882" name="íşḷïḑê"/>
          <p:cNvSpPr/>
          <p:nvPr>
            <p:custDataLst>
              <p:tags r:id="rId252"/>
            </p:custDataLst>
          </p:nvPr>
        </p:nvSpPr>
        <p:spPr>
          <a:xfrm>
            <a:off x="4298950" y="4864100"/>
            <a:ext cx="15875" cy="15875"/>
          </a:xfrm>
          <a:custGeom>
            <a:avLst/>
            <a:gdLst/>
            <a:ahLst/>
            <a:cxnLst>
              <a:cxn ang="0">
                <a:pos x="2147483646" y="0"/>
              </a:cxn>
              <a:cxn ang="0">
                <a:pos x="0" y="2147483646"/>
              </a:cxn>
              <a:cxn ang="0">
                <a:pos x="2147483646" y="2147483646"/>
              </a:cxn>
              <a:cxn ang="0">
                <a:pos x="2147483646" y="0"/>
              </a:cxn>
            </a:cxnLst>
            <a:pathLst>
              <a:path w="17" h="16">
                <a:moveTo>
                  <a:pt x="17" y="0"/>
                </a:moveTo>
                <a:lnTo>
                  <a:pt x="0" y="16"/>
                </a:lnTo>
                <a:lnTo>
                  <a:pt x="17" y="16"/>
                </a:lnTo>
                <a:lnTo>
                  <a:pt x="17" y="0"/>
                </a:lnTo>
                <a:close/>
              </a:path>
            </a:pathLst>
          </a:custGeom>
          <a:solidFill>
            <a:srgbClr val="494648"/>
          </a:solidFill>
          <a:ln w="9525">
            <a:noFill/>
          </a:ln>
        </p:spPr>
        <p:txBody>
          <a:bodyPr/>
          <a:p>
            <a:endParaRPr lang="zh-CN" altLang="en-US"/>
          </a:p>
        </p:txBody>
      </p:sp>
      <p:sp>
        <p:nvSpPr>
          <p:cNvPr id="69883" name="îṥľiḑé"/>
          <p:cNvSpPr/>
          <p:nvPr>
            <p:custDataLst>
              <p:tags r:id="rId253"/>
            </p:custDataLst>
          </p:nvPr>
        </p:nvSpPr>
        <p:spPr>
          <a:xfrm>
            <a:off x="4298950" y="4864100"/>
            <a:ext cx="15875" cy="15875"/>
          </a:xfrm>
          <a:custGeom>
            <a:avLst/>
            <a:gdLst/>
            <a:ahLst/>
            <a:cxnLst>
              <a:cxn ang="0">
                <a:pos x="2147483646" y="0"/>
              </a:cxn>
              <a:cxn ang="0">
                <a:pos x="0" y="2147483646"/>
              </a:cxn>
              <a:cxn ang="0">
                <a:pos x="2147483646" y="2147483646"/>
              </a:cxn>
              <a:cxn ang="0">
                <a:pos x="2147483646" y="0"/>
              </a:cxn>
            </a:cxnLst>
            <a:pathLst>
              <a:path w="17" h="16">
                <a:moveTo>
                  <a:pt x="17" y="0"/>
                </a:moveTo>
                <a:lnTo>
                  <a:pt x="0" y="16"/>
                </a:lnTo>
                <a:lnTo>
                  <a:pt x="17" y="16"/>
                </a:lnTo>
                <a:lnTo>
                  <a:pt x="17" y="0"/>
                </a:lnTo>
              </a:path>
            </a:pathLst>
          </a:custGeom>
          <a:noFill/>
          <a:ln w="9525">
            <a:noFill/>
          </a:ln>
        </p:spPr>
        <p:txBody>
          <a:bodyPr/>
          <a:p>
            <a:endParaRPr lang="zh-CN" altLang="en-US"/>
          </a:p>
        </p:txBody>
      </p:sp>
      <p:sp>
        <p:nvSpPr>
          <p:cNvPr id="69884" name="ïş1ïḓè"/>
          <p:cNvSpPr/>
          <p:nvPr>
            <p:custDataLst>
              <p:tags r:id="rId254"/>
            </p:custDataLst>
          </p:nvPr>
        </p:nvSpPr>
        <p:spPr>
          <a:xfrm>
            <a:off x="4229100" y="4648200"/>
            <a:ext cx="265113"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2" y="236"/>
                </a:moveTo>
                <a:cubicBezTo>
                  <a:pt x="17" y="232"/>
                  <a:pt x="17" y="232"/>
                  <a:pt x="17" y="232"/>
                </a:cubicBezTo>
                <a:cubicBezTo>
                  <a:pt x="1" y="218"/>
                  <a:pt x="0" y="193"/>
                  <a:pt x="15" y="178"/>
                </a:cubicBezTo>
                <a:cubicBezTo>
                  <a:pt x="160" y="17"/>
                  <a:pt x="160" y="17"/>
                  <a:pt x="160" y="17"/>
                </a:cubicBezTo>
                <a:cubicBezTo>
                  <a:pt x="175" y="2"/>
                  <a:pt x="199" y="0"/>
                  <a:pt x="214" y="15"/>
                </a:cubicBezTo>
                <a:cubicBezTo>
                  <a:pt x="219" y="19"/>
                  <a:pt x="219" y="19"/>
                  <a:pt x="219" y="19"/>
                </a:cubicBezTo>
                <a:cubicBezTo>
                  <a:pt x="235" y="34"/>
                  <a:pt x="236" y="58"/>
                  <a:pt x="222" y="74"/>
                </a:cubicBezTo>
                <a:cubicBezTo>
                  <a:pt x="76" y="234"/>
                  <a:pt x="76" y="234"/>
                  <a:pt x="76" y="234"/>
                </a:cubicBezTo>
                <a:cubicBezTo>
                  <a:pt x="62" y="249"/>
                  <a:pt x="38" y="251"/>
                  <a:pt x="22" y="236"/>
                </a:cubicBezTo>
                <a:close/>
              </a:path>
            </a:pathLst>
          </a:custGeom>
          <a:solidFill>
            <a:srgbClr val="D0A139"/>
          </a:solidFill>
          <a:ln w="9525">
            <a:noFill/>
          </a:ln>
        </p:spPr>
        <p:txBody>
          <a:bodyPr/>
          <a:p>
            <a:endParaRPr lang="zh-CN" altLang="en-US"/>
          </a:p>
        </p:txBody>
      </p:sp>
      <p:sp>
        <p:nvSpPr>
          <p:cNvPr id="69885" name="íṥliḑé"/>
          <p:cNvSpPr/>
          <p:nvPr>
            <p:custDataLst>
              <p:tags r:id="rId255"/>
            </p:custDataLst>
          </p:nvPr>
        </p:nvSpPr>
        <p:spPr>
          <a:xfrm>
            <a:off x="4487863" y="4879975"/>
            <a:ext cx="171450"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0" h="2">
                <a:moveTo>
                  <a:pt x="164" y="0"/>
                </a:moveTo>
                <a:lnTo>
                  <a:pt x="0" y="0"/>
                </a:lnTo>
                <a:lnTo>
                  <a:pt x="0" y="2"/>
                </a:lnTo>
                <a:lnTo>
                  <a:pt x="180" y="2"/>
                </a:lnTo>
                <a:lnTo>
                  <a:pt x="162" y="2"/>
                </a:lnTo>
                <a:lnTo>
                  <a:pt x="164" y="0"/>
                </a:lnTo>
                <a:close/>
              </a:path>
            </a:pathLst>
          </a:custGeom>
          <a:solidFill>
            <a:srgbClr val="2F3B42"/>
          </a:solidFill>
          <a:ln w="9525">
            <a:noFill/>
          </a:ln>
        </p:spPr>
        <p:txBody>
          <a:bodyPr/>
          <a:p>
            <a:endParaRPr lang="zh-CN" altLang="en-US"/>
          </a:p>
        </p:txBody>
      </p:sp>
      <p:sp>
        <p:nvSpPr>
          <p:cNvPr id="69886" name="íSḷiḍê"/>
          <p:cNvSpPr/>
          <p:nvPr>
            <p:custDataLst>
              <p:tags r:id="rId256"/>
            </p:custDataLst>
          </p:nvPr>
        </p:nvSpPr>
        <p:spPr>
          <a:xfrm>
            <a:off x="4487863" y="4879975"/>
            <a:ext cx="171450" cy="1588"/>
          </a:xfrm>
          <a:custGeom>
            <a:avLst/>
            <a:gdLst/>
            <a:ahLst/>
            <a:cxnLst>
              <a:cxn ang="0">
                <a:pos x="2147483646" y="0"/>
              </a:cxn>
              <a:cxn ang="0">
                <a:pos x="0" y="0"/>
              </a:cxn>
              <a:cxn ang="0">
                <a:pos x="0" y="2147483646"/>
              </a:cxn>
              <a:cxn ang="0">
                <a:pos x="2147483646" y="2147483646"/>
              </a:cxn>
              <a:cxn ang="0">
                <a:pos x="2147483646" y="2147483646"/>
              </a:cxn>
              <a:cxn ang="0">
                <a:pos x="2147483646" y="0"/>
              </a:cxn>
            </a:cxnLst>
            <a:pathLst>
              <a:path w="180" h="2">
                <a:moveTo>
                  <a:pt x="164" y="0"/>
                </a:moveTo>
                <a:lnTo>
                  <a:pt x="0" y="0"/>
                </a:lnTo>
                <a:lnTo>
                  <a:pt x="0" y="2"/>
                </a:lnTo>
                <a:lnTo>
                  <a:pt x="180" y="2"/>
                </a:lnTo>
                <a:lnTo>
                  <a:pt x="162" y="2"/>
                </a:lnTo>
                <a:lnTo>
                  <a:pt x="164" y="0"/>
                </a:lnTo>
              </a:path>
            </a:pathLst>
          </a:custGeom>
          <a:noFill/>
          <a:ln w="9525">
            <a:noFill/>
          </a:ln>
        </p:spPr>
        <p:txBody>
          <a:bodyPr/>
          <a:p>
            <a:endParaRPr lang="zh-CN" altLang="en-US"/>
          </a:p>
        </p:txBody>
      </p:sp>
      <p:sp>
        <p:nvSpPr>
          <p:cNvPr id="69887" name="îṣlïḑé"/>
          <p:cNvSpPr/>
          <p:nvPr>
            <p:custDataLst>
              <p:tags r:id="rId257"/>
            </p:custDataLst>
          </p:nvPr>
        </p:nvSpPr>
        <p:spPr>
          <a:xfrm>
            <a:off x="4487863" y="4754563"/>
            <a:ext cx="171450"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0" h="131">
                <a:moveTo>
                  <a:pt x="180" y="0"/>
                </a:moveTo>
                <a:lnTo>
                  <a:pt x="111" y="0"/>
                </a:lnTo>
                <a:lnTo>
                  <a:pt x="0" y="115"/>
                </a:lnTo>
                <a:lnTo>
                  <a:pt x="0" y="131"/>
                </a:lnTo>
                <a:lnTo>
                  <a:pt x="164" y="131"/>
                </a:lnTo>
                <a:lnTo>
                  <a:pt x="180" y="115"/>
                </a:lnTo>
                <a:lnTo>
                  <a:pt x="180" y="0"/>
                </a:lnTo>
                <a:close/>
              </a:path>
            </a:pathLst>
          </a:custGeom>
          <a:solidFill>
            <a:srgbClr val="6F6E70"/>
          </a:solidFill>
          <a:ln w="9525">
            <a:noFill/>
          </a:ln>
        </p:spPr>
        <p:txBody>
          <a:bodyPr/>
          <a:p>
            <a:endParaRPr lang="zh-CN" altLang="en-US"/>
          </a:p>
        </p:txBody>
      </p:sp>
      <p:sp>
        <p:nvSpPr>
          <p:cNvPr id="69888" name="iṣļïḑê"/>
          <p:cNvSpPr/>
          <p:nvPr>
            <p:custDataLst>
              <p:tags r:id="rId258"/>
            </p:custDataLst>
          </p:nvPr>
        </p:nvSpPr>
        <p:spPr>
          <a:xfrm>
            <a:off x="4487863" y="4754563"/>
            <a:ext cx="171450" cy="125412"/>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0"/>
              </a:cxn>
            </a:cxnLst>
            <a:pathLst>
              <a:path w="180" h="131">
                <a:moveTo>
                  <a:pt x="180" y="0"/>
                </a:moveTo>
                <a:lnTo>
                  <a:pt x="111" y="0"/>
                </a:lnTo>
                <a:lnTo>
                  <a:pt x="0" y="115"/>
                </a:lnTo>
                <a:lnTo>
                  <a:pt x="0" y="131"/>
                </a:lnTo>
                <a:lnTo>
                  <a:pt x="164" y="131"/>
                </a:lnTo>
                <a:lnTo>
                  <a:pt x="180" y="115"/>
                </a:lnTo>
                <a:lnTo>
                  <a:pt x="180" y="0"/>
                </a:lnTo>
              </a:path>
            </a:pathLst>
          </a:custGeom>
          <a:noFill/>
          <a:ln w="9525">
            <a:noFill/>
          </a:ln>
        </p:spPr>
        <p:txBody>
          <a:bodyPr/>
          <a:p>
            <a:endParaRPr lang="zh-CN" altLang="en-US"/>
          </a:p>
        </p:txBody>
      </p:sp>
      <p:sp>
        <p:nvSpPr>
          <p:cNvPr id="69889" name="isḻîḍè"/>
          <p:cNvSpPr/>
          <p:nvPr>
            <p:custDataLst>
              <p:tags r:id="rId259"/>
            </p:custDataLst>
          </p:nvPr>
        </p:nvSpPr>
        <p:spPr>
          <a:xfrm>
            <a:off x="4592638"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close/>
              </a:path>
            </a:pathLst>
          </a:custGeom>
          <a:solidFill>
            <a:srgbClr val="565557"/>
          </a:solidFill>
          <a:ln w="9525">
            <a:noFill/>
          </a:ln>
        </p:spPr>
        <p:txBody>
          <a:bodyPr/>
          <a:p>
            <a:endParaRPr lang="zh-CN" altLang="en-US"/>
          </a:p>
        </p:txBody>
      </p:sp>
      <p:sp>
        <p:nvSpPr>
          <p:cNvPr id="69890" name="ïšḷîďé"/>
          <p:cNvSpPr/>
          <p:nvPr>
            <p:custDataLst>
              <p:tags r:id="rId260"/>
            </p:custDataLst>
          </p:nvPr>
        </p:nvSpPr>
        <p:spPr>
          <a:xfrm>
            <a:off x="4592638" y="4687888"/>
            <a:ext cx="66675" cy="66675"/>
          </a:xfrm>
          <a:custGeom>
            <a:avLst/>
            <a:gdLst/>
            <a:ahLst/>
            <a:cxnLst>
              <a:cxn ang="0">
                <a:pos x="2147483646" y="0"/>
              </a:cxn>
              <a:cxn ang="0">
                <a:pos x="0" y="2147483646"/>
              </a:cxn>
              <a:cxn ang="0">
                <a:pos x="2147483646" y="2147483646"/>
              </a:cxn>
              <a:cxn ang="0">
                <a:pos x="2147483646" y="0"/>
              </a:cxn>
            </a:cxnLst>
            <a:pathLst>
              <a:path w="69" h="70">
                <a:moveTo>
                  <a:pt x="69" y="0"/>
                </a:moveTo>
                <a:lnTo>
                  <a:pt x="0" y="70"/>
                </a:lnTo>
                <a:lnTo>
                  <a:pt x="69" y="70"/>
                </a:lnTo>
                <a:lnTo>
                  <a:pt x="69" y="0"/>
                </a:lnTo>
              </a:path>
            </a:pathLst>
          </a:custGeom>
          <a:noFill/>
          <a:ln w="9525">
            <a:noFill/>
          </a:ln>
        </p:spPr>
        <p:txBody>
          <a:bodyPr/>
          <a:p>
            <a:endParaRPr lang="zh-CN" altLang="en-US"/>
          </a:p>
        </p:txBody>
      </p:sp>
      <p:sp>
        <p:nvSpPr>
          <p:cNvPr id="69891" name="íśliḍé"/>
          <p:cNvSpPr/>
          <p:nvPr>
            <p:custDataLst>
              <p:tags r:id="rId261"/>
            </p:custDataLst>
          </p:nvPr>
        </p:nvSpPr>
        <p:spPr>
          <a:xfrm>
            <a:off x="4468813"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19" h="2">
                <a:moveTo>
                  <a:pt x="19" y="0"/>
                </a:moveTo>
                <a:lnTo>
                  <a:pt x="2" y="0"/>
                </a:lnTo>
                <a:lnTo>
                  <a:pt x="0" y="2"/>
                </a:lnTo>
                <a:lnTo>
                  <a:pt x="19" y="2"/>
                </a:lnTo>
                <a:lnTo>
                  <a:pt x="19" y="0"/>
                </a:lnTo>
                <a:close/>
              </a:path>
            </a:pathLst>
          </a:custGeom>
          <a:solidFill>
            <a:srgbClr val="292D31"/>
          </a:solidFill>
          <a:ln w="9525">
            <a:noFill/>
          </a:ln>
        </p:spPr>
        <p:txBody>
          <a:bodyPr/>
          <a:p>
            <a:endParaRPr lang="zh-CN" altLang="en-US"/>
          </a:p>
        </p:txBody>
      </p:sp>
      <p:sp>
        <p:nvSpPr>
          <p:cNvPr id="69892" name="iṩlîḍê"/>
          <p:cNvSpPr/>
          <p:nvPr>
            <p:custDataLst>
              <p:tags r:id="rId262"/>
            </p:custDataLst>
          </p:nvPr>
        </p:nvSpPr>
        <p:spPr>
          <a:xfrm>
            <a:off x="4468813" y="4879975"/>
            <a:ext cx="19050" cy="1588"/>
          </a:xfrm>
          <a:custGeom>
            <a:avLst/>
            <a:gdLst/>
            <a:ahLst/>
            <a:cxnLst>
              <a:cxn ang="0">
                <a:pos x="2147483646" y="0"/>
              </a:cxn>
              <a:cxn ang="0">
                <a:pos x="2147483646" y="0"/>
              </a:cxn>
              <a:cxn ang="0">
                <a:pos x="0" y="2147483646"/>
              </a:cxn>
              <a:cxn ang="0">
                <a:pos x="2147483646" y="2147483646"/>
              </a:cxn>
              <a:cxn ang="0">
                <a:pos x="2147483646" y="0"/>
              </a:cxn>
            </a:cxnLst>
            <a:pathLst>
              <a:path w="19" h="2">
                <a:moveTo>
                  <a:pt x="19" y="0"/>
                </a:moveTo>
                <a:lnTo>
                  <a:pt x="2" y="0"/>
                </a:lnTo>
                <a:lnTo>
                  <a:pt x="0" y="2"/>
                </a:lnTo>
                <a:lnTo>
                  <a:pt x="19" y="2"/>
                </a:lnTo>
                <a:lnTo>
                  <a:pt x="19" y="0"/>
                </a:lnTo>
              </a:path>
            </a:pathLst>
          </a:custGeom>
          <a:noFill/>
          <a:ln w="9525">
            <a:noFill/>
          </a:ln>
        </p:spPr>
        <p:txBody>
          <a:bodyPr/>
          <a:p>
            <a:endParaRPr lang="zh-CN" altLang="en-US"/>
          </a:p>
        </p:txBody>
      </p:sp>
      <p:sp>
        <p:nvSpPr>
          <p:cNvPr id="69893" name="îslîďe"/>
          <p:cNvSpPr/>
          <p:nvPr>
            <p:custDataLst>
              <p:tags r:id="rId263"/>
            </p:custDataLst>
          </p:nvPr>
        </p:nvSpPr>
        <p:spPr>
          <a:xfrm>
            <a:off x="4470400" y="4864100"/>
            <a:ext cx="17463" cy="15875"/>
          </a:xfrm>
          <a:custGeom>
            <a:avLst/>
            <a:gdLst/>
            <a:ahLst/>
            <a:cxnLst>
              <a:cxn ang="0">
                <a:pos x="2147483646" y="0"/>
              </a:cxn>
              <a:cxn ang="0">
                <a:pos x="0" y="2147483646"/>
              </a:cxn>
              <a:cxn ang="0">
                <a:pos x="2147483646" y="2147483646"/>
              </a:cxn>
              <a:cxn ang="0">
                <a:pos x="2147483646" y="0"/>
              </a:cxn>
            </a:cxnLst>
            <a:pathLst>
              <a:path w="17" h="16">
                <a:moveTo>
                  <a:pt x="17" y="0"/>
                </a:moveTo>
                <a:lnTo>
                  <a:pt x="0" y="16"/>
                </a:lnTo>
                <a:lnTo>
                  <a:pt x="17" y="16"/>
                </a:lnTo>
                <a:lnTo>
                  <a:pt x="17" y="0"/>
                </a:lnTo>
                <a:close/>
              </a:path>
            </a:pathLst>
          </a:custGeom>
          <a:solidFill>
            <a:srgbClr val="494648"/>
          </a:solidFill>
          <a:ln w="9525">
            <a:noFill/>
          </a:ln>
        </p:spPr>
        <p:txBody>
          <a:bodyPr/>
          <a:p>
            <a:endParaRPr lang="zh-CN" altLang="en-US"/>
          </a:p>
        </p:txBody>
      </p:sp>
      <p:sp>
        <p:nvSpPr>
          <p:cNvPr id="69894" name="ïṥḻídé"/>
          <p:cNvSpPr/>
          <p:nvPr>
            <p:custDataLst>
              <p:tags r:id="rId264"/>
            </p:custDataLst>
          </p:nvPr>
        </p:nvSpPr>
        <p:spPr>
          <a:xfrm>
            <a:off x="4470400" y="4864100"/>
            <a:ext cx="17463" cy="15875"/>
          </a:xfrm>
          <a:custGeom>
            <a:avLst/>
            <a:gdLst/>
            <a:ahLst/>
            <a:cxnLst>
              <a:cxn ang="0">
                <a:pos x="2147483646" y="0"/>
              </a:cxn>
              <a:cxn ang="0">
                <a:pos x="0" y="2147483646"/>
              </a:cxn>
              <a:cxn ang="0">
                <a:pos x="2147483646" y="2147483646"/>
              </a:cxn>
              <a:cxn ang="0">
                <a:pos x="2147483646" y="0"/>
              </a:cxn>
            </a:cxnLst>
            <a:pathLst>
              <a:path w="17" h="16">
                <a:moveTo>
                  <a:pt x="17" y="0"/>
                </a:moveTo>
                <a:lnTo>
                  <a:pt x="0" y="16"/>
                </a:lnTo>
                <a:lnTo>
                  <a:pt x="17" y="16"/>
                </a:lnTo>
                <a:lnTo>
                  <a:pt x="17" y="0"/>
                </a:lnTo>
              </a:path>
            </a:pathLst>
          </a:custGeom>
          <a:noFill/>
          <a:ln w="9525">
            <a:noFill/>
          </a:ln>
        </p:spPr>
        <p:txBody>
          <a:bodyPr/>
          <a:p>
            <a:endParaRPr lang="zh-CN" altLang="en-US"/>
          </a:p>
        </p:txBody>
      </p:sp>
      <p:sp>
        <p:nvSpPr>
          <p:cNvPr id="69895" name="îšḷíḍè"/>
          <p:cNvSpPr/>
          <p:nvPr>
            <p:custDataLst>
              <p:tags r:id="rId265"/>
            </p:custDataLst>
          </p:nvPr>
        </p:nvSpPr>
        <p:spPr>
          <a:xfrm>
            <a:off x="4402138" y="4648200"/>
            <a:ext cx="265112"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1" y="236"/>
                </a:moveTo>
                <a:cubicBezTo>
                  <a:pt x="16" y="232"/>
                  <a:pt x="16" y="232"/>
                  <a:pt x="16"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4" y="34"/>
                  <a:pt x="236" y="58"/>
                  <a:pt x="221" y="74"/>
                </a:cubicBezTo>
                <a:cubicBezTo>
                  <a:pt x="76" y="234"/>
                  <a:pt x="76" y="234"/>
                  <a:pt x="76" y="234"/>
                </a:cubicBezTo>
                <a:cubicBezTo>
                  <a:pt x="61" y="249"/>
                  <a:pt x="37" y="251"/>
                  <a:pt x="21" y="236"/>
                </a:cubicBezTo>
                <a:close/>
              </a:path>
            </a:pathLst>
          </a:custGeom>
          <a:solidFill>
            <a:srgbClr val="D0A139"/>
          </a:solidFill>
          <a:ln w="9525">
            <a:noFill/>
          </a:ln>
        </p:spPr>
        <p:txBody>
          <a:bodyPr/>
          <a:p>
            <a:endParaRPr lang="zh-CN" altLang="en-US"/>
          </a:p>
        </p:txBody>
      </p:sp>
      <p:sp>
        <p:nvSpPr>
          <p:cNvPr id="69896" name="isļîḍè"/>
          <p:cNvSpPr/>
          <p:nvPr>
            <p:custDataLst>
              <p:tags r:id="rId266"/>
            </p:custDataLst>
          </p:nvPr>
        </p:nvSpPr>
        <p:spPr>
          <a:xfrm>
            <a:off x="4659313" y="4879975"/>
            <a:ext cx="173037" cy="1588"/>
          </a:xfrm>
          <a:prstGeom prst="rect">
            <a:avLst/>
          </a:prstGeom>
          <a:solidFill>
            <a:srgbClr val="2F3B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97" name="íš1iḓe"/>
          <p:cNvSpPr/>
          <p:nvPr>
            <p:custDataLst>
              <p:tags r:id="rId267"/>
            </p:custDataLst>
          </p:nvPr>
        </p:nvSpPr>
        <p:spPr>
          <a:xfrm>
            <a:off x="4659313" y="4879975"/>
            <a:ext cx="173037" cy="1588"/>
          </a:xfrm>
          <a:prstGeom prst="rect">
            <a:avLst/>
          </a:prstGeom>
          <a:no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898" name="îṩḷïde"/>
          <p:cNvSpPr/>
          <p:nvPr>
            <p:custDataLst>
              <p:tags r:id="rId268"/>
            </p:custDataLst>
          </p:nvPr>
        </p:nvSpPr>
        <p:spPr>
          <a:xfrm>
            <a:off x="4659313" y="4754563"/>
            <a:ext cx="173037" cy="125412"/>
          </a:xfrm>
          <a:custGeom>
            <a:avLst/>
            <a:gdLst/>
            <a:ahLst/>
            <a:cxnLst>
              <a:cxn ang="0">
                <a:pos x="2147483646" y="0"/>
              </a:cxn>
              <a:cxn ang="0">
                <a:pos x="2147483646" y="0"/>
              </a:cxn>
              <a:cxn ang="0">
                <a:pos x="0" y="2147483646"/>
              </a:cxn>
              <a:cxn ang="0">
                <a:pos x="0" y="2147483646"/>
              </a:cxn>
              <a:cxn ang="0">
                <a:pos x="2147483646" y="2147483646"/>
              </a:cxn>
              <a:cxn ang="0">
                <a:pos x="2147483646" y="0"/>
              </a:cxn>
            </a:cxnLst>
            <a:pathLst>
              <a:path w="181" h="131">
                <a:moveTo>
                  <a:pt x="181" y="0"/>
                </a:moveTo>
                <a:lnTo>
                  <a:pt x="113" y="0"/>
                </a:lnTo>
                <a:lnTo>
                  <a:pt x="0" y="115"/>
                </a:lnTo>
                <a:lnTo>
                  <a:pt x="0" y="131"/>
                </a:lnTo>
                <a:lnTo>
                  <a:pt x="181" y="131"/>
                </a:lnTo>
                <a:lnTo>
                  <a:pt x="181" y="0"/>
                </a:lnTo>
                <a:close/>
              </a:path>
            </a:pathLst>
          </a:custGeom>
          <a:solidFill>
            <a:srgbClr val="6F6E70"/>
          </a:solidFill>
          <a:ln w="9525">
            <a:noFill/>
          </a:ln>
        </p:spPr>
        <p:txBody>
          <a:bodyPr/>
          <a:p>
            <a:endParaRPr lang="zh-CN" altLang="en-US"/>
          </a:p>
        </p:txBody>
      </p:sp>
      <p:sp>
        <p:nvSpPr>
          <p:cNvPr id="69899" name="ï$1îḓè"/>
          <p:cNvSpPr/>
          <p:nvPr>
            <p:custDataLst>
              <p:tags r:id="rId269"/>
            </p:custDataLst>
          </p:nvPr>
        </p:nvSpPr>
        <p:spPr>
          <a:xfrm>
            <a:off x="4659313" y="4754563"/>
            <a:ext cx="173037" cy="125412"/>
          </a:xfrm>
          <a:custGeom>
            <a:avLst/>
            <a:gdLst/>
            <a:ahLst/>
            <a:cxnLst>
              <a:cxn ang="0">
                <a:pos x="2147483646" y="0"/>
              </a:cxn>
              <a:cxn ang="0">
                <a:pos x="2147483646" y="0"/>
              </a:cxn>
              <a:cxn ang="0">
                <a:pos x="0" y="2147483646"/>
              </a:cxn>
              <a:cxn ang="0">
                <a:pos x="0" y="2147483646"/>
              </a:cxn>
              <a:cxn ang="0">
                <a:pos x="2147483646" y="2147483646"/>
              </a:cxn>
              <a:cxn ang="0">
                <a:pos x="2147483646" y="0"/>
              </a:cxn>
            </a:cxnLst>
            <a:pathLst>
              <a:path w="181" h="131">
                <a:moveTo>
                  <a:pt x="181" y="0"/>
                </a:moveTo>
                <a:lnTo>
                  <a:pt x="113" y="0"/>
                </a:lnTo>
                <a:lnTo>
                  <a:pt x="0" y="115"/>
                </a:lnTo>
                <a:lnTo>
                  <a:pt x="0" y="131"/>
                </a:lnTo>
                <a:lnTo>
                  <a:pt x="181" y="131"/>
                </a:lnTo>
                <a:lnTo>
                  <a:pt x="181" y="0"/>
                </a:lnTo>
              </a:path>
            </a:pathLst>
          </a:custGeom>
          <a:noFill/>
          <a:ln w="9525">
            <a:noFill/>
          </a:ln>
        </p:spPr>
        <p:txBody>
          <a:bodyPr/>
          <a:p>
            <a:endParaRPr lang="zh-CN" altLang="en-US"/>
          </a:p>
        </p:txBody>
      </p:sp>
      <p:sp>
        <p:nvSpPr>
          <p:cNvPr id="69900" name="îslïḍé"/>
          <p:cNvSpPr/>
          <p:nvPr>
            <p:custDataLst>
              <p:tags r:id="rId270"/>
            </p:custDataLst>
          </p:nvPr>
        </p:nvSpPr>
        <p:spPr>
          <a:xfrm>
            <a:off x="4767263" y="4687888"/>
            <a:ext cx="65087" cy="66675"/>
          </a:xfrm>
          <a:custGeom>
            <a:avLst/>
            <a:gdLst/>
            <a:ahLst/>
            <a:cxnLst>
              <a:cxn ang="0">
                <a:pos x="2147483646" y="0"/>
              </a:cxn>
              <a:cxn ang="0">
                <a:pos x="0" y="2147483646"/>
              </a:cxn>
              <a:cxn ang="0">
                <a:pos x="2147483646" y="2147483646"/>
              </a:cxn>
              <a:cxn ang="0">
                <a:pos x="2147483646" y="0"/>
              </a:cxn>
            </a:cxnLst>
            <a:pathLst>
              <a:path w="68" h="70">
                <a:moveTo>
                  <a:pt x="68" y="0"/>
                </a:moveTo>
                <a:lnTo>
                  <a:pt x="0" y="70"/>
                </a:lnTo>
                <a:lnTo>
                  <a:pt x="68" y="70"/>
                </a:lnTo>
                <a:lnTo>
                  <a:pt x="68" y="0"/>
                </a:lnTo>
                <a:close/>
              </a:path>
            </a:pathLst>
          </a:custGeom>
          <a:solidFill>
            <a:srgbClr val="565557"/>
          </a:solidFill>
          <a:ln w="9525">
            <a:noFill/>
          </a:ln>
        </p:spPr>
        <p:txBody>
          <a:bodyPr/>
          <a:p>
            <a:endParaRPr lang="zh-CN" altLang="en-US"/>
          </a:p>
        </p:txBody>
      </p:sp>
      <p:sp>
        <p:nvSpPr>
          <p:cNvPr id="69901" name="ïŝḻîḍè"/>
          <p:cNvSpPr/>
          <p:nvPr>
            <p:custDataLst>
              <p:tags r:id="rId271"/>
            </p:custDataLst>
          </p:nvPr>
        </p:nvSpPr>
        <p:spPr>
          <a:xfrm>
            <a:off x="4767263" y="4687888"/>
            <a:ext cx="65087" cy="66675"/>
          </a:xfrm>
          <a:custGeom>
            <a:avLst/>
            <a:gdLst/>
            <a:ahLst/>
            <a:cxnLst>
              <a:cxn ang="0">
                <a:pos x="2147483646" y="0"/>
              </a:cxn>
              <a:cxn ang="0">
                <a:pos x="0" y="2147483646"/>
              </a:cxn>
              <a:cxn ang="0">
                <a:pos x="2147483646" y="2147483646"/>
              </a:cxn>
              <a:cxn ang="0">
                <a:pos x="2147483646" y="0"/>
              </a:cxn>
            </a:cxnLst>
            <a:pathLst>
              <a:path w="68" h="70">
                <a:moveTo>
                  <a:pt x="68" y="0"/>
                </a:moveTo>
                <a:lnTo>
                  <a:pt x="0" y="70"/>
                </a:lnTo>
                <a:lnTo>
                  <a:pt x="68" y="70"/>
                </a:lnTo>
                <a:lnTo>
                  <a:pt x="68" y="0"/>
                </a:lnTo>
              </a:path>
            </a:pathLst>
          </a:custGeom>
          <a:noFill/>
          <a:ln w="9525">
            <a:noFill/>
          </a:ln>
        </p:spPr>
        <p:txBody>
          <a:bodyPr/>
          <a:p>
            <a:endParaRPr lang="zh-CN" altLang="en-US"/>
          </a:p>
        </p:txBody>
      </p:sp>
      <p:sp>
        <p:nvSpPr>
          <p:cNvPr id="69902" name="íşḷïḋe"/>
          <p:cNvSpPr/>
          <p:nvPr>
            <p:custDataLst>
              <p:tags r:id="rId272"/>
            </p:custDataLst>
          </p:nvPr>
        </p:nvSpPr>
        <p:spPr>
          <a:xfrm>
            <a:off x="4641850" y="4879975"/>
            <a:ext cx="17463" cy="1588"/>
          </a:xfrm>
          <a:custGeom>
            <a:avLst/>
            <a:gdLst/>
            <a:ahLst/>
            <a:cxnLst>
              <a:cxn ang="0">
                <a:pos x="2147483646" y="0"/>
              </a:cxn>
              <a:cxn ang="0">
                <a:pos x="2147483646" y="0"/>
              </a:cxn>
              <a:cxn ang="0">
                <a:pos x="0" y="2147483646"/>
              </a:cxn>
              <a:cxn ang="0">
                <a:pos x="2147483646" y="2147483646"/>
              </a:cxn>
              <a:cxn ang="0">
                <a:pos x="2147483646" y="0"/>
              </a:cxn>
            </a:cxnLst>
            <a:pathLst>
              <a:path w="18" h="2">
                <a:moveTo>
                  <a:pt x="18" y="0"/>
                </a:moveTo>
                <a:lnTo>
                  <a:pt x="2" y="0"/>
                </a:lnTo>
                <a:lnTo>
                  <a:pt x="0" y="2"/>
                </a:lnTo>
                <a:lnTo>
                  <a:pt x="18" y="2"/>
                </a:lnTo>
                <a:lnTo>
                  <a:pt x="18" y="0"/>
                </a:lnTo>
                <a:close/>
              </a:path>
            </a:pathLst>
          </a:custGeom>
          <a:solidFill>
            <a:srgbClr val="292D31"/>
          </a:solidFill>
          <a:ln w="9525">
            <a:noFill/>
          </a:ln>
        </p:spPr>
        <p:txBody>
          <a:bodyPr/>
          <a:p>
            <a:endParaRPr lang="zh-CN" altLang="en-US"/>
          </a:p>
        </p:txBody>
      </p:sp>
      <p:sp>
        <p:nvSpPr>
          <p:cNvPr id="69903" name="iṧḻïḑé"/>
          <p:cNvSpPr/>
          <p:nvPr>
            <p:custDataLst>
              <p:tags r:id="rId273"/>
            </p:custDataLst>
          </p:nvPr>
        </p:nvSpPr>
        <p:spPr>
          <a:xfrm>
            <a:off x="4641850" y="4879975"/>
            <a:ext cx="17463" cy="1588"/>
          </a:xfrm>
          <a:custGeom>
            <a:avLst/>
            <a:gdLst/>
            <a:ahLst/>
            <a:cxnLst>
              <a:cxn ang="0">
                <a:pos x="2147483646" y="0"/>
              </a:cxn>
              <a:cxn ang="0">
                <a:pos x="2147483646" y="0"/>
              </a:cxn>
              <a:cxn ang="0">
                <a:pos x="0" y="2147483646"/>
              </a:cxn>
              <a:cxn ang="0">
                <a:pos x="2147483646" y="2147483646"/>
              </a:cxn>
              <a:cxn ang="0">
                <a:pos x="2147483646" y="0"/>
              </a:cxn>
            </a:cxnLst>
            <a:pathLst>
              <a:path w="18" h="2">
                <a:moveTo>
                  <a:pt x="18" y="0"/>
                </a:moveTo>
                <a:lnTo>
                  <a:pt x="2" y="0"/>
                </a:lnTo>
                <a:lnTo>
                  <a:pt x="0" y="2"/>
                </a:lnTo>
                <a:lnTo>
                  <a:pt x="18" y="2"/>
                </a:lnTo>
                <a:lnTo>
                  <a:pt x="18" y="0"/>
                </a:lnTo>
              </a:path>
            </a:pathLst>
          </a:custGeom>
          <a:noFill/>
          <a:ln w="9525">
            <a:noFill/>
          </a:ln>
        </p:spPr>
        <p:txBody>
          <a:bodyPr/>
          <a:p>
            <a:endParaRPr lang="zh-CN" altLang="en-US"/>
          </a:p>
        </p:txBody>
      </p:sp>
      <p:sp>
        <p:nvSpPr>
          <p:cNvPr id="69904" name="ïṧḻíḍè"/>
          <p:cNvSpPr/>
          <p:nvPr>
            <p:custDataLst>
              <p:tags r:id="rId274"/>
            </p:custDataLst>
          </p:nvPr>
        </p:nvSpPr>
        <p:spPr>
          <a:xfrm>
            <a:off x="4643438" y="4864100"/>
            <a:ext cx="15875" cy="15875"/>
          </a:xfrm>
          <a:custGeom>
            <a:avLst/>
            <a:gdLst/>
            <a:ahLst/>
            <a:cxnLst>
              <a:cxn ang="0">
                <a:pos x="2147483646" y="0"/>
              </a:cxn>
              <a:cxn ang="0">
                <a:pos x="0" y="2147483646"/>
              </a:cxn>
              <a:cxn ang="0">
                <a:pos x="2147483646" y="2147483646"/>
              </a:cxn>
              <a:cxn ang="0">
                <a:pos x="2147483646" y="0"/>
              </a:cxn>
            </a:cxnLst>
            <a:pathLst>
              <a:path w="16" h="16">
                <a:moveTo>
                  <a:pt x="16" y="0"/>
                </a:moveTo>
                <a:lnTo>
                  <a:pt x="0" y="16"/>
                </a:lnTo>
                <a:lnTo>
                  <a:pt x="16" y="16"/>
                </a:lnTo>
                <a:lnTo>
                  <a:pt x="16" y="0"/>
                </a:lnTo>
                <a:close/>
              </a:path>
            </a:pathLst>
          </a:custGeom>
          <a:solidFill>
            <a:srgbClr val="494648"/>
          </a:solidFill>
          <a:ln w="9525">
            <a:noFill/>
          </a:ln>
        </p:spPr>
        <p:txBody>
          <a:bodyPr/>
          <a:p>
            <a:endParaRPr lang="zh-CN" altLang="en-US"/>
          </a:p>
        </p:txBody>
      </p:sp>
      <p:sp>
        <p:nvSpPr>
          <p:cNvPr id="69905" name="íṩľiďe"/>
          <p:cNvSpPr/>
          <p:nvPr>
            <p:custDataLst>
              <p:tags r:id="rId275"/>
            </p:custDataLst>
          </p:nvPr>
        </p:nvSpPr>
        <p:spPr>
          <a:xfrm>
            <a:off x="4643438" y="4864100"/>
            <a:ext cx="15875" cy="15875"/>
          </a:xfrm>
          <a:custGeom>
            <a:avLst/>
            <a:gdLst/>
            <a:ahLst/>
            <a:cxnLst>
              <a:cxn ang="0">
                <a:pos x="2147483646" y="0"/>
              </a:cxn>
              <a:cxn ang="0">
                <a:pos x="0" y="2147483646"/>
              </a:cxn>
              <a:cxn ang="0">
                <a:pos x="2147483646" y="2147483646"/>
              </a:cxn>
              <a:cxn ang="0">
                <a:pos x="2147483646" y="0"/>
              </a:cxn>
            </a:cxnLst>
            <a:pathLst>
              <a:path w="16" h="16">
                <a:moveTo>
                  <a:pt x="16" y="0"/>
                </a:moveTo>
                <a:lnTo>
                  <a:pt x="0" y="16"/>
                </a:lnTo>
                <a:lnTo>
                  <a:pt x="16" y="16"/>
                </a:lnTo>
                <a:lnTo>
                  <a:pt x="16" y="0"/>
                </a:lnTo>
              </a:path>
            </a:pathLst>
          </a:custGeom>
          <a:noFill/>
          <a:ln w="9525">
            <a:noFill/>
          </a:ln>
        </p:spPr>
        <p:txBody>
          <a:bodyPr/>
          <a:p>
            <a:endParaRPr lang="zh-CN" altLang="en-US"/>
          </a:p>
        </p:txBody>
      </p:sp>
      <p:sp>
        <p:nvSpPr>
          <p:cNvPr id="69906" name="iṥľíḋê"/>
          <p:cNvSpPr/>
          <p:nvPr>
            <p:custDataLst>
              <p:tags r:id="rId276"/>
            </p:custDataLst>
          </p:nvPr>
        </p:nvSpPr>
        <p:spPr>
          <a:xfrm>
            <a:off x="4573588" y="4648200"/>
            <a:ext cx="265112" cy="280988"/>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36" h="251">
                <a:moveTo>
                  <a:pt x="22" y="236"/>
                </a:moveTo>
                <a:cubicBezTo>
                  <a:pt x="17" y="232"/>
                  <a:pt x="17" y="232"/>
                  <a:pt x="17" y="232"/>
                </a:cubicBezTo>
                <a:cubicBezTo>
                  <a:pt x="1" y="218"/>
                  <a:pt x="0" y="193"/>
                  <a:pt x="14" y="178"/>
                </a:cubicBezTo>
                <a:cubicBezTo>
                  <a:pt x="160" y="17"/>
                  <a:pt x="160" y="17"/>
                  <a:pt x="160" y="17"/>
                </a:cubicBezTo>
                <a:cubicBezTo>
                  <a:pt x="174" y="2"/>
                  <a:pt x="198" y="0"/>
                  <a:pt x="214" y="15"/>
                </a:cubicBezTo>
                <a:cubicBezTo>
                  <a:pt x="219" y="19"/>
                  <a:pt x="219" y="19"/>
                  <a:pt x="219" y="19"/>
                </a:cubicBezTo>
                <a:cubicBezTo>
                  <a:pt x="235" y="34"/>
                  <a:pt x="236" y="58"/>
                  <a:pt x="222" y="74"/>
                </a:cubicBezTo>
                <a:cubicBezTo>
                  <a:pt x="76" y="234"/>
                  <a:pt x="76" y="234"/>
                  <a:pt x="76" y="234"/>
                </a:cubicBezTo>
                <a:cubicBezTo>
                  <a:pt x="62" y="249"/>
                  <a:pt x="37" y="251"/>
                  <a:pt x="22" y="236"/>
                </a:cubicBezTo>
                <a:close/>
              </a:path>
            </a:pathLst>
          </a:custGeom>
          <a:solidFill>
            <a:srgbClr val="D0A139"/>
          </a:solidFill>
          <a:ln w="9525">
            <a:noFill/>
          </a:ln>
        </p:spPr>
        <p:txBody>
          <a:bodyPr/>
          <a:p>
            <a:endParaRPr lang="zh-CN" altLang="en-US"/>
          </a:p>
        </p:txBody>
      </p:sp>
      <p:sp>
        <p:nvSpPr>
          <p:cNvPr id="69907" name="iS1íḑe"/>
          <p:cNvSpPr/>
          <p:nvPr>
            <p:custDataLst>
              <p:tags r:id="rId277"/>
            </p:custDataLst>
          </p:nvPr>
        </p:nvSpPr>
        <p:spPr>
          <a:xfrm>
            <a:off x="2549525" y="3197225"/>
            <a:ext cx="720725" cy="722313"/>
          </a:xfrm>
          <a:prstGeom prst="ellipse">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08" name="íSḻiḑê"/>
          <p:cNvSpPr/>
          <p:nvPr>
            <p:custDataLst>
              <p:tags r:id="rId278"/>
            </p:custDataLst>
          </p:nvPr>
        </p:nvSpPr>
        <p:spPr>
          <a:xfrm>
            <a:off x="2657475" y="3298825"/>
            <a:ext cx="515938" cy="515938"/>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09" name="îŝļîďé"/>
          <p:cNvSpPr/>
          <p:nvPr>
            <p:custDataLst>
              <p:tags r:id="rId279"/>
            </p:custDataLst>
          </p:nvPr>
        </p:nvSpPr>
        <p:spPr>
          <a:xfrm>
            <a:off x="2062163" y="3417888"/>
            <a:ext cx="2027237" cy="165100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802" h="1469">
                <a:moveTo>
                  <a:pt x="788" y="1452"/>
                </a:moveTo>
                <a:cubicBezTo>
                  <a:pt x="712" y="1444"/>
                  <a:pt x="638" y="1430"/>
                  <a:pt x="570" y="1394"/>
                </a:cubicBezTo>
                <a:cubicBezTo>
                  <a:pt x="464" y="1339"/>
                  <a:pt x="140" y="1188"/>
                  <a:pt x="140" y="1188"/>
                </a:cubicBezTo>
                <a:cubicBezTo>
                  <a:pt x="51" y="1151"/>
                  <a:pt x="7" y="1096"/>
                  <a:pt x="3" y="1014"/>
                </a:cubicBezTo>
                <a:cubicBezTo>
                  <a:pt x="0" y="971"/>
                  <a:pt x="25" y="931"/>
                  <a:pt x="25" y="931"/>
                </a:cubicBezTo>
                <a:cubicBezTo>
                  <a:pt x="35" y="913"/>
                  <a:pt x="49" y="896"/>
                  <a:pt x="66" y="883"/>
                </a:cubicBezTo>
                <a:cubicBezTo>
                  <a:pt x="66" y="883"/>
                  <a:pt x="158" y="822"/>
                  <a:pt x="244" y="767"/>
                </a:cubicBezTo>
                <a:cubicBezTo>
                  <a:pt x="422" y="653"/>
                  <a:pt x="424" y="653"/>
                  <a:pt x="434" y="653"/>
                </a:cubicBezTo>
                <a:cubicBezTo>
                  <a:pt x="489" y="653"/>
                  <a:pt x="531" y="608"/>
                  <a:pt x="531" y="553"/>
                </a:cubicBezTo>
                <a:cubicBezTo>
                  <a:pt x="531" y="550"/>
                  <a:pt x="531" y="550"/>
                  <a:pt x="531" y="550"/>
                </a:cubicBezTo>
                <a:cubicBezTo>
                  <a:pt x="532" y="547"/>
                  <a:pt x="532" y="547"/>
                  <a:pt x="532" y="547"/>
                </a:cubicBezTo>
                <a:cubicBezTo>
                  <a:pt x="572" y="387"/>
                  <a:pt x="633" y="148"/>
                  <a:pt x="639" y="122"/>
                </a:cubicBezTo>
                <a:cubicBezTo>
                  <a:pt x="640" y="72"/>
                  <a:pt x="669" y="29"/>
                  <a:pt x="720" y="15"/>
                </a:cubicBezTo>
                <a:cubicBezTo>
                  <a:pt x="772" y="0"/>
                  <a:pt x="1400" y="15"/>
                  <a:pt x="1400" y="15"/>
                </a:cubicBezTo>
                <a:cubicBezTo>
                  <a:pt x="1401" y="15"/>
                  <a:pt x="1401" y="15"/>
                  <a:pt x="1401" y="15"/>
                </a:cubicBezTo>
                <a:cubicBezTo>
                  <a:pt x="1405" y="15"/>
                  <a:pt x="1409" y="15"/>
                  <a:pt x="1413" y="15"/>
                </a:cubicBezTo>
                <a:cubicBezTo>
                  <a:pt x="1628" y="15"/>
                  <a:pt x="1802" y="190"/>
                  <a:pt x="1802" y="404"/>
                </a:cubicBezTo>
                <a:cubicBezTo>
                  <a:pt x="1802" y="518"/>
                  <a:pt x="1760" y="625"/>
                  <a:pt x="1682" y="707"/>
                </a:cubicBezTo>
                <a:cubicBezTo>
                  <a:pt x="1561" y="835"/>
                  <a:pt x="1435" y="1001"/>
                  <a:pt x="1196" y="1224"/>
                </a:cubicBezTo>
                <a:cubicBezTo>
                  <a:pt x="1052" y="1358"/>
                  <a:pt x="962" y="1469"/>
                  <a:pt x="788" y="1452"/>
                </a:cubicBezTo>
                <a:moveTo>
                  <a:pt x="181" y="1140"/>
                </a:moveTo>
                <a:cubicBezTo>
                  <a:pt x="595" y="1349"/>
                  <a:pt x="595" y="1349"/>
                  <a:pt x="595" y="1349"/>
                </a:cubicBezTo>
                <a:cubicBezTo>
                  <a:pt x="654" y="1382"/>
                  <a:pt x="721" y="1400"/>
                  <a:pt x="788" y="1400"/>
                </a:cubicBezTo>
                <a:cubicBezTo>
                  <a:pt x="926" y="1400"/>
                  <a:pt x="1055" y="1326"/>
                  <a:pt x="1125" y="1208"/>
                </a:cubicBezTo>
                <a:cubicBezTo>
                  <a:pt x="1130" y="1199"/>
                  <a:pt x="1130" y="1199"/>
                  <a:pt x="1130" y="1199"/>
                </a:cubicBezTo>
                <a:cubicBezTo>
                  <a:pt x="1136" y="1198"/>
                  <a:pt x="1136" y="1198"/>
                  <a:pt x="1136" y="1198"/>
                </a:cubicBezTo>
                <a:cubicBezTo>
                  <a:pt x="1630" y="661"/>
                  <a:pt x="1630" y="661"/>
                  <a:pt x="1630" y="661"/>
                </a:cubicBezTo>
                <a:cubicBezTo>
                  <a:pt x="1631" y="660"/>
                  <a:pt x="1631" y="660"/>
                  <a:pt x="1631" y="660"/>
                </a:cubicBezTo>
                <a:cubicBezTo>
                  <a:pt x="1707" y="596"/>
                  <a:pt x="1750" y="503"/>
                  <a:pt x="1750" y="404"/>
                </a:cubicBezTo>
                <a:cubicBezTo>
                  <a:pt x="1750" y="218"/>
                  <a:pt x="1599" y="67"/>
                  <a:pt x="1413" y="67"/>
                </a:cubicBezTo>
                <a:cubicBezTo>
                  <a:pt x="1405" y="67"/>
                  <a:pt x="1396" y="68"/>
                  <a:pt x="1386" y="69"/>
                </a:cubicBezTo>
                <a:cubicBezTo>
                  <a:pt x="1368" y="70"/>
                  <a:pt x="1368" y="70"/>
                  <a:pt x="1368" y="70"/>
                </a:cubicBezTo>
                <a:cubicBezTo>
                  <a:pt x="1366" y="67"/>
                  <a:pt x="1366" y="67"/>
                  <a:pt x="1366" y="67"/>
                </a:cubicBezTo>
                <a:cubicBezTo>
                  <a:pt x="769" y="64"/>
                  <a:pt x="769" y="64"/>
                  <a:pt x="769" y="64"/>
                </a:cubicBezTo>
                <a:cubicBezTo>
                  <a:pt x="766" y="63"/>
                  <a:pt x="766" y="63"/>
                  <a:pt x="766" y="63"/>
                </a:cubicBezTo>
                <a:cubicBezTo>
                  <a:pt x="758" y="62"/>
                  <a:pt x="751" y="61"/>
                  <a:pt x="742" y="63"/>
                </a:cubicBezTo>
                <a:cubicBezTo>
                  <a:pt x="740" y="64"/>
                  <a:pt x="740" y="64"/>
                  <a:pt x="740" y="64"/>
                </a:cubicBezTo>
                <a:cubicBezTo>
                  <a:pt x="711" y="70"/>
                  <a:pt x="691" y="95"/>
                  <a:pt x="691" y="125"/>
                </a:cubicBezTo>
                <a:cubicBezTo>
                  <a:pt x="691" y="129"/>
                  <a:pt x="691" y="132"/>
                  <a:pt x="584" y="557"/>
                </a:cubicBezTo>
                <a:cubicBezTo>
                  <a:pt x="555" y="645"/>
                  <a:pt x="536" y="659"/>
                  <a:pt x="443" y="712"/>
                </a:cubicBezTo>
                <a:cubicBezTo>
                  <a:pt x="411" y="732"/>
                  <a:pt x="227" y="840"/>
                  <a:pt x="105" y="919"/>
                </a:cubicBezTo>
                <a:cubicBezTo>
                  <a:pt x="102" y="921"/>
                  <a:pt x="102" y="921"/>
                  <a:pt x="102" y="921"/>
                </a:cubicBezTo>
                <a:cubicBezTo>
                  <a:pt x="100" y="923"/>
                  <a:pt x="100" y="923"/>
                  <a:pt x="100" y="923"/>
                </a:cubicBezTo>
                <a:cubicBezTo>
                  <a:pt x="87" y="932"/>
                  <a:pt x="77" y="945"/>
                  <a:pt x="69" y="959"/>
                </a:cubicBezTo>
                <a:cubicBezTo>
                  <a:pt x="68" y="962"/>
                  <a:pt x="68" y="962"/>
                  <a:pt x="68" y="962"/>
                </a:cubicBezTo>
                <a:cubicBezTo>
                  <a:pt x="59" y="978"/>
                  <a:pt x="55" y="996"/>
                  <a:pt x="55" y="1014"/>
                </a:cubicBezTo>
                <a:cubicBezTo>
                  <a:pt x="55" y="1074"/>
                  <a:pt x="102" y="1124"/>
                  <a:pt x="161" y="1129"/>
                </a:cubicBezTo>
                <a:cubicBezTo>
                  <a:pt x="175" y="1130"/>
                  <a:pt x="175" y="1130"/>
                  <a:pt x="175" y="1130"/>
                </a:cubicBezTo>
                <a:cubicBezTo>
                  <a:pt x="181" y="1140"/>
                  <a:pt x="181" y="1140"/>
                  <a:pt x="181" y="1140"/>
                </a:cubicBezTo>
              </a:path>
            </a:pathLst>
          </a:custGeom>
          <a:solidFill>
            <a:srgbClr val="3A3C3D"/>
          </a:solidFill>
          <a:ln w="9525">
            <a:noFill/>
          </a:ln>
        </p:spPr>
        <p:txBody>
          <a:bodyPr/>
          <a:p>
            <a:endParaRPr lang="zh-CN" altLang="en-US"/>
          </a:p>
        </p:txBody>
      </p:sp>
      <p:sp>
        <p:nvSpPr>
          <p:cNvPr id="69910" name="ïṡlîḋê"/>
          <p:cNvSpPr/>
          <p:nvPr>
            <p:custDataLst>
              <p:tags r:id="rId280"/>
            </p:custDataLst>
          </p:nvPr>
        </p:nvSpPr>
        <p:spPr>
          <a:xfrm>
            <a:off x="2406650" y="3898900"/>
            <a:ext cx="282575" cy="282575"/>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1" name="ïsḻîďé"/>
          <p:cNvSpPr/>
          <p:nvPr>
            <p:custDataLst>
              <p:tags r:id="rId281"/>
            </p:custDataLst>
          </p:nvPr>
        </p:nvSpPr>
        <p:spPr>
          <a:xfrm>
            <a:off x="2447925" y="3940175"/>
            <a:ext cx="201613" cy="200025"/>
          </a:xfrm>
          <a:prstGeom prst="ellipse">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2" name="îṥļïḓé"/>
          <p:cNvSpPr/>
          <p:nvPr>
            <p:custDataLst>
              <p:tags r:id="rId282"/>
            </p:custDataLst>
          </p:nvPr>
        </p:nvSpPr>
        <p:spPr>
          <a:xfrm>
            <a:off x="2479675" y="4083050"/>
            <a:ext cx="939800" cy="938213"/>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3" name="íślîdè"/>
          <p:cNvSpPr/>
          <p:nvPr>
            <p:custDataLst>
              <p:tags r:id="rId283"/>
            </p:custDataLst>
          </p:nvPr>
        </p:nvSpPr>
        <p:spPr>
          <a:xfrm>
            <a:off x="2613025" y="4216400"/>
            <a:ext cx="671513" cy="669925"/>
          </a:xfrm>
          <a:prstGeom prst="ellipse">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4" name="íṩḷíḓè"/>
          <p:cNvSpPr/>
          <p:nvPr>
            <p:custDataLst>
              <p:tags r:id="rId284"/>
            </p:custDataLst>
          </p:nvPr>
        </p:nvSpPr>
        <p:spPr>
          <a:xfrm>
            <a:off x="2613025" y="4216400"/>
            <a:ext cx="342900" cy="339725"/>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304" h="303">
                <a:moveTo>
                  <a:pt x="0" y="303"/>
                </a:moveTo>
                <a:cubicBezTo>
                  <a:pt x="0" y="303"/>
                  <a:pt x="0" y="303"/>
                  <a:pt x="0" y="303"/>
                </a:cubicBezTo>
                <a:cubicBezTo>
                  <a:pt x="0" y="303"/>
                  <a:pt x="0" y="303"/>
                  <a:pt x="0" y="303"/>
                </a:cubicBezTo>
                <a:moveTo>
                  <a:pt x="0" y="303"/>
                </a:moveTo>
                <a:cubicBezTo>
                  <a:pt x="0" y="303"/>
                  <a:pt x="0" y="303"/>
                  <a:pt x="0" y="303"/>
                </a:cubicBezTo>
                <a:cubicBezTo>
                  <a:pt x="0" y="303"/>
                  <a:pt x="0" y="303"/>
                  <a:pt x="0" y="303"/>
                </a:cubicBezTo>
                <a:moveTo>
                  <a:pt x="0" y="302"/>
                </a:moveTo>
                <a:cubicBezTo>
                  <a:pt x="0" y="302"/>
                  <a:pt x="0" y="302"/>
                  <a:pt x="0" y="302"/>
                </a:cubicBezTo>
                <a:cubicBezTo>
                  <a:pt x="0" y="302"/>
                  <a:pt x="0" y="302"/>
                  <a:pt x="0" y="302"/>
                </a:cubicBezTo>
                <a:moveTo>
                  <a:pt x="0" y="302"/>
                </a:moveTo>
                <a:cubicBezTo>
                  <a:pt x="0" y="302"/>
                  <a:pt x="0" y="302"/>
                  <a:pt x="0" y="302"/>
                </a:cubicBezTo>
                <a:cubicBezTo>
                  <a:pt x="0" y="302"/>
                  <a:pt x="0" y="302"/>
                  <a:pt x="0" y="302"/>
                </a:cubicBezTo>
                <a:moveTo>
                  <a:pt x="0" y="301"/>
                </a:moveTo>
                <a:cubicBezTo>
                  <a:pt x="0" y="301"/>
                  <a:pt x="0" y="301"/>
                  <a:pt x="0" y="301"/>
                </a:cubicBezTo>
                <a:cubicBezTo>
                  <a:pt x="0" y="301"/>
                  <a:pt x="0" y="301"/>
                  <a:pt x="0" y="301"/>
                </a:cubicBezTo>
                <a:moveTo>
                  <a:pt x="0" y="301"/>
                </a:moveTo>
                <a:cubicBezTo>
                  <a:pt x="0" y="301"/>
                  <a:pt x="0" y="301"/>
                  <a:pt x="0" y="301"/>
                </a:cubicBezTo>
                <a:cubicBezTo>
                  <a:pt x="0" y="301"/>
                  <a:pt x="0" y="301"/>
                  <a:pt x="0" y="301"/>
                </a:cubicBezTo>
                <a:moveTo>
                  <a:pt x="0" y="300"/>
                </a:moveTo>
                <a:cubicBezTo>
                  <a:pt x="0" y="300"/>
                  <a:pt x="0" y="300"/>
                  <a:pt x="0" y="300"/>
                </a:cubicBezTo>
                <a:cubicBezTo>
                  <a:pt x="0" y="300"/>
                  <a:pt x="0" y="300"/>
                  <a:pt x="0" y="300"/>
                </a:cubicBezTo>
                <a:moveTo>
                  <a:pt x="0" y="300"/>
                </a:moveTo>
                <a:cubicBezTo>
                  <a:pt x="0" y="300"/>
                  <a:pt x="0" y="300"/>
                  <a:pt x="0" y="300"/>
                </a:cubicBezTo>
                <a:cubicBezTo>
                  <a:pt x="0" y="300"/>
                  <a:pt x="0" y="300"/>
                  <a:pt x="0" y="300"/>
                </a:cubicBezTo>
                <a:moveTo>
                  <a:pt x="0" y="299"/>
                </a:moveTo>
                <a:cubicBezTo>
                  <a:pt x="0" y="299"/>
                  <a:pt x="0" y="299"/>
                  <a:pt x="0" y="299"/>
                </a:cubicBezTo>
                <a:cubicBezTo>
                  <a:pt x="0" y="299"/>
                  <a:pt x="0" y="299"/>
                  <a:pt x="0" y="299"/>
                </a:cubicBezTo>
                <a:moveTo>
                  <a:pt x="0" y="299"/>
                </a:moveTo>
                <a:cubicBezTo>
                  <a:pt x="0" y="299"/>
                  <a:pt x="0" y="299"/>
                  <a:pt x="0" y="299"/>
                </a:cubicBezTo>
                <a:cubicBezTo>
                  <a:pt x="0" y="299"/>
                  <a:pt x="0" y="299"/>
                  <a:pt x="0" y="299"/>
                </a:cubicBezTo>
                <a:moveTo>
                  <a:pt x="304" y="0"/>
                </a:moveTo>
                <a:cubicBezTo>
                  <a:pt x="304" y="0"/>
                  <a:pt x="304" y="0"/>
                  <a:pt x="304" y="0"/>
                </a:cubicBezTo>
                <a:cubicBezTo>
                  <a:pt x="304" y="0"/>
                  <a:pt x="304" y="0"/>
                  <a:pt x="304" y="0"/>
                </a:cubicBezTo>
                <a:moveTo>
                  <a:pt x="303" y="0"/>
                </a:moveTo>
                <a:cubicBezTo>
                  <a:pt x="303" y="0"/>
                  <a:pt x="303" y="0"/>
                  <a:pt x="303" y="0"/>
                </a:cubicBezTo>
                <a:cubicBezTo>
                  <a:pt x="303" y="0"/>
                  <a:pt x="303" y="0"/>
                  <a:pt x="303" y="0"/>
                </a:cubicBezTo>
                <a:moveTo>
                  <a:pt x="303" y="0"/>
                </a:moveTo>
                <a:cubicBezTo>
                  <a:pt x="303" y="0"/>
                  <a:pt x="303" y="0"/>
                  <a:pt x="303" y="0"/>
                </a:cubicBezTo>
                <a:cubicBezTo>
                  <a:pt x="303" y="0"/>
                  <a:pt x="303" y="0"/>
                  <a:pt x="303" y="0"/>
                </a:cubicBezTo>
                <a:moveTo>
                  <a:pt x="302" y="0"/>
                </a:moveTo>
                <a:cubicBezTo>
                  <a:pt x="302" y="0"/>
                  <a:pt x="302" y="0"/>
                  <a:pt x="302" y="0"/>
                </a:cubicBezTo>
                <a:cubicBezTo>
                  <a:pt x="302" y="0"/>
                  <a:pt x="302" y="0"/>
                  <a:pt x="302" y="0"/>
                </a:cubicBezTo>
                <a:moveTo>
                  <a:pt x="302" y="0"/>
                </a:moveTo>
                <a:cubicBezTo>
                  <a:pt x="302" y="0"/>
                  <a:pt x="302" y="0"/>
                  <a:pt x="302" y="0"/>
                </a:cubicBezTo>
                <a:cubicBezTo>
                  <a:pt x="302" y="0"/>
                  <a:pt x="302" y="0"/>
                  <a:pt x="302" y="0"/>
                </a:cubicBezTo>
                <a:moveTo>
                  <a:pt x="301" y="0"/>
                </a:moveTo>
                <a:cubicBezTo>
                  <a:pt x="301" y="0"/>
                  <a:pt x="301" y="0"/>
                  <a:pt x="301" y="0"/>
                </a:cubicBezTo>
                <a:cubicBezTo>
                  <a:pt x="301" y="0"/>
                  <a:pt x="301" y="0"/>
                  <a:pt x="301" y="0"/>
                </a:cubicBezTo>
                <a:moveTo>
                  <a:pt x="301" y="0"/>
                </a:moveTo>
                <a:cubicBezTo>
                  <a:pt x="301" y="0"/>
                  <a:pt x="301" y="0"/>
                  <a:pt x="301" y="0"/>
                </a:cubicBezTo>
                <a:cubicBezTo>
                  <a:pt x="301" y="0"/>
                  <a:pt x="301" y="0"/>
                  <a:pt x="301" y="0"/>
                </a:cubicBezTo>
                <a:moveTo>
                  <a:pt x="300" y="0"/>
                </a:moveTo>
                <a:cubicBezTo>
                  <a:pt x="300" y="0"/>
                  <a:pt x="300" y="0"/>
                  <a:pt x="301" y="0"/>
                </a:cubicBezTo>
                <a:cubicBezTo>
                  <a:pt x="300" y="0"/>
                  <a:pt x="300" y="0"/>
                  <a:pt x="300" y="0"/>
                </a:cubicBezTo>
                <a:moveTo>
                  <a:pt x="300" y="0"/>
                </a:moveTo>
                <a:cubicBezTo>
                  <a:pt x="300" y="0"/>
                  <a:pt x="300" y="0"/>
                  <a:pt x="300" y="0"/>
                </a:cubicBezTo>
                <a:cubicBezTo>
                  <a:pt x="300" y="0"/>
                  <a:pt x="300" y="0"/>
                  <a:pt x="300" y="0"/>
                </a:cubicBezTo>
                <a:moveTo>
                  <a:pt x="299" y="0"/>
                </a:moveTo>
                <a:cubicBezTo>
                  <a:pt x="299" y="0"/>
                  <a:pt x="300" y="0"/>
                  <a:pt x="300" y="0"/>
                </a:cubicBezTo>
                <a:cubicBezTo>
                  <a:pt x="300" y="0"/>
                  <a:pt x="299" y="0"/>
                  <a:pt x="299" y="0"/>
                </a:cubicBezTo>
                <a:moveTo>
                  <a:pt x="299" y="0"/>
                </a:moveTo>
                <a:cubicBezTo>
                  <a:pt x="299" y="0"/>
                  <a:pt x="299" y="0"/>
                  <a:pt x="299" y="0"/>
                </a:cubicBezTo>
                <a:cubicBezTo>
                  <a:pt x="299" y="0"/>
                  <a:pt x="299" y="0"/>
                  <a:pt x="299" y="0"/>
                </a:cubicBezTo>
              </a:path>
            </a:pathLst>
          </a:custGeom>
          <a:solidFill>
            <a:srgbClr val="CFCBCC"/>
          </a:solidFill>
          <a:ln w="9525">
            <a:noFill/>
          </a:ln>
        </p:spPr>
        <p:txBody>
          <a:bodyPr/>
          <a:p>
            <a:endParaRPr lang="zh-CN" altLang="en-US"/>
          </a:p>
        </p:txBody>
      </p:sp>
      <p:sp>
        <p:nvSpPr>
          <p:cNvPr id="69915" name="îṩļîḓê"/>
          <p:cNvSpPr/>
          <p:nvPr>
            <p:custDataLst>
              <p:tags r:id="rId285"/>
            </p:custDataLst>
          </p:nvPr>
        </p:nvSpPr>
        <p:spPr>
          <a:xfrm>
            <a:off x="2613025" y="4216400"/>
            <a:ext cx="577850" cy="576263"/>
          </a:xfrm>
          <a:custGeom>
            <a:avLst/>
            <a:gdLst/>
            <a:ahLst/>
            <a:cxnLst>
              <a:cxn ang="0">
                <a:pos x="2147483646" y="0"/>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514" h="514">
                <a:moveTo>
                  <a:pt x="298" y="0"/>
                </a:moveTo>
                <a:cubicBezTo>
                  <a:pt x="134" y="0"/>
                  <a:pt x="0" y="133"/>
                  <a:pt x="0" y="298"/>
                </a:cubicBezTo>
                <a:cubicBezTo>
                  <a:pt x="0" y="298"/>
                  <a:pt x="0" y="299"/>
                  <a:pt x="0" y="299"/>
                </a:cubicBezTo>
                <a:cubicBezTo>
                  <a:pt x="0" y="299"/>
                  <a:pt x="0" y="299"/>
                  <a:pt x="0" y="299"/>
                </a:cubicBezTo>
                <a:cubicBezTo>
                  <a:pt x="0" y="299"/>
                  <a:pt x="0" y="299"/>
                  <a:pt x="0" y="299"/>
                </a:cubicBezTo>
                <a:cubicBezTo>
                  <a:pt x="0" y="299"/>
                  <a:pt x="0" y="299"/>
                  <a:pt x="0" y="299"/>
                </a:cubicBezTo>
                <a:cubicBezTo>
                  <a:pt x="0" y="299"/>
                  <a:pt x="0" y="300"/>
                  <a:pt x="0" y="300"/>
                </a:cubicBezTo>
                <a:cubicBezTo>
                  <a:pt x="0" y="300"/>
                  <a:pt x="0" y="300"/>
                  <a:pt x="0" y="300"/>
                </a:cubicBezTo>
                <a:cubicBezTo>
                  <a:pt x="0" y="300"/>
                  <a:pt x="0" y="300"/>
                  <a:pt x="0" y="300"/>
                </a:cubicBezTo>
                <a:cubicBezTo>
                  <a:pt x="0" y="300"/>
                  <a:pt x="0" y="300"/>
                  <a:pt x="0" y="300"/>
                </a:cubicBezTo>
                <a:cubicBezTo>
                  <a:pt x="0" y="300"/>
                  <a:pt x="0" y="301"/>
                  <a:pt x="0" y="301"/>
                </a:cubicBezTo>
                <a:cubicBezTo>
                  <a:pt x="0" y="301"/>
                  <a:pt x="0" y="301"/>
                  <a:pt x="0" y="301"/>
                </a:cubicBezTo>
                <a:cubicBezTo>
                  <a:pt x="0" y="301"/>
                  <a:pt x="0" y="301"/>
                  <a:pt x="0" y="301"/>
                </a:cubicBezTo>
                <a:cubicBezTo>
                  <a:pt x="0" y="301"/>
                  <a:pt x="0" y="301"/>
                  <a:pt x="0" y="301"/>
                </a:cubicBezTo>
                <a:cubicBezTo>
                  <a:pt x="0" y="301"/>
                  <a:pt x="0" y="302"/>
                  <a:pt x="0" y="302"/>
                </a:cubicBezTo>
                <a:cubicBezTo>
                  <a:pt x="0" y="302"/>
                  <a:pt x="0" y="302"/>
                  <a:pt x="0" y="302"/>
                </a:cubicBezTo>
                <a:cubicBezTo>
                  <a:pt x="0" y="302"/>
                  <a:pt x="0" y="302"/>
                  <a:pt x="0" y="302"/>
                </a:cubicBezTo>
                <a:cubicBezTo>
                  <a:pt x="0" y="302"/>
                  <a:pt x="0" y="302"/>
                  <a:pt x="0" y="302"/>
                </a:cubicBezTo>
                <a:cubicBezTo>
                  <a:pt x="0" y="302"/>
                  <a:pt x="0" y="303"/>
                  <a:pt x="0" y="303"/>
                </a:cubicBezTo>
                <a:cubicBezTo>
                  <a:pt x="0" y="303"/>
                  <a:pt x="0" y="303"/>
                  <a:pt x="0" y="303"/>
                </a:cubicBezTo>
                <a:cubicBezTo>
                  <a:pt x="0" y="303"/>
                  <a:pt x="0" y="303"/>
                  <a:pt x="0" y="303"/>
                </a:cubicBezTo>
                <a:cubicBezTo>
                  <a:pt x="0" y="303"/>
                  <a:pt x="0" y="303"/>
                  <a:pt x="0" y="303"/>
                </a:cubicBezTo>
                <a:cubicBezTo>
                  <a:pt x="1" y="386"/>
                  <a:pt x="37" y="460"/>
                  <a:pt x="92" y="514"/>
                </a:cubicBezTo>
                <a:cubicBezTo>
                  <a:pt x="41" y="460"/>
                  <a:pt x="9" y="387"/>
                  <a:pt x="9" y="307"/>
                </a:cubicBezTo>
                <a:cubicBezTo>
                  <a:pt x="9" y="143"/>
                  <a:pt x="143" y="9"/>
                  <a:pt x="308" y="9"/>
                </a:cubicBezTo>
                <a:cubicBezTo>
                  <a:pt x="388" y="9"/>
                  <a:pt x="460" y="41"/>
                  <a:pt x="514" y="92"/>
                </a:cubicBezTo>
                <a:cubicBezTo>
                  <a:pt x="461" y="36"/>
                  <a:pt x="386" y="1"/>
                  <a:pt x="304" y="0"/>
                </a:cubicBezTo>
                <a:cubicBezTo>
                  <a:pt x="304" y="0"/>
                  <a:pt x="304" y="0"/>
                  <a:pt x="304" y="0"/>
                </a:cubicBezTo>
                <a:cubicBezTo>
                  <a:pt x="304" y="0"/>
                  <a:pt x="304" y="0"/>
                  <a:pt x="303" y="0"/>
                </a:cubicBezTo>
                <a:cubicBezTo>
                  <a:pt x="303" y="0"/>
                  <a:pt x="303" y="0"/>
                  <a:pt x="303" y="0"/>
                </a:cubicBezTo>
                <a:cubicBezTo>
                  <a:pt x="303" y="0"/>
                  <a:pt x="303" y="0"/>
                  <a:pt x="303" y="0"/>
                </a:cubicBezTo>
                <a:cubicBezTo>
                  <a:pt x="303" y="0"/>
                  <a:pt x="303" y="0"/>
                  <a:pt x="303" y="0"/>
                </a:cubicBezTo>
                <a:cubicBezTo>
                  <a:pt x="303" y="0"/>
                  <a:pt x="303" y="0"/>
                  <a:pt x="302" y="0"/>
                </a:cubicBezTo>
                <a:cubicBezTo>
                  <a:pt x="302" y="0"/>
                  <a:pt x="302" y="0"/>
                  <a:pt x="302" y="0"/>
                </a:cubicBezTo>
                <a:cubicBezTo>
                  <a:pt x="302" y="0"/>
                  <a:pt x="302" y="0"/>
                  <a:pt x="302" y="0"/>
                </a:cubicBezTo>
                <a:cubicBezTo>
                  <a:pt x="302" y="0"/>
                  <a:pt x="302" y="0"/>
                  <a:pt x="302" y="0"/>
                </a:cubicBezTo>
                <a:cubicBezTo>
                  <a:pt x="302" y="0"/>
                  <a:pt x="302" y="0"/>
                  <a:pt x="301" y="0"/>
                </a:cubicBezTo>
                <a:cubicBezTo>
                  <a:pt x="301" y="0"/>
                  <a:pt x="301" y="0"/>
                  <a:pt x="301" y="0"/>
                </a:cubicBezTo>
                <a:cubicBezTo>
                  <a:pt x="301" y="0"/>
                  <a:pt x="301" y="0"/>
                  <a:pt x="301" y="0"/>
                </a:cubicBezTo>
                <a:cubicBezTo>
                  <a:pt x="301" y="0"/>
                  <a:pt x="301" y="0"/>
                  <a:pt x="301" y="0"/>
                </a:cubicBezTo>
                <a:cubicBezTo>
                  <a:pt x="301" y="0"/>
                  <a:pt x="301" y="0"/>
                  <a:pt x="301" y="0"/>
                </a:cubicBezTo>
                <a:cubicBezTo>
                  <a:pt x="300" y="0"/>
                  <a:pt x="300" y="0"/>
                  <a:pt x="300" y="0"/>
                </a:cubicBezTo>
                <a:cubicBezTo>
                  <a:pt x="300" y="0"/>
                  <a:pt x="300" y="0"/>
                  <a:pt x="300" y="0"/>
                </a:cubicBezTo>
                <a:cubicBezTo>
                  <a:pt x="300" y="0"/>
                  <a:pt x="300" y="0"/>
                  <a:pt x="300" y="0"/>
                </a:cubicBezTo>
                <a:cubicBezTo>
                  <a:pt x="300" y="0"/>
                  <a:pt x="300" y="0"/>
                  <a:pt x="300" y="0"/>
                </a:cubicBezTo>
                <a:cubicBezTo>
                  <a:pt x="300" y="0"/>
                  <a:pt x="299" y="0"/>
                  <a:pt x="299" y="0"/>
                </a:cubicBezTo>
                <a:cubicBezTo>
                  <a:pt x="299" y="0"/>
                  <a:pt x="299" y="0"/>
                  <a:pt x="299" y="0"/>
                </a:cubicBezTo>
                <a:cubicBezTo>
                  <a:pt x="299" y="0"/>
                  <a:pt x="299" y="0"/>
                  <a:pt x="299" y="0"/>
                </a:cubicBezTo>
                <a:cubicBezTo>
                  <a:pt x="299" y="0"/>
                  <a:pt x="299" y="0"/>
                  <a:pt x="298" y="0"/>
                </a:cubicBezTo>
                <a:cubicBezTo>
                  <a:pt x="298" y="0"/>
                  <a:pt x="298" y="0"/>
                  <a:pt x="298" y="0"/>
                </a:cubicBezTo>
              </a:path>
            </a:pathLst>
          </a:custGeom>
          <a:solidFill>
            <a:srgbClr val="9A9B9E"/>
          </a:solidFill>
          <a:ln w="9525">
            <a:noFill/>
          </a:ln>
        </p:spPr>
        <p:txBody>
          <a:bodyPr/>
          <a:p>
            <a:endParaRPr lang="zh-CN" altLang="en-US"/>
          </a:p>
        </p:txBody>
      </p:sp>
      <p:sp>
        <p:nvSpPr>
          <p:cNvPr id="69916" name="îṡḷiḑè"/>
          <p:cNvSpPr/>
          <p:nvPr>
            <p:custDataLst>
              <p:tags r:id="rId286"/>
            </p:custDataLst>
          </p:nvPr>
        </p:nvSpPr>
        <p:spPr>
          <a:xfrm>
            <a:off x="2830513" y="4427538"/>
            <a:ext cx="260350" cy="260350"/>
          </a:xfrm>
          <a:prstGeom prst="ellipse">
            <a:avLst/>
          </a:prstGeom>
          <a:solidFill>
            <a:srgbClr val="9A9B9E"/>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7" name="iŝ1iḍe"/>
          <p:cNvSpPr/>
          <p:nvPr>
            <p:custDataLst>
              <p:tags r:id="rId287"/>
            </p:custDataLst>
          </p:nvPr>
        </p:nvSpPr>
        <p:spPr>
          <a:xfrm>
            <a:off x="2819400" y="4421188"/>
            <a:ext cx="260350" cy="260350"/>
          </a:xfrm>
          <a:prstGeom prst="ellipse">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8" name="íṥḻïdé"/>
          <p:cNvSpPr/>
          <p:nvPr>
            <p:custDataLst>
              <p:tags r:id="rId288"/>
            </p:custDataLst>
          </p:nvPr>
        </p:nvSpPr>
        <p:spPr>
          <a:xfrm>
            <a:off x="2851150" y="4454525"/>
            <a:ext cx="193675" cy="192088"/>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19" name="îSlïḍê"/>
          <p:cNvSpPr/>
          <p:nvPr>
            <p:custDataLst>
              <p:tags r:id="rId289"/>
            </p:custDataLst>
          </p:nvPr>
        </p:nvSpPr>
        <p:spPr>
          <a:xfrm>
            <a:off x="2886075" y="4270375"/>
            <a:ext cx="123825" cy="123825"/>
          </a:xfrm>
          <a:custGeom>
            <a:avLst/>
            <a:gdLst/>
            <a:ahLst/>
            <a:cxnLst>
              <a:cxn ang="0">
                <a:pos x="0" y="0"/>
              </a:cxn>
              <a:cxn ang="0">
                <a:pos x="2147483646" y="2147483646"/>
              </a:cxn>
              <a:cxn ang="0">
                <a:pos x="2147483646" y="2147483646"/>
              </a:cxn>
              <a:cxn ang="0">
                <a:pos x="2147483646" y="0"/>
              </a:cxn>
              <a:cxn ang="0">
                <a:pos x="0" y="0"/>
              </a:cxn>
            </a:cxnLst>
            <a:pathLst>
              <a:path w="130" h="131">
                <a:moveTo>
                  <a:pt x="0" y="0"/>
                </a:moveTo>
                <a:lnTo>
                  <a:pt x="15" y="131"/>
                </a:lnTo>
                <a:lnTo>
                  <a:pt x="114" y="131"/>
                </a:lnTo>
                <a:lnTo>
                  <a:pt x="130" y="0"/>
                </a:lnTo>
                <a:lnTo>
                  <a:pt x="0" y="0"/>
                </a:lnTo>
                <a:close/>
              </a:path>
            </a:pathLst>
          </a:custGeom>
          <a:solidFill>
            <a:srgbClr val="58595B"/>
          </a:solidFill>
          <a:ln w="9525">
            <a:noFill/>
          </a:ln>
        </p:spPr>
        <p:txBody>
          <a:bodyPr/>
          <a:p>
            <a:endParaRPr lang="zh-CN" altLang="en-US"/>
          </a:p>
        </p:txBody>
      </p:sp>
      <p:sp>
        <p:nvSpPr>
          <p:cNvPr id="69920" name="iṩľîdè"/>
          <p:cNvSpPr/>
          <p:nvPr>
            <p:custDataLst>
              <p:tags r:id="rId290"/>
            </p:custDataLst>
          </p:nvPr>
        </p:nvSpPr>
        <p:spPr>
          <a:xfrm>
            <a:off x="2705100" y="4310063"/>
            <a:ext cx="165100" cy="165100"/>
          </a:xfrm>
          <a:custGeom>
            <a:avLst/>
            <a:gdLst/>
            <a:ahLst/>
            <a:cxnLst>
              <a:cxn ang="0">
                <a:pos x="0" y="2147483646"/>
              </a:cxn>
              <a:cxn ang="0">
                <a:pos x="2147483646" y="2147483646"/>
              </a:cxn>
              <a:cxn ang="0">
                <a:pos x="2147483646" y="2147483646"/>
              </a:cxn>
              <a:cxn ang="0">
                <a:pos x="2147483646" y="0"/>
              </a:cxn>
              <a:cxn ang="0">
                <a:pos x="0" y="2147483646"/>
              </a:cxn>
            </a:cxnLst>
            <a:pathLst>
              <a:path w="173" h="173">
                <a:moveTo>
                  <a:pt x="0" y="92"/>
                </a:moveTo>
                <a:lnTo>
                  <a:pt x="104" y="173"/>
                </a:lnTo>
                <a:lnTo>
                  <a:pt x="173" y="103"/>
                </a:lnTo>
                <a:lnTo>
                  <a:pt x="92" y="0"/>
                </a:lnTo>
                <a:lnTo>
                  <a:pt x="0" y="92"/>
                </a:lnTo>
                <a:close/>
              </a:path>
            </a:pathLst>
          </a:custGeom>
          <a:solidFill>
            <a:srgbClr val="58595B"/>
          </a:solidFill>
          <a:ln w="9525">
            <a:noFill/>
          </a:ln>
        </p:spPr>
        <p:txBody>
          <a:bodyPr/>
          <a:p>
            <a:endParaRPr lang="zh-CN" altLang="en-US"/>
          </a:p>
        </p:txBody>
      </p:sp>
      <p:sp>
        <p:nvSpPr>
          <p:cNvPr id="69921" name="işḻïḋè"/>
          <p:cNvSpPr/>
          <p:nvPr>
            <p:custDataLst>
              <p:tags r:id="rId291"/>
            </p:custDataLst>
          </p:nvPr>
        </p:nvSpPr>
        <p:spPr>
          <a:xfrm>
            <a:off x="2667000" y="4492625"/>
            <a:ext cx="125413" cy="122238"/>
          </a:xfrm>
          <a:custGeom>
            <a:avLst/>
            <a:gdLst/>
            <a:ahLst/>
            <a:cxnLst>
              <a:cxn ang="0">
                <a:pos x="0" y="2147483646"/>
              </a:cxn>
              <a:cxn ang="0">
                <a:pos x="2147483646" y="2147483646"/>
              </a:cxn>
              <a:cxn ang="0">
                <a:pos x="2147483646" y="2147483646"/>
              </a:cxn>
              <a:cxn ang="0">
                <a:pos x="0" y="0"/>
              </a:cxn>
              <a:cxn ang="0">
                <a:pos x="0" y="2147483646"/>
              </a:cxn>
            </a:cxnLst>
            <a:pathLst>
              <a:path w="131" h="129">
                <a:moveTo>
                  <a:pt x="0" y="129"/>
                </a:moveTo>
                <a:lnTo>
                  <a:pt x="131" y="113"/>
                </a:lnTo>
                <a:lnTo>
                  <a:pt x="131" y="15"/>
                </a:lnTo>
                <a:lnTo>
                  <a:pt x="0" y="0"/>
                </a:lnTo>
                <a:lnTo>
                  <a:pt x="0" y="129"/>
                </a:lnTo>
                <a:close/>
              </a:path>
            </a:pathLst>
          </a:custGeom>
          <a:solidFill>
            <a:srgbClr val="58595B"/>
          </a:solidFill>
          <a:ln w="9525">
            <a:noFill/>
          </a:ln>
        </p:spPr>
        <p:txBody>
          <a:bodyPr/>
          <a:p>
            <a:endParaRPr lang="zh-CN" altLang="en-US"/>
          </a:p>
        </p:txBody>
      </p:sp>
      <p:sp>
        <p:nvSpPr>
          <p:cNvPr id="69922" name="ïśḷïḑè"/>
          <p:cNvSpPr/>
          <p:nvPr>
            <p:custDataLst>
              <p:tags r:id="rId292"/>
            </p:custDataLst>
          </p:nvPr>
        </p:nvSpPr>
        <p:spPr>
          <a:xfrm>
            <a:off x="2706688" y="4629150"/>
            <a:ext cx="166687" cy="165100"/>
          </a:xfrm>
          <a:custGeom>
            <a:avLst/>
            <a:gdLst/>
            <a:ahLst/>
            <a:cxnLst>
              <a:cxn ang="0">
                <a:pos x="2147483646" y="2147483646"/>
              </a:cxn>
              <a:cxn ang="0">
                <a:pos x="2147483646" y="2147483646"/>
              </a:cxn>
              <a:cxn ang="0">
                <a:pos x="2147483646" y="0"/>
              </a:cxn>
              <a:cxn ang="0">
                <a:pos x="0" y="2147483646"/>
              </a:cxn>
              <a:cxn ang="0">
                <a:pos x="2147483646" y="2147483646"/>
              </a:cxn>
            </a:cxnLst>
            <a:pathLst>
              <a:path w="175" h="174">
                <a:moveTo>
                  <a:pt x="92" y="174"/>
                </a:moveTo>
                <a:lnTo>
                  <a:pt x="175" y="70"/>
                </a:lnTo>
                <a:lnTo>
                  <a:pt x="105" y="0"/>
                </a:lnTo>
                <a:lnTo>
                  <a:pt x="0" y="83"/>
                </a:lnTo>
                <a:lnTo>
                  <a:pt x="92" y="174"/>
                </a:lnTo>
                <a:close/>
              </a:path>
            </a:pathLst>
          </a:custGeom>
          <a:solidFill>
            <a:srgbClr val="58595B"/>
          </a:solidFill>
          <a:ln w="9525">
            <a:noFill/>
          </a:ln>
        </p:spPr>
        <p:txBody>
          <a:bodyPr/>
          <a:p>
            <a:endParaRPr lang="zh-CN" altLang="en-US"/>
          </a:p>
        </p:txBody>
      </p:sp>
      <p:sp>
        <p:nvSpPr>
          <p:cNvPr id="69923" name="íS1îde"/>
          <p:cNvSpPr/>
          <p:nvPr>
            <p:custDataLst>
              <p:tags r:id="rId293"/>
            </p:custDataLst>
          </p:nvPr>
        </p:nvSpPr>
        <p:spPr>
          <a:xfrm>
            <a:off x="2889250" y="4706938"/>
            <a:ext cx="123825" cy="125412"/>
          </a:xfrm>
          <a:custGeom>
            <a:avLst/>
            <a:gdLst/>
            <a:ahLst/>
            <a:cxnLst>
              <a:cxn ang="0">
                <a:pos x="2147483646" y="2147483646"/>
              </a:cxn>
              <a:cxn ang="0">
                <a:pos x="2147483646" y="0"/>
              </a:cxn>
              <a:cxn ang="0">
                <a:pos x="2147483646" y="0"/>
              </a:cxn>
              <a:cxn ang="0">
                <a:pos x="0" y="2147483646"/>
              </a:cxn>
              <a:cxn ang="0">
                <a:pos x="2147483646" y="2147483646"/>
              </a:cxn>
            </a:cxnLst>
            <a:pathLst>
              <a:path w="130" h="132">
                <a:moveTo>
                  <a:pt x="130" y="132"/>
                </a:moveTo>
                <a:lnTo>
                  <a:pt x="115" y="0"/>
                </a:lnTo>
                <a:lnTo>
                  <a:pt x="16" y="0"/>
                </a:lnTo>
                <a:lnTo>
                  <a:pt x="0" y="132"/>
                </a:lnTo>
                <a:lnTo>
                  <a:pt x="130" y="132"/>
                </a:lnTo>
                <a:close/>
              </a:path>
            </a:pathLst>
          </a:custGeom>
          <a:solidFill>
            <a:srgbClr val="58595B"/>
          </a:solidFill>
          <a:ln w="9525">
            <a:noFill/>
          </a:ln>
        </p:spPr>
        <p:txBody>
          <a:bodyPr/>
          <a:p>
            <a:endParaRPr lang="zh-CN" altLang="en-US"/>
          </a:p>
        </p:txBody>
      </p:sp>
      <p:sp>
        <p:nvSpPr>
          <p:cNvPr id="69924" name="íṣlïḋé"/>
          <p:cNvSpPr/>
          <p:nvPr>
            <p:custDataLst>
              <p:tags r:id="rId294"/>
            </p:custDataLst>
          </p:nvPr>
        </p:nvSpPr>
        <p:spPr>
          <a:xfrm>
            <a:off x="3027363" y="4627563"/>
            <a:ext cx="166687" cy="165100"/>
          </a:xfrm>
          <a:custGeom>
            <a:avLst/>
            <a:gdLst/>
            <a:ahLst/>
            <a:cxnLst>
              <a:cxn ang="0">
                <a:pos x="2147483646" y="2147483646"/>
              </a:cxn>
              <a:cxn ang="0">
                <a:pos x="2147483646" y="0"/>
              </a:cxn>
              <a:cxn ang="0">
                <a:pos x="0" y="2147483646"/>
              </a:cxn>
              <a:cxn ang="0">
                <a:pos x="2147483646" y="2147483646"/>
              </a:cxn>
              <a:cxn ang="0">
                <a:pos x="2147483646" y="2147483646"/>
              </a:cxn>
            </a:cxnLst>
            <a:pathLst>
              <a:path w="175" h="173">
                <a:moveTo>
                  <a:pt x="175" y="81"/>
                </a:moveTo>
                <a:lnTo>
                  <a:pt x="70" y="0"/>
                </a:lnTo>
                <a:lnTo>
                  <a:pt x="0" y="70"/>
                </a:lnTo>
                <a:lnTo>
                  <a:pt x="83" y="173"/>
                </a:lnTo>
                <a:lnTo>
                  <a:pt x="175" y="81"/>
                </a:lnTo>
                <a:close/>
              </a:path>
            </a:pathLst>
          </a:custGeom>
          <a:solidFill>
            <a:srgbClr val="58595B"/>
          </a:solidFill>
          <a:ln w="9525">
            <a:noFill/>
          </a:ln>
        </p:spPr>
        <p:txBody>
          <a:bodyPr/>
          <a:p>
            <a:endParaRPr lang="zh-CN" altLang="en-US"/>
          </a:p>
        </p:txBody>
      </p:sp>
      <p:sp>
        <p:nvSpPr>
          <p:cNvPr id="69925" name="îšḻïde"/>
          <p:cNvSpPr/>
          <p:nvPr>
            <p:custDataLst>
              <p:tags r:id="rId295"/>
            </p:custDataLst>
          </p:nvPr>
        </p:nvSpPr>
        <p:spPr>
          <a:xfrm>
            <a:off x="3105150" y="4487863"/>
            <a:ext cx="125413" cy="123825"/>
          </a:xfrm>
          <a:custGeom>
            <a:avLst/>
            <a:gdLst/>
            <a:ahLst/>
            <a:cxnLst>
              <a:cxn ang="0">
                <a:pos x="2147483646" y="0"/>
              </a:cxn>
              <a:cxn ang="0">
                <a:pos x="0" y="2147483646"/>
              </a:cxn>
              <a:cxn ang="0">
                <a:pos x="0" y="2147483646"/>
              </a:cxn>
              <a:cxn ang="0">
                <a:pos x="2147483646" y="2147483646"/>
              </a:cxn>
              <a:cxn ang="0">
                <a:pos x="2147483646" y="0"/>
              </a:cxn>
            </a:cxnLst>
            <a:pathLst>
              <a:path w="131" h="130">
                <a:moveTo>
                  <a:pt x="131" y="0"/>
                </a:moveTo>
                <a:lnTo>
                  <a:pt x="0" y="15"/>
                </a:lnTo>
                <a:lnTo>
                  <a:pt x="0" y="113"/>
                </a:lnTo>
                <a:lnTo>
                  <a:pt x="131" y="130"/>
                </a:lnTo>
                <a:lnTo>
                  <a:pt x="131" y="0"/>
                </a:lnTo>
                <a:close/>
              </a:path>
            </a:pathLst>
          </a:custGeom>
          <a:solidFill>
            <a:srgbClr val="58595B"/>
          </a:solidFill>
          <a:ln w="9525">
            <a:noFill/>
          </a:ln>
        </p:spPr>
        <p:txBody>
          <a:bodyPr/>
          <a:p>
            <a:endParaRPr lang="zh-CN" altLang="en-US"/>
          </a:p>
        </p:txBody>
      </p:sp>
      <p:sp>
        <p:nvSpPr>
          <p:cNvPr id="69926" name="ïṥḷïdé"/>
          <p:cNvSpPr/>
          <p:nvPr>
            <p:custDataLst>
              <p:tags r:id="rId296"/>
            </p:custDataLst>
          </p:nvPr>
        </p:nvSpPr>
        <p:spPr>
          <a:xfrm>
            <a:off x="3025775" y="4306888"/>
            <a:ext cx="165100" cy="165100"/>
          </a:xfrm>
          <a:custGeom>
            <a:avLst/>
            <a:gdLst/>
            <a:ahLst/>
            <a:cxnLst>
              <a:cxn ang="0">
                <a:pos x="2147483646" y="0"/>
              </a:cxn>
              <a:cxn ang="0">
                <a:pos x="0" y="2147483646"/>
              </a:cxn>
              <a:cxn ang="0">
                <a:pos x="2147483646" y="2147483646"/>
              </a:cxn>
              <a:cxn ang="0">
                <a:pos x="2147483646" y="2147483646"/>
              </a:cxn>
              <a:cxn ang="0">
                <a:pos x="2147483646" y="0"/>
              </a:cxn>
            </a:cxnLst>
            <a:pathLst>
              <a:path w="173" h="173">
                <a:moveTo>
                  <a:pt x="83" y="0"/>
                </a:moveTo>
                <a:lnTo>
                  <a:pt x="0" y="104"/>
                </a:lnTo>
                <a:lnTo>
                  <a:pt x="70" y="173"/>
                </a:lnTo>
                <a:lnTo>
                  <a:pt x="173" y="92"/>
                </a:lnTo>
                <a:lnTo>
                  <a:pt x="83" y="0"/>
                </a:lnTo>
                <a:close/>
              </a:path>
            </a:pathLst>
          </a:custGeom>
          <a:solidFill>
            <a:srgbClr val="58595B"/>
          </a:solidFill>
          <a:ln w="9525">
            <a:noFill/>
          </a:ln>
        </p:spPr>
        <p:txBody>
          <a:bodyPr/>
          <a:p>
            <a:endParaRPr lang="zh-CN" altLang="en-US"/>
          </a:p>
        </p:txBody>
      </p:sp>
      <p:sp>
        <p:nvSpPr>
          <p:cNvPr id="69927" name="iṥlîdê"/>
          <p:cNvSpPr/>
          <p:nvPr>
            <p:custDataLst>
              <p:tags r:id="rId297"/>
            </p:custDataLst>
          </p:nvPr>
        </p:nvSpPr>
        <p:spPr>
          <a:xfrm>
            <a:off x="2093913" y="4398963"/>
            <a:ext cx="317500" cy="317500"/>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28" name="ïŝľïḍè"/>
          <p:cNvSpPr/>
          <p:nvPr>
            <p:custDataLst>
              <p:tags r:id="rId298"/>
            </p:custDataLst>
          </p:nvPr>
        </p:nvSpPr>
        <p:spPr>
          <a:xfrm>
            <a:off x="2139950" y="4445000"/>
            <a:ext cx="225425" cy="225425"/>
          </a:xfrm>
          <a:prstGeom prst="ellipse">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29" name="ïṡlíḋè"/>
          <p:cNvSpPr/>
          <p:nvPr>
            <p:custDataLst>
              <p:tags r:id="rId299"/>
            </p:custDataLst>
          </p:nvPr>
        </p:nvSpPr>
        <p:spPr>
          <a:xfrm>
            <a:off x="2139950" y="4445000"/>
            <a:ext cx="117475" cy="117475"/>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0" y="2147483646"/>
              </a:cxn>
              <a:cxn ang="0">
                <a:pos x="2147483646" y="0"/>
              </a:cxn>
              <a:cxn ang="0">
                <a:pos x="2147483646" y="0"/>
              </a:cxn>
            </a:cxnLst>
            <a:pathLst>
              <a:path w="104" h="104">
                <a:moveTo>
                  <a:pt x="0" y="104"/>
                </a:moveTo>
                <a:cubicBezTo>
                  <a:pt x="0" y="104"/>
                  <a:pt x="0" y="104"/>
                  <a:pt x="0" y="104"/>
                </a:cubicBezTo>
                <a:cubicBezTo>
                  <a:pt x="0" y="104"/>
                  <a:pt x="0" y="104"/>
                  <a:pt x="0" y="104"/>
                </a:cubicBezTo>
                <a:moveTo>
                  <a:pt x="0" y="104"/>
                </a:moveTo>
                <a:cubicBezTo>
                  <a:pt x="0" y="104"/>
                  <a:pt x="0" y="104"/>
                  <a:pt x="0" y="104"/>
                </a:cubicBezTo>
                <a:cubicBezTo>
                  <a:pt x="0" y="104"/>
                  <a:pt x="0" y="104"/>
                  <a:pt x="0" y="104"/>
                </a:cubicBezTo>
                <a:moveTo>
                  <a:pt x="0" y="104"/>
                </a:moveTo>
                <a:cubicBezTo>
                  <a:pt x="0" y="104"/>
                  <a:pt x="0" y="104"/>
                  <a:pt x="0" y="104"/>
                </a:cubicBezTo>
                <a:cubicBezTo>
                  <a:pt x="0" y="104"/>
                  <a:pt x="0" y="104"/>
                  <a:pt x="0" y="104"/>
                </a:cubicBezTo>
                <a:moveTo>
                  <a:pt x="0" y="103"/>
                </a:moveTo>
                <a:cubicBezTo>
                  <a:pt x="0" y="104"/>
                  <a:pt x="0" y="104"/>
                  <a:pt x="0" y="104"/>
                </a:cubicBezTo>
                <a:cubicBezTo>
                  <a:pt x="0" y="104"/>
                  <a:pt x="0" y="104"/>
                  <a:pt x="0" y="103"/>
                </a:cubicBezTo>
                <a:moveTo>
                  <a:pt x="0" y="103"/>
                </a:moveTo>
                <a:cubicBezTo>
                  <a:pt x="0" y="103"/>
                  <a:pt x="0" y="103"/>
                  <a:pt x="0" y="103"/>
                </a:cubicBezTo>
                <a:cubicBezTo>
                  <a:pt x="0" y="103"/>
                  <a:pt x="0" y="103"/>
                  <a:pt x="0" y="103"/>
                </a:cubicBezTo>
                <a:moveTo>
                  <a:pt x="0" y="103"/>
                </a:moveTo>
                <a:cubicBezTo>
                  <a:pt x="0" y="103"/>
                  <a:pt x="0" y="103"/>
                  <a:pt x="0" y="103"/>
                </a:cubicBezTo>
                <a:cubicBezTo>
                  <a:pt x="0" y="103"/>
                  <a:pt x="0" y="103"/>
                  <a:pt x="0" y="103"/>
                </a:cubicBezTo>
                <a:moveTo>
                  <a:pt x="0" y="102"/>
                </a:moveTo>
                <a:cubicBezTo>
                  <a:pt x="0" y="103"/>
                  <a:pt x="0" y="103"/>
                  <a:pt x="0" y="103"/>
                </a:cubicBezTo>
                <a:cubicBezTo>
                  <a:pt x="0" y="103"/>
                  <a:pt x="0" y="103"/>
                  <a:pt x="0" y="102"/>
                </a:cubicBezTo>
                <a:moveTo>
                  <a:pt x="0" y="102"/>
                </a:moveTo>
                <a:cubicBezTo>
                  <a:pt x="0" y="102"/>
                  <a:pt x="0" y="102"/>
                  <a:pt x="0" y="102"/>
                </a:cubicBezTo>
                <a:cubicBezTo>
                  <a:pt x="0" y="102"/>
                  <a:pt x="0" y="102"/>
                  <a:pt x="0" y="102"/>
                </a:cubicBezTo>
                <a:moveTo>
                  <a:pt x="0" y="102"/>
                </a:moveTo>
                <a:cubicBezTo>
                  <a:pt x="0" y="102"/>
                  <a:pt x="0" y="102"/>
                  <a:pt x="0" y="102"/>
                </a:cubicBezTo>
                <a:cubicBezTo>
                  <a:pt x="0" y="102"/>
                  <a:pt x="0" y="102"/>
                  <a:pt x="0" y="102"/>
                </a:cubicBezTo>
                <a:moveTo>
                  <a:pt x="0" y="101"/>
                </a:moveTo>
                <a:cubicBezTo>
                  <a:pt x="0" y="102"/>
                  <a:pt x="0" y="102"/>
                  <a:pt x="0" y="102"/>
                </a:cubicBezTo>
                <a:cubicBezTo>
                  <a:pt x="0" y="102"/>
                  <a:pt x="0" y="102"/>
                  <a:pt x="0" y="101"/>
                </a:cubicBezTo>
                <a:moveTo>
                  <a:pt x="0" y="101"/>
                </a:moveTo>
                <a:cubicBezTo>
                  <a:pt x="0" y="101"/>
                  <a:pt x="0" y="101"/>
                  <a:pt x="0" y="101"/>
                </a:cubicBezTo>
                <a:cubicBezTo>
                  <a:pt x="0" y="101"/>
                  <a:pt x="0" y="101"/>
                  <a:pt x="0" y="101"/>
                </a:cubicBezTo>
                <a:moveTo>
                  <a:pt x="104" y="0"/>
                </a:moveTo>
                <a:cubicBezTo>
                  <a:pt x="104" y="0"/>
                  <a:pt x="104" y="0"/>
                  <a:pt x="104" y="0"/>
                </a:cubicBezTo>
                <a:cubicBezTo>
                  <a:pt x="104" y="0"/>
                  <a:pt x="104" y="0"/>
                  <a:pt x="104" y="0"/>
                </a:cubicBezTo>
                <a:moveTo>
                  <a:pt x="104" y="0"/>
                </a:moveTo>
                <a:cubicBezTo>
                  <a:pt x="104" y="0"/>
                  <a:pt x="104" y="0"/>
                  <a:pt x="104" y="0"/>
                </a:cubicBezTo>
                <a:cubicBezTo>
                  <a:pt x="104" y="0"/>
                  <a:pt x="104" y="0"/>
                  <a:pt x="104" y="0"/>
                </a:cubicBezTo>
                <a:moveTo>
                  <a:pt x="104" y="0"/>
                </a:moveTo>
                <a:cubicBezTo>
                  <a:pt x="104" y="0"/>
                  <a:pt x="104" y="0"/>
                  <a:pt x="104" y="0"/>
                </a:cubicBezTo>
                <a:cubicBezTo>
                  <a:pt x="104" y="0"/>
                  <a:pt x="104" y="0"/>
                  <a:pt x="104" y="0"/>
                </a:cubicBezTo>
                <a:moveTo>
                  <a:pt x="103" y="0"/>
                </a:moveTo>
                <a:cubicBezTo>
                  <a:pt x="103" y="0"/>
                  <a:pt x="104" y="0"/>
                  <a:pt x="104" y="0"/>
                </a:cubicBezTo>
                <a:cubicBezTo>
                  <a:pt x="104" y="0"/>
                  <a:pt x="103" y="0"/>
                  <a:pt x="103" y="0"/>
                </a:cubicBezTo>
                <a:moveTo>
                  <a:pt x="103" y="0"/>
                </a:moveTo>
                <a:cubicBezTo>
                  <a:pt x="103" y="0"/>
                  <a:pt x="103" y="0"/>
                  <a:pt x="103" y="0"/>
                </a:cubicBezTo>
                <a:cubicBezTo>
                  <a:pt x="103" y="0"/>
                  <a:pt x="103" y="0"/>
                  <a:pt x="103" y="0"/>
                </a:cubicBezTo>
                <a:moveTo>
                  <a:pt x="103" y="0"/>
                </a:moveTo>
                <a:cubicBezTo>
                  <a:pt x="103" y="0"/>
                  <a:pt x="103" y="0"/>
                  <a:pt x="103" y="0"/>
                </a:cubicBezTo>
                <a:cubicBezTo>
                  <a:pt x="103" y="0"/>
                  <a:pt x="103" y="0"/>
                  <a:pt x="103" y="0"/>
                </a:cubicBezTo>
                <a:moveTo>
                  <a:pt x="102" y="0"/>
                </a:moveTo>
                <a:cubicBezTo>
                  <a:pt x="102" y="0"/>
                  <a:pt x="103" y="0"/>
                  <a:pt x="103" y="0"/>
                </a:cubicBezTo>
                <a:cubicBezTo>
                  <a:pt x="103" y="0"/>
                  <a:pt x="102" y="0"/>
                  <a:pt x="102" y="0"/>
                </a:cubicBezTo>
                <a:moveTo>
                  <a:pt x="102" y="0"/>
                </a:moveTo>
                <a:cubicBezTo>
                  <a:pt x="102" y="0"/>
                  <a:pt x="102" y="0"/>
                  <a:pt x="102" y="0"/>
                </a:cubicBezTo>
                <a:cubicBezTo>
                  <a:pt x="102" y="0"/>
                  <a:pt x="102" y="0"/>
                  <a:pt x="102" y="0"/>
                </a:cubicBezTo>
                <a:moveTo>
                  <a:pt x="102" y="0"/>
                </a:moveTo>
                <a:cubicBezTo>
                  <a:pt x="102" y="0"/>
                  <a:pt x="102" y="0"/>
                  <a:pt x="102" y="0"/>
                </a:cubicBezTo>
                <a:cubicBezTo>
                  <a:pt x="102" y="0"/>
                  <a:pt x="102" y="0"/>
                  <a:pt x="102" y="0"/>
                </a:cubicBezTo>
                <a:moveTo>
                  <a:pt x="101" y="0"/>
                </a:moveTo>
                <a:cubicBezTo>
                  <a:pt x="101" y="0"/>
                  <a:pt x="102" y="0"/>
                  <a:pt x="102" y="0"/>
                </a:cubicBezTo>
                <a:cubicBezTo>
                  <a:pt x="102" y="0"/>
                  <a:pt x="101" y="0"/>
                  <a:pt x="101" y="0"/>
                </a:cubicBezTo>
                <a:moveTo>
                  <a:pt x="101" y="0"/>
                </a:moveTo>
                <a:cubicBezTo>
                  <a:pt x="101" y="0"/>
                  <a:pt x="101" y="0"/>
                  <a:pt x="101" y="0"/>
                </a:cubicBezTo>
                <a:cubicBezTo>
                  <a:pt x="101" y="0"/>
                  <a:pt x="101" y="0"/>
                  <a:pt x="101" y="0"/>
                </a:cubicBezTo>
                <a:moveTo>
                  <a:pt x="101" y="0"/>
                </a:moveTo>
                <a:cubicBezTo>
                  <a:pt x="45" y="0"/>
                  <a:pt x="0" y="45"/>
                  <a:pt x="0" y="101"/>
                </a:cubicBezTo>
                <a:cubicBezTo>
                  <a:pt x="0" y="101"/>
                  <a:pt x="0" y="101"/>
                  <a:pt x="0" y="101"/>
                </a:cubicBezTo>
                <a:cubicBezTo>
                  <a:pt x="0" y="45"/>
                  <a:pt x="45" y="0"/>
                  <a:pt x="101" y="0"/>
                </a:cubicBezTo>
                <a:cubicBezTo>
                  <a:pt x="101" y="0"/>
                  <a:pt x="101" y="0"/>
                  <a:pt x="101" y="0"/>
                </a:cubicBezTo>
                <a:cubicBezTo>
                  <a:pt x="101" y="0"/>
                  <a:pt x="101" y="0"/>
                  <a:pt x="101" y="0"/>
                </a:cubicBezTo>
              </a:path>
            </a:pathLst>
          </a:custGeom>
          <a:solidFill>
            <a:srgbClr val="CFCBCC"/>
          </a:solidFill>
          <a:ln w="9525">
            <a:noFill/>
          </a:ln>
        </p:spPr>
        <p:txBody>
          <a:bodyPr/>
          <a:p>
            <a:endParaRPr lang="zh-CN" altLang="en-US"/>
          </a:p>
        </p:txBody>
      </p:sp>
      <p:sp>
        <p:nvSpPr>
          <p:cNvPr id="69930" name="i$ḷidè"/>
          <p:cNvSpPr/>
          <p:nvPr>
            <p:custDataLst>
              <p:tags r:id="rId300"/>
            </p:custDataLst>
          </p:nvPr>
        </p:nvSpPr>
        <p:spPr>
          <a:xfrm>
            <a:off x="2139950" y="4445000"/>
            <a:ext cx="195263" cy="195263"/>
          </a:xfrm>
          <a:custGeom>
            <a:avLst/>
            <a:gdLst/>
            <a:ahLst/>
            <a:cxnLst>
              <a:cxn ang="0">
                <a:pos x="2147483646" y="0"/>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173" h="174">
                <a:moveTo>
                  <a:pt x="101" y="0"/>
                </a:moveTo>
                <a:cubicBezTo>
                  <a:pt x="45" y="0"/>
                  <a:pt x="0" y="45"/>
                  <a:pt x="0" y="101"/>
                </a:cubicBezTo>
                <a:cubicBezTo>
                  <a:pt x="0" y="101"/>
                  <a:pt x="0" y="101"/>
                  <a:pt x="0" y="101"/>
                </a:cubicBezTo>
                <a:cubicBezTo>
                  <a:pt x="0" y="101"/>
                  <a:pt x="0" y="101"/>
                  <a:pt x="0" y="101"/>
                </a:cubicBezTo>
                <a:cubicBezTo>
                  <a:pt x="0" y="101"/>
                  <a:pt x="0" y="101"/>
                  <a:pt x="0" y="101"/>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2"/>
                  <a:pt x="0" y="102"/>
                  <a:pt x="0" y="102"/>
                </a:cubicBezTo>
                <a:cubicBezTo>
                  <a:pt x="0" y="103"/>
                  <a:pt x="0" y="103"/>
                  <a:pt x="0" y="103"/>
                </a:cubicBezTo>
                <a:cubicBezTo>
                  <a:pt x="0" y="103"/>
                  <a:pt x="0" y="103"/>
                  <a:pt x="0" y="103"/>
                </a:cubicBezTo>
                <a:cubicBezTo>
                  <a:pt x="0" y="103"/>
                  <a:pt x="0" y="103"/>
                  <a:pt x="0" y="103"/>
                </a:cubicBezTo>
                <a:cubicBezTo>
                  <a:pt x="0" y="103"/>
                  <a:pt x="0" y="103"/>
                  <a:pt x="0" y="103"/>
                </a:cubicBezTo>
                <a:cubicBezTo>
                  <a:pt x="0" y="103"/>
                  <a:pt x="0" y="103"/>
                  <a:pt x="0" y="103"/>
                </a:cubicBezTo>
                <a:cubicBezTo>
                  <a:pt x="0" y="103"/>
                  <a:pt x="0" y="103"/>
                  <a:pt x="0" y="103"/>
                </a:cubicBezTo>
                <a:cubicBezTo>
                  <a:pt x="0" y="104"/>
                  <a:pt x="0" y="104"/>
                  <a:pt x="0" y="104"/>
                </a:cubicBezTo>
                <a:cubicBezTo>
                  <a:pt x="0" y="104"/>
                  <a:pt x="0" y="104"/>
                  <a:pt x="0" y="104"/>
                </a:cubicBezTo>
                <a:cubicBezTo>
                  <a:pt x="0" y="104"/>
                  <a:pt x="0" y="104"/>
                  <a:pt x="0" y="104"/>
                </a:cubicBezTo>
                <a:cubicBezTo>
                  <a:pt x="0" y="104"/>
                  <a:pt x="0" y="104"/>
                  <a:pt x="0" y="104"/>
                </a:cubicBezTo>
                <a:cubicBezTo>
                  <a:pt x="0" y="104"/>
                  <a:pt x="0" y="104"/>
                  <a:pt x="0" y="104"/>
                </a:cubicBezTo>
                <a:cubicBezTo>
                  <a:pt x="0" y="104"/>
                  <a:pt x="0" y="104"/>
                  <a:pt x="0" y="104"/>
                </a:cubicBezTo>
                <a:cubicBezTo>
                  <a:pt x="0" y="104"/>
                  <a:pt x="0" y="104"/>
                  <a:pt x="0" y="104"/>
                </a:cubicBezTo>
                <a:cubicBezTo>
                  <a:pt x="1" y="132"/>
                  <a:pt x="13" y="156"/>
                  <a:pt x="31" y="174"/>
                </a:cubicBezTo>
                <a:cubicBezTo>
                  <a:pt x="14" y="156"/>
                  <a:pt x="3" y="131"/>
                  <a:pt x="3" y="104"/>
                </a:cubicBezTo>
                <a:cubicBezTo>
                  <a:pt x="3" y="49"/>
                  <a:pt x="48" y="4"/>
                  <a:pt x="104" y="4"/>
                </a:cubicBezTo>
                <a:cubicBezTo>
                  <a:pt x="131" y="4"/>
                  <a:pt x="155" y="14"/>
                  <a:pt x="173" y="31"/>
                </a:cubicBezTo>
                <a:cubicBezTo>
                  <a:pt x="156" y="13"/>
                  <a:pt x="132" y="1"/>
                  <a:pt x="104" y="0"/>
                </a:cubicBezTo>
                <a:cubicBezTo>
                  <a:pt x="104" y="0"/>
                  <a:pt x="104" y="0"/>
                  <a:pt x="104" y="0"/>
                </a:cubicBezTo>
                <a:cubicBezTo>
                  <a:pt x="104" y="0"/>
                  <a:pt x="104" y="0"/>
                  <a:pt x="104" y="0"/>
                </a:cubicBezTo>
                <a:cubicBezTo>
                  <a:pt x="104" y="0"/>
                  <a:pt x="104" y="0"/>
                  <a:pt x="104" y="0"/>
                </a:cubicBezTo>
                <a:cubicBezTo>
                  <a:pt x="104" y="0"/>
                  <a:pt x="104" y="0"/>
                  <a:pt x="104" y="0"/>
                </a:cubicBezTo>
                <a:cubicBezTo>
                  <a:pt x="104" y="0"/>
                  <a:pt x="104" y="0"/>
                  <a:pt x="104" y="0"/>
                </a:cubicBezTo>
                <a:cubicBezTo>
                  <a:pt x="104" y="0"/>
                  <a:pt x="104" y="0"/>
                  <a:pt x="104" y="0"/>
                </a:cubicBezTo>
                <a:cubicBezTo>
                  <a:pt x="104" y="0"/>
                  <a:pt x="103" y="0"/>
                  <a:pt x="103" y="0"/>
                </a:cubicBezTo>
                <a:cubicBezTo>
                  <a:pt x="103" y="0"/>
                  <a:pt x="103" y="0"/>
                  <a:pt x="103" y="0"/>
                </a:cubicBezTo>
                <a:cubicBezTo>
                  <a:pt x="103" y="0"/>
                  <a:pt x="103" y="0"/>
                  <a:pt x="103" y="0"/>
                </a:cubicBezTo>
                <a:cubicBezTo>
                  <a:pt x="103" y="0"/>
                  <a:pt x="103" y="0"/>
                  <a:pt x="103" y="0"/>
                </a:cubicBezTo>
                <a:cubicBezTo>
                  <a:pt x="103" y="0"/>
                  <a:pt x="103" y="0"/>
                  <a:pt x="103" y="0"/>
                </a:cubicBezTo>
                <a:cubicBezTo>
                  <a:pt x="103" y="0"/>
                  <a:pt x="103" y="0"/>
                  <a:pt x="103" y="0"/>
                </a:cubicBezTo>
                <a:cubicBezTo>
                  <a:pt x="103" y="0"/>
                  <a:pt x="102" y="0"/>
                  <a:pt x="102" y="0"/>
                </a:cubicBezTo>
                <a:cubicBezTo>
                  <a:pt x="102" y="0"/>
                  <a:pt x="102" y="0"/>
                  <a:pt x="102" y="0"/>
                </a:cubicBezTo>
                <a:cubicBezTo>
                  <a:pt x="102" y="0"/>
                  <a:pt x="102" y="0"/>
                  <a:pt x="102" y="0"/>
                </a:cubicBezTo>
                <a:cubicBezTo>
                  <a:pt x="102" y="0"/>
                  <a:pt x="102" y="0"/>
                  <a:pt x="102" y="0"/>
                </a:cubicBezTo>
                <a:cubicBezTo>
                  <a:pt x="102" y="0"/>
                  <a:pt x="102" y="0"/>
                  <a:pt x="102" y="0"/>
                </a:cubicBezTo>
                <a:cubicBezTo>
                  <a:pt x="102" y="0"/>
                  <a:pt x="102" y="0"/>
                  <a:pt x="102" y="0"/>
                </a:cubicBezTo>
                <a:cubicBezTo>
                  <a:pt x="102" y="0"/>
                  <a:pt x="101" y="0"/>
                  <a:pt x="101" y="0"/>
                </a:cubicBezTo>
                <a:cubicBezTo>
                  <a:pt x="101" y="0"/>
                  <a:pt x="101" y="0"/>
                  <a:pt x="101" y="0"/>
                </a:cubicBezTo>
                <a:cubicBezTo>
                  <a:pt x="101" y="0"/>
                  <a:pt x="101" y="0"/>
                  <a:pt x="101" y="0"/>
                </a:cubicBezTo>
                <a:cubicBezTo>
                  <a:pt x="101" y="0"/>
                  <a:pt x="101" y="0"/>
                  <a:pt x="101" y="0"/>
                </a:cubicBezTo>
                <a:cubicBezTo>
                  <a:pt x="101" y="0"/>
                  <a:pt x="101" y="0"/>
                  <a:pt x="101" y="0"/>
                </a:cubicBezTo>
              </a:path>
            </a:pathLst>
          </a:custGeom>
          <a:solidFill>
            <a:srgbClr val="9A9B9E"/>
          </a:solidFill>
          <a:ln w="9525">
            <a:noFill/>
          </a:ln>
        </p:spPr>
        <p:txBody>
          <a:bodyPr/>
          <a:p>
            <a:endParaRPr lang="zh-CN" altLang="en-US"/>
          </a:p>
        </p:txBody>
      </p:sp>
      <p:sp>
        <p:nvSpPr>
          <p:cNvPr id="69931" name="íšlîďe"/>
          <p:cNvSpPr/>
          <p:nvPr>
            <p:custDataLst>
              <p:tags r:id="rId301"/>
            </p:custDataLst>
          </p:nvPr>
        </p:nvSpPr>
        <p:spPr>
          <a:xfrm>
            <a:off x="2212975" y="4514850"/>
            <a:ext cx="87313" cy="88900"/>
          </a:xfrm>
          <a:prstGeom prst="ellipse">
            <a:avLst/>
          </a:prstGeom>
          <a:solidFill>
            <a:srgbClr val="9A9B9E"/>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32" name="îṥḻîḍé"/>
          <p:cNvSpPr/>
          <p:nvPr>
            <p:custDataLst>
              <p:tags r:id="rId302"/>
            </p:custDataLst>
          </p:nvPr>
        </p:nvSpPr>
        <p:spPr>
          <a:xfrm>
            <a:off x="2209800" y="4513263"/>
            <a:ext cx="87313" cy="87312"/>
          </a:xfrm>
          <a:prstGeom prst="ellipse">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33" name="ïšľídè"/>
          <p:cNvSpPr/>
          <p:nvPr>
            <p:custDataLst>
              <p:tags r:id="rId303"/>
            </p:custDataLst>
          </p:nvPr>
        </p:nvSpPr>
        <p:spPr>
          <a:xfrm>
            <a:off x="2220913" y="4524375"/>
            <a:ext cx="65087" cy="65088"/>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34" name="išľîdé"/>
          <p:cNvSpPr/>
          <p:nvPr>
            <p:custDataLst>
              <p:tags r:id="rId304"/>
            </p:custDataLst>
          </p:nvPr>
        </p:nvSpPr>
        <p:spPr>
          <a:xfrm>
            <a:off x="2232025" y="4464050"/>
            <a:ext cx="41275" cy="41275"/>
          </a:xfrm>
          <a:custGeom>
            <a:avLst/>
            <a:gdLst/>
            <a:ahLst/>
            <a:cxnLst>
              <a:cxn ang="0">
                <a:pos x="0" y="0"/>
              </a:cxn>
              <a:cxn ang="0">
                <a:pos x="2147483646" y="2147483646"/>
              </a:cxn>
              <a:cxn ang="0">
                <a:pos x="2147483646" y="2147483646"/>
              </a:cxn>
              <a:cxn ang="0">
                <a:pos x="2147483646" y="0"/>
              </a:cxn>
              <a:cxn ang="0">
                <a:pos x="0" y="0"/>
              </a:cxn>
            </a:cxnLst>
            <a:pathLst>
              <a:path w="44" h="44">
                <a:moveTo>
                  <a:pt x="0" y="0"/>
                </a:moveTo>
                <a:lnTo>
                  <a:pt x="5" y="44"/>
                </a:lnTo>
                <a:lnTo>
                  <a:pt x="38" y="44"/>
                </a:lnTo>
                <a:lnTo>
                  <a:pt x="44" y="0"/>
                </a:lnTo>
                <a:lnTo>
                  <a:pt x="0" y="0"/>
                </a:lnTo>
                <a:close/>
              </a:path>
            </a:pathLst>
          </a:custGeom>
          <a:solidFill>
            <a:srgbClr val="58595B"/>
          </a:solidFill>
          <a:ln w="9525">
            <a:noFill/>
          </a:ln>
        </p:spPr>
        <p:txBody>
          <a:bodyPr/>
          <a:p>
            <a:endParaRPr lang="zh-CN" altLang="en-US"/>
          </a:p>
        </p:txBody>
      </p:sp>
      <p:sp>
        <p:nvSpPr>
          <p:cNvPr id="69935" name="ïṣlíḓê"/>
          <p:cNvSpPr/>
          <p:nvPr>
            <p:custDataLst>
              <p:tags r:id="rId305"/>
            </p:custDataLst>
          </p:nvPr>
        </p:nvSpPr>
        <p:spPr>
          <a:xfrm>
            <a:off x="2170113" y="4476750"/>
            <a:ext cx="55562" cy="55563"/>
          </a:xfrm>
          <a:custGeom>
            <a:avLst/>
            <a:gdLst/>
            <a:ahLst/>
            <a:cxnLst>
              <a:cxn ang="0">
                <a:pos x="0" y="2147483646"/>
              </a:cxn>
              <a:cxn ang="0">
                <a:pos x="2147483646" y="2147483646"/>
              </a:cxn>
              <a:cxn ang="0">
                <a:pos x="2147483646" y="2147483646"/>
              </a:cxn>
              <a:cxn ang="0">
                <a:pos x="2147483646" y="0"/>
              </a:cxn>
              <a:cxn ang="0">
                <a:pos x="0" y="2147483646"/>
              </a:cxn>
            </a:cxnLst>
            <a:pathLst>
              <a:path w="59" h="58">
                <a:moveTo>
                  <a:pt x="0" y="31"/>
                </a:moveTo>
                <a:lnTo>
                  <a:pt x="36" y="58"/>
                </a:lnTo>
                <a:lnTo>
                  <a:pt x="59" y="34"/>
                </a:lnTo>
                <a:lnTo>
                  <a:pt x="32" y="0"/>
                </a:lnTo>
                <a:lnTo>
                  <a:pt x="0" y="31"/>
                </a:lnTo>
                <a:close/>
              </a:path>
            </a:pathLst>
          </a:custGeom>
          <a:solidFill>
            <a:srgbClr val="58595B"/>
          </a:solidFill>
          <a:ln w="9525">
            <a:noFill/>
          </a:ln>
        </p:spPr>
        <p:txBody>
          <a:bodyPr/>
          <a:p>
            <a:endParaRPr lang="zh-CN" altLang="en-US"/>
          </a:p>
        </p:txBody>
      </p:sp>
      <p:sp>
        <p:nvSpPr>
          <p:cNvPr id="69936" name="ïSľïde"/>
          <p:cNvSpPr/>
          <p:nvPr>
            <p:custDataLst>
              <p:tags r:id="rId306"/>
            </p:custDataLst>
          </p:nvPr>
        </p:nvSpPr>
        <p:spPr>
          <a:xfrm>
            <a:off x="2157413" y="4537075"/>
            <a:ext cx="42862" cy="41275"/>
          </a:xfrm>
          <a:custGeom>
            <a:avLst/>
            <a:gdLst/>
            <a:ahLst/>
            <a:cxnLst>
              <a:cxn ang="0">
                <a:pos x="0" y="2147483646"/>
              </a:cxn>
              <a:cxn ang="0">
                <a:pos x="2147483646" y="2147483646"/>
              </a:cxn>
              <a:cxn ang="0">
                <a:pos x="2147483646" y="2147483646"/>
              </a:cxn>
              <a:cxn ang="0">
                <a:pos x="0" y="0"/>
              </a:cxn>
              <a:cxn ang="0">
                <a:pos x="0" y="2147483646"/>
              </a:cxn>
            </a:cxnLst>
            <a:pathLst>
              <a:path w="45" h="43">
                <a:moveTo>
                  <a:pt x="0" y="43"/>
                </a:moveTo>
                <a:lnTo>
                  <a:pt x="45" y="39"/>
                </a:lnTo>
                <a:lnTo>
                  <a:pt x="45" y="6"/>
                </a:lnTo>
                <a:lnTo>
                  <a:pt x="0" y="0"/>
                </a:lnTo>
                <a:lnTo>
                  <a:pt x="0" y="43"/>
                </a:lnTo>
                <a:close/>
              </a:path>
            </a:pathLst>
          </a:custGeom>
          <a:solidFill>
            <a:srgbClr val="58595B"/>
          </a:solidFill>
          <a:ln w="9525">
            <a:noFill/>
          </a:ln>
        </p:spPr>
        <p:txBody>
          <a:bodyPr/>
          <a:p>
            <a:endParaRPr lang="zh-CN" altLang="en-US"/>
          </a:p>
        </p:txBody>
      </p:sp>
      <p:sp>
        <p:nvSpPr>
          <p:cNvPr id="69937" name="îśḷídê"/>
          <p:cNvSpPr/>
          <p:nvPr>
            <p:custDataLst>
              <p:tags r:id="rId307"/>
            </p:custDataLst>
          </p:nvPr>
        </p:nvSpPr>
        <p:spPr>
          <a:xfrm>
            <a:off x="2170113" y="4584700"/>
            <a:ext cx="57150" cy="55563"/>
          </a:xfrm>
          <a:custGeom>
            <a:avLst/>
            <a:gdLst/>
            <a:ahLst/>
            <a:cxnLst>
              <a:cxn ang="0">
                <a:pos x="2147483646" y="2147483646"/>
              </a:cxn>
              <a:cxn ang="0">
                <a:pos x="2147483646" y="2147483646"/>
              </a:cxn>
              <a:cxn ang="0">
                <a:pos x="2147483646" y="0"/>
              </a:cxn>
              <a:cxn ang="0">
                <a:pos x="0" y="2147483646"/>
              </a:cxn>
              <a:cxn ang="0">
                <a:pos x="2147483646" y="2147483646"/>
              </a:cxn>
            </a:cxnLst>
            <a:pathLst>
              <a:path w="59" h="58">
                <a:moveTo>
                  <a:pt x="31" y="58"/>
                </a:moveTo>
                <a:lnTo>
                  <a:pt x="59" y="24"/>
                </a:lnTo>
                <a:lnTo>
                  <a:pt x="36" y="0"/>
                </a:lnTo>
                <a:lnTo>
                  <a:pt x="0" y="27"/>
                </a:lnTo>
                <a:lnTo>
                  <a:pt x="31" y="58"/>
                </a:lnTo>
                <a:close/>
              </a:path>
            </a:pathLst>
          </a:custGeom>
          <a:solidFill>
            <a:srgbClr val="58595B"/>
          </a:solidFill>
          <a:ln w="9525">
            <a:noFill/>
          </a:ln>
        </p:spPr>
        <p:txBody>
          <a:bodyPr/>
          <a:p>
            <a:endParaRPr lang="zh-CN" altLang="en-US"/>
          </a:p>
        </p:txBody>
      </p:sp>
      <p:sp>
        <p:nvSpPr>
          <p:cNvPr id="69938" name="íśḻîḑè"/>
          <p:cNvSpPr/>
          <p:nvPr>
            <p:custDataLst>
              <p:tags r:id="rId308"/>
            </p:custDataLst>
          </p:nvPr>
        </p:nvSpPr>
        <p:spPr>
          <a:xfrm>
            <a:off x="2232025" y="4610100"/>
            <a:ext cx="42863" cy="42863"/>
          </a:xfrm>
          <a:custGeom>
            <a:avLst/>
            <a:gdLst/>
            <a:ahLst/>
            <a:cxnLst>
              <a:cxn ang="0">
                <a:pos x="2147483646" y="2147483646"/>
              </a:cxn>
              <a:cxn ang="0">
                <a:pos x="2147483646" y="0"/>
              </a:cxn>
              <a:cxn ang="0">
                <a:pos x="2147483646" y="0"/>
              </a:cxn>
              <a:cxn ang="0">
                <a:pos x="0" y="2147483646"/>
              </a:cxn>
              <a:cxn ang="0">
                <a:pos x="2147483646" y="2147483646"/>
              </a:cxn>
            </a:cxnLst>
            <a:pathLst>
              <a:path w="44" h="45">
                <a:moveTo>
                  <a:pt x="44" y="45"/>
                </a:moveTo>
                <a:lnTo>
                  <a:pt x="38" y="0"/>
                </a:lnTo>
                <a:lnTo>
                  <a:pt x="5" y="0"/>
                </a:lnTo>
                <a:lnTo>
                  <a:pt x="0" y="45"/>
                </a:lnTo>
                <a:lnTo>
                  <a:pt x="44" y="45"/>
                </a:lnTo>
                <a:close/>
              </a:path>
            </a:pathLst>
          </a:custGeom>
          <a:solidFill>
            <a:srgbClr val="58595B"/>
          </a:solidFill>
          <a:ln w="9525">
            <a:noFill/>
          </a:ln>
        </p:spPr>
        <p:txBody>
          <a:bodyPr/>
          <a:p>
            <a:endParaRPr lang="zh-CN" altLang="en-US"/>
          </a:p>
        </p:txBody>
      </p:sp>
      <p:sp>
        <p:nvSpPr>
          <p:cNvPr id="69939" name="ïṣlídè"/>
          <p:cNvSpPr/>
          <p:nvPr>
            <p:custDataLst>
              <p:tags r:id="rId309"/>
            </p:custDataLst>
          </p:nvPr>
        </p:nvSpPr>
        <p:spPr>
          <a:xfrm>
            <a:off x="2279650" y="4583113"/>
            <a:ext cx="57150" cy="57150"/>
          </a:xfrm>
          <a:custGeom>
            <a:avLst/>
            <a:gdLst/>
            <a:ahLst/>
            <a:cxnLst>
              <a:cxn ang="0">
                <a:pos x="2147483646" y="2147483646"/>
              </a:cxn>
              <a:cxn ang="0">
                <a:pos x="2147483646" y="0"/>
              </a:cxn>
              <a:cxn ang="0">
                <a:pos x="0" y="2147483646"/>
              </a:cxn>
              <a:cxn ang="0">
                <a:pos x="2147483646" y="2147483646"/>
              </a:cxn>
              <a:cxn ang="0">
                <a:pos x="2147483646" y="2147483646"/>
              </a:cxn>
            </a:cxnLst>
            <a:pathLst>
              <a:path w="59" h="59">
                <a:moveTo>
                  <a:pt x="59" y="27"/>
                </a:moveTo>
                <a:lnTo>
                  <a:pt x="23" y="0"/>
                </a:lnTo>
                <a:lnTo>
                  <a:pt x="0" y="24"/>
                </a:lnTo>
                <a:lnTo>
                  <a:pt x="28" y="59"/>
                </a:lnTo>
                <a:lnTo>
                  <a:pt x="59" y="27"/>
                </a:lnTo>
                <a:close/>
              </a:path>
            </a:pathLst>
          </a:custGeom>
          <a:solidFill>
            <a:srgbClr val="58595B"/>
          </a:solidFill>
          <a:ln w="9525">
            <a:noFill/>
          </a:ln>
        </p:spPr>
        <p:txBody>
          <a:bodyPr/>
          <a:p>
            <a:endParaRPr lang="zh-CN" altLang="en-US"/>
          </a:p>
        </p:txBody>
      </p:sp>
      <p:sp>
        <p:nvSpPr>
          <p:cNvPr id="69940" name="ïşḷîḓè"/>
          <p:cNvSpPr/>
          <p:nvPr>
            <p:custDataLst>
              <p:tags r:id="rId310"/>
            </p:custDataLst>
          </p:nvPr>
        </p:nvSpPr>
        <p:spPr>
          <a:xfrm>
            <a:off x="2306638" y="4537075"/>
            <a:ext cx="41275" cy="41275"/>
          </a:xfrm>
          <a:custGeom>
            <a:avLst/>
            <a:gdLst/>
            <a:ahLst/>
            <a:cxnLst>
              <a:cxn ang="0">
                <a:pos x="2147483646" y="0"/>
              </a:cxn>
              <a:cxn ang="0">
                <a:pos x="0" y="2147483646"/>
              </a:cxn>
              <a:cxn ang="0">
                <a:pos x="0" y="2147483646"/>
              </a:cxn>
              <a:cxn ang="0">
                <a:pos x="2147483646" y="2147483646"/>
              </a:cxn>
              <a:cxn ang="0">
                <a:pos x="2147483646" y="0"/>
              </a:cxn>
            </a:cxnLst>
            <a:pathLst>
              <a:path w="44" h="43">
                <a:moveTo>
                  <a:pt x="44" y="0"/>
                </a:moveTo>
                <a:lnTo>
                  <a:pt x="0" y="6"/>
                </a:lnTo>
                <a:lnTo>
                  <a:pt x="0" y="39"/>
                </a:lnTo>
                <a:lnTo>
                  <a:pt x="44" y="43"/>
                </a:lnTo>
                <a:lnTo>
                  <a:pt x="44" y="0"/>
                </a:lnTo>
                <a:close/>
              </a:path>
            </a:pathLst>
          </a:custGeom>
          <a:solidFill>
            <a:srgbClr val="58595B"/>
          </a:solidFill>
          <a:ln w="9525">
            <a:noFill/>
          </a:ln>
        </p:spPr>
        <p:txBody>
          <a:bodyPr/>
          <a:p>
            <a:endParaRPr lang="zh-CN" altLang="en-US"/>
          </a:p>
        </p:txBody>
      </p:sp>
      <p:sp>
        <p:nvSpPr>
          <p:cNvPr id="69941" name="ïṩḻiḓè"/>
          <p:cNvSpPr/>
          <p:nvPr>
            <p:custDataLst>
              <p:tags r:id="rId311"/>
            </p:custDataLst>
          </p:nvPr>
        </p:nvSpPr>
        <p:spPr>
          <a:xfrm>
            <a:off x="2279650" y="4475163"/>
            <a:ext cx="55563" cy="55562"/>
          </a:xfrm>
          <a:custGeom>
            <a:avLst/>
            <a:gdLst/>
            <a:ahLst/>
            <a:cxnLst>
              <a:cxn ang="0">
                <a:pos x="2147483646" y="0"/>
              </a:cxn>
              <a:cxn ang="0">
                <a:pos x="0" y="2147483646"/>
              </a:cxn>
              <a:cxn ang="0">
                <a:pos x="2147483646" y="2147483646"/>
              </a:cxn>
              <a:cxn ang="0">
                <a:pos x="2147483646" y="2147483646"/>
              </a:cxn>
              <a:cxn ang="0">
                <a:pos x="2147483646" y="0"/>
              </a:cxn>
            </a:cxnLst>
            <a:pathLst>
              <a:path w="58" h="58">
                <a:moveTo>
                  <a:pt x="27" y="0"/>
                </a:moveTo>
                <a:lnTo>
                  <a:pt x="0" y="35"/>
                </a:lnTo>
                <a:lnTo>
                  <a:pt x="23" y="58"/>
                </a:lnTo>
                <a:lnTo>
                  <a:pt x="58" y="31"/>
                </a:lnTo>
                <a:lnTo>
                  <a:pt x="27" y="0"/>
                </a:lnTo>
                <a:close/>
              </a:path>
            </a:pathLst>
          </a:custGeom>
          <a:solidFill>
            <a:srgbClr val="58595B"/>
          </a:solidFill>
          <a:ln w="9525">
            <a:noFill/>
          </a:ln>
        </p:spPr>
        <p:txBody>
          <a:bodyPr/>
          <a:p>
            <a:endParaRPr lang="zh-CN" altLang="en-US"/>
          </a:p>
        </p:txBody>
      </p:sp>
      <p:sp>
        <p:nvSpPr>
          <p:cNvPr id="69942" name="iṧḷiďé"/>
          <p:cNvSpPr/>
          <p:nvPr>
            <p:custDataLst>
              <p:tags r:id="rId312"/>
            </p:custDataLst>
          </p:nvPr>
        </p:nvSpPr>
        <p:spPr>
          <a:xfrm>
            <a:off x="3243263" y="3463925"/>
            <a:ext cx="817562" cy="815975"/>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43" name="îŝḷídê"/>
          <p:cNvSpPr/>
          <p:nvPr>
            <p:custDataLst>
              <p:tags r:id="rId313"/>
            </p:custDataLst>
          </p:nvPr>
        </p:nvSpPr>
        <p:spPr>
          <a:xfrm>
            <a:off x="3360738" y="3581400"/>
            <a:ext cx="582612" cy="581025"/>
          </a:xfrm>
          <a:prstGeom prst="ellipse">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44" name="ï$1ïḍe"/>
          <p:cNvSpPr/>
          <p:nvPr>
            <p:custDataLst>
              <p:tags r:id="rId314"/>
            </p:custDataLst>
          </p:nvPr>
        </p:nvSpPr>
        <p:spPr>
          <a:xfrm>
            <a:off x="3360738" y="3581400"/>
            <a:ext cx="296862" cy="296863"/>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264" h="264">
                <a:moveTo>
                  <a:pt x="0" y="264"/>
                </a:moveTo>
                <a:cubicBezTo>
                  <a:pt x="0" y="264"/>
                  <a:pt x="0" y="264"/>
                  <a:pt x="0" y="264"/>
                </a:cubicBezTo>
                <a:cubicBezTo>
                  <a:pt x="0" y="264"/>
                  <a:pt x="0" y="264"/>
                  <a:pt x="0" y="264"/>
                </a:cubicBezTo>
                <a:moveTo>
                  <a:pt x="0" y="263"/>
                </a:moveTo>
                <a:cubicBezTo>
                  <a:pt x="0" y="263"/>
                  <a:pt x="0" y="263"/>
                  <a:pt x="0" y="263"/>
                </a:cubicBezTo>
                <a:cubicBezTo>
                  <a:pt x="0" y="263"/>
                  <a:pt x="0" y="263"/>
                  <a:pt x="0" y="263"/>
                </a:cubicBezTo>
                <a:moveTo>
                  <a:pt x="0" y="263"/>
                </a:moveTo>
                <a:cubicBezTo>
                  <a:pt x="0" y="263"/>
                  <a:pt x="0" y="263"/>
                  <a:pt x="0" y="263"/>
                </a:cubicBezTo>
                <a:cubicBezTo>
                  <a:pt x="0" y="263"/>
                  <a:pt x="0" y="263"/>
                  <a:pt x="0" y="263"/>
                </a:cubicBezTo>
                <a:moveTo>
                  <a:pt x="0" y="262"/>
                </a:moveTo>
                <a:cubicBezTo>
                  <a:pt x="0" y="262"/>
                  <a:pt x="0" y="263"/>
                  <a:pt x="0" y="263"/>
                </a:cubicBezTo>
                <a:cubicBezTo>
                  <a:pt x="0" y="263"/>
                  <a:pt x="0" y="262"/>
                  <a:pt x="0" y="262"/>
                </a:cubicBezTo>
                <a:moveTo>
                  <a:pt x="0" y="262"/>
                </a:moveTo>
                <a:cubicBezTo>
                  <a:pt x="0" y="262"/>
                  <a:pt x="0" y="262"/>
                  <a:pt x="0" y="262"/>
                </a:cubicBezTo>
                <a:cubicBezTo>
                  <a:pt x="0" y="262"/>
                  <a:pt x="0" y="262"/>
                  <a:pt x="0" y="262"/>
                </a:cubicBezTo>
                <a:moveTo>
                  <a:pt x="0" y="262"/>
                </a:moveTo>
                <a:cubicBezTo>
                  <a:pt x="0" y="262"/>
                  <a:pt x="0" y="262"/>
                  <a:pt x="0" y="262"/>
                </a:cubicBezTo>
                <a:cubicBezTo>
                  <a:pt x="0" y="262"/>
                  <a:pt x="0" y="262"/>
                  <a:pt x="0" y="262"/>
                </a:cubicBezTo>
                <a:moveTo>
                  <a:pt x="0" y="261"/>
                </a:moveTo>
                <a:cubicBezTo>
                  <a:pt x="0" y="261"/>
                  <a:pt x="0" y="261"/>
                  <a:pt x="0" y="261"/>
                </a:cubicBezTo>
                <a:cubicBezTo>
                  <a:pt x="0" y="261"/>
                  <a:pt x="0" y="261"/>
                  <a:pt x="0" y="261"/>
                </a:cubicBezTo>
                <a:moveTo>
                  <a:pt x="0" y="261"/>
                </a:moveTo>
                <a:cubicBezTo>
                  <a:pt x="0" y="261"/>
                  <a:pt x="0" y="261"/>
                  <a:pt x="0" y="261"/>
                </a:cubicBezTo>
                <a:cubicBezTo>
                  <a:pt x="0" y="261"/>
                  <a:pt x="0" y="261"/>
                  <a:pt x="0" y="261"/>
                </a:cubicBezTo>
                <a:moveTo>
                  <a:pt x="0" y="260"/>
                </a:moveTo>
                <a:cubicBezTo>
                  <a:pt x="0" y="260"/>
                  <a:pt x="0" y="260"/>
                  <a:pt x="0" y="260"/>
                </a:cubicBezTo>
                <a:cubicBezTo>
                  <a:pt x="0" y="260"/>
                  <a:pt x="0" y="260"/>
                  <a:pt x="0" y="260"/>
                </a:cubicBezTo>
                <a:moveTo>
                  <a:pt x="0" y="260"/>
                </a:moveTo>
                <a:cubicBezTo>
                  <a:pt x="0" y="260"/>
                  <a:pt x="0" y="260"/>
                  <a:pt x="0" y="260"/>
                </a:cubicBezTo>
                <a:cubicBezTo>
                  <a:pt x="0" y="260"/>
                  <a:pt x="0" y="260"/>
                  <a:pt x="0" y="260"/>
                </a:cubicBezTo>
                <a:moveTo>
                  <a:pt x="0" y="259"/>
                </a:moveTo>
                <a:cubicBezTo>
                  <a:pt x="0" y="260"/>
                  <a:pt x="0" y="260"/>
                  <a:pt x="0" y="260"/>
                </a:cubicBezTo>
                <a:cubicBezTo>
                  <a:pt x="0" y="260"/>
                  <a:pt x="0" y="260"/>
                  <a:pt x="0" y="259"/>
                </a:cubicBezTo>
                <a:moveTo>
                  <a:pt x="264" y="0"/>
                </a:moveTo>
                <a:cubicBezTo>
                  <a:pt x="264" y="0"/>
                  <a:pt x="264" y="0"/>
                  <a:pt x="264" y="0"/>
                </a:cubicBezTo>
                <a:cubicBezTo>
                  <a:pt x="264" y="0"/>
                  <a:pt x="264" y="0"/>
                  <a:pt x="264" y="0"/>
                </a:cubicBezTo>
                <a:moveTo>
                  <a:pt x="263" y="0"/>
                </a:moveTo>
                <a:cubicBezTo>
                  <a:pt x="263" y="0"/>
                  <a:pt x="263" y="0"/>
                  <a:pt x="263" y="0"/>
                </a:cubicBezTo>
                <a:cubicBezTo>
                  <a:pt x="263" y="0"/>
                  <a:pt x="263" y="0"/>
                  <a:pt x="263" y="0"/>
                </a:cubicBezTo>
                <a:moveTo>
                  <a:pt x="263" y="0"/>
                </a:moveTo>
                <a:cubicBezTo>
                  <a:pt x="263" y="0"/>
                  <a:pt x="263" y="0"/>
                  <a:pt x="263" y="0"/>
                </a:cubicBezTo>
                <a:cubicBezTo>
                  <a:pt x="263" y="0"/>
                  <a:pt x="263" y="0"/>
                  <a:pt x="263" y="0"/>
                </a:cubicBezTo>
                <a:moveTo>
                  <a:pt x="263" y="0"/>
                </a:moveTo>
                <a:cubicBezTo>
                  <a:pt x="263" y="0"/>
                  <a:pt x="263" y="0"/>
                  <a:pt x="263" y="0"/>
                </a:cubicBezTo>
                <a:cubicBezTo>
                  <a:pt x="263" y="0"/>
                  <a:pt x="263" y="0"/>
                  <a:pt x="263" y="0"/>
                </a:cubicBezTo>
                <a:moveTo>
                  <a:pt x="262" y="0"/>
                </a:moveTo>
                <a:cubicBezTo>
                  <a:pt x="262" y="0"/>
                  <a:pt x="262" y="0"/>
                  <a:pt x="262" y="0"/>
                </a:cubicBezTo>
                <a:cubicBezTo>
                  <a:pt x="262" y="0"/>
                  <a:pt x="262" y="0"/>
                  <a:pt x="262" y="0"/>
                </a:cubicBezTo>
                <a:moveTo>
                  <a:pt x="262" y="0"/>
                </a:moveTo>
                <a:cubicBezTo>
                  <a:pt x="262" y="0"/>
                  <a:pt x="262" y="0"/>
                  <a:pt x="262" y="0"/>
                </a:cubicBezTo>
                <a:cubicBezTo>
                  <a:pt x="262" y="0"/>
                  <a:pt x="262" y="0"/>
                  <a:pt x="262" y="0"/>
                </a:cubicBezTo>
                <a:moveTo>
                  <a:pt x="261" y="0"/>
                </a:moveTo>
                <a:cubicBezTo>
                  <a:pt x="261" y="0"/>
                  <a:pt x="261" y="0"/>
                  <a:pt x="261" y="0"/>
                </a:cubicBezTo>
                <a:cubicBezTo>
                  <a:pt x="261" y="0"/>
                  <a:pt x="261" y="0"/>
                  <a:pt x="261" y="0"/>
                </a:cubicBezTo>
                <a:moveTo>
                  <a:pt x="261" y="0"/>
                </a:moveTo>
                <a:cubicBezTo>
                  <a:pt x="261" y="0"/>
                  <a:pt x="261" y="0"/>
                  <a:pt x="261" y="0"/>
                </a:cubicBezTo>
                <a:cubicBezTo>
                  <a:pt x="261" y="0"/>
                  <a:pt x="261" y="0"/>
                  <a:pt x="261" y="0"/>
                </a:cubicBezTo>
                <a:moveTo>
                  <a:pt x="260" y="0"/>
                </a:moveTo>
                <a:cubicBezTo>
                  <a:pt x="260" y="0"/>
                  <a:pt x="261" y="0"/>
                  <a:pt x="261" y="0"/>
                </a:cubicBezTo>
                <a:cubicBezTo>
                  <a:pt x="261" y="0"/>
                  <a:pt x="260" y="0"/>
                  <a:pt x="260" y="0"/>
                </a:cubicBezTo>
                <a:moveTo>
                  <a:pt x="260" y="0"/>
                </a:moveTo>
                <a:cubicBezTo>
                  <a:pt x="260" y="0"/>
                  <a:pt x="260" y="0"/>
                  <a:pt x="260" y="0"/>
                </a:cubicBezTo>
                <a:cubicBezTo>
                  <a:pt x="260" y="0"/>
                  <a:pt x="260" y="0"/>
                  <a:pt x="260" y="0"/>
                </a:cubicBezTo>
                <a:moveTo>
                  <a:pt x="260" y="0"/>
                </a:moveTo>
                <a:cubicBezTo>
                  <a:pt x="260" y="0"/>
                  <a:pt x="260" y="0"/>
                  <a:pt x="260" y="0"/>
                </a:cubicBezTo>
                <a:cubicBezTo>
                  <a:pt x="260" y="0"/>
                  <a:pt x="260" y="0"/>
                  <a:pt x="260" y="0"/>
                </a:cubicBezTo>
              </a:path>
            </a:pathLst>
          </a:custGeom>
          <a:solidFill>
            <a:srgbClr val="CFCBCC"/>
          </a:solidFill>
          <a:ln w="9525">
            <a:noFill/>
          </a:ln>
        </p:spPr>
        <p:txBody>
          <a:bodyPr/>
          <a:p>
            <a:endParaRPr lang="zh-CN" altLang="en-US"/>
          </a:p>
        </p:txBody>
      </p:sp>
      <p:sp>
        <p:nvSpPr>
          <p:cNvPr id="69945" name="îṥḻide"/>
          <p:cNvSpPr/>
          <p:nvPr>
            <p:custDataLst>
              <p:tags r:id="rId315"/>
            </p:custDataLst>
          </p:nvPr>
        </p:nvSpPr>
        <p:spPr>
          <a:xfrm>
            <a:off x="3360738" y="3581400"/>
            <a:ext cx="501650" cy="501650"/>
          </a:xfrm>
          <a:custGeom>
            <a:avLst/>
            <a:gdLst/>
            <a:ahLst/>
            <a:cxnLst>
              <a:cxn ang="0">
                <a:pos x="2147483646" y="0"/>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446" h="446">
                <a:moveTo>
                  <a:pt x="259" y="0"/>
                </a:moveTo>
                <a:cubicBezTo>
                  <a:pt x="116" y="0"/>
                  <a:pt x="0" y="116"/>
                  <a:pt x="0" y="259"/>
                </a:cubicBezTo>
                <a:cubicBezTo>
                  <a:pt x="0" y="259"/>
                  <a:pt x="0" y="259"/>
                  <a:pt x="0" y="259"/>
                </a:cubicBezTo>
                <a:cubicBezTo>
                  <a:pt x="0" y="260"/>
                  <a:pt x="0" y="260"/>
                  <a:pt x="0" y="260"/>
                </a:cubicBezTo>
                <a:cubicBezTo>
                  <a:pt x="0" y="260"/>
                  <a:pt x="0" y="260"/>
                  <a:pt x="0" y="260"/>
                </a:cubicBezTo>
                <a:cubicBezTo>
                  <a:pt x="0" y="260"/>
                  <a:pt x="0" y="260"/>
                  <a:pt x="0" y="260"/>
                </a:cubicBezTo>
                <a:cubicBezTo>
                  <a:pt x="0" y="260"/>
                  <a:pt x="0" y="260"/>
                  <a:pt x="0" y="260"/>
                </a:cubicBezTo>
                <a:cubicBezTo>
                  <a:pt x="0" y="260"/>
                  <a:pt x="0" y="260"/>
                  <a:pt x="0" y="260"/>
                </a:cubicBezTo>
                <a:cubicBezTo>
                  <a:pt x="0" y="261"/>
                  <a:pt x="0" y="261"/>
                  <a:pt x="0" y="261"/>
                </a:cubicBezTo>
                <a:cubicBezTo>
                  <a:pt x="0" y="261"/>
                  <a:pt x="0" y="261"/>
                  <a:pt x="0" y="261"/>
                </a:cubicBezTo>
                <a:cubicBezTo>
                  <a:pt x="0" y="261"/>
                  <a:pt x="0" y="261"/>
                  <a:pt x="0" y="261"/>
                </a:cubicBezTo>
                <a:cubicBezTo>
                  <a:pt x="0" y="261"/>
                  <a:pt x="0" y="261"/>
                  <a:pt x="0" y="261"/>
                </a:cubicBezTo>
                <a:cubicBezTo>
                  <a:pt x="0" y="261"/>
                  <a:pt x="0" y="262"/>
                  <a:pt x="0" y="262"/>
                </a:cubicBezTo>
                <a:cubicBezTo>
                  <a:pt x="0" y="262"/>
                  <a:pt x="0" y="262"/>
                  <a:pt x="0" y="262"/>
                </a:cubicBezTo>
                <a:cubicBezTo>
                  <a:pt x="0" y="262"/>
                  <a:pt x="0" y="262"/>
                  <a:pt x="0" y="262"/>
                </a:cubicBezTo>
                <a:cubicBezTo>
                  <a:pt x="0" y="262"/>
                  <a:pt x="0" y="262"/>
                  <a:pt x="0" y="262"/>
                </a:cubicBezTo>
                <a:cubicBezTo>
                  <a:pt x="0" y="262"/>
                  <a:pt x="0" y="262"/>
                  <a:pt x="0" y="262"/>
                </a:cubicBezTo>
                <a:cubicBezTo>
                  <a:pt x="0" y="262"/>
                  <a:pt x="0" y="263"/>
                  <a:pt x="0" y="263"/>
                </a:cubicBezTo>
                <a:cubicBezTo>
                  <a:pt x="0" y="263"/>
                  <a:pt x="0" y="263"/>
                  <a:pt x="0" y="263"/>
                </a:cubicBezTo>
                <a:cubicBezTo>
                  <a:pt x="0" y="263"/>
                  <a:pt x="0" y="263"/>
                  <a:pt x="0" y="263"/>
                </a:cubicBezTo>
                <a:cubicBezTo>
                  <a:pt x="0" y="263"/>
                  <a:pt x="0" y="263"/>
                  <a:pt x="0" y="263"/>
                </a:cubicBezTo>
                <a:cubicBezTo>
                  <a:pt x="0" y="263"/>
                  <a:pt x="0" y="263"/>
                  <a:pt x="0" y="263"/>
                </a:cubicBezTo>
                <a:cubicBezTo>
                  <a:pt x="0" y="264"/>
                  <a:pt x="0" y="264"/>
                  <a:pt x="0" y="264"/>
                </a:cubicBezTo>
                <a:cubicBezTo>
                  <a:pt x="0" y="264"/>
                  <a:pt x="0" y="264"/>
                  <a:pt x="0" y="264"/>
                </a:cubicBezTo>
                <a:cubicBezTo>
                  <a:pt x="1" y="335"/>
                  <a:pt x="32" y="400"/>
                  <a:pt x="80" y="446"/>
                </a:cubicBezTo>
                <a:cubicBezTo>
                  <a:pt x="35" y="400"/>
                  <a:pt x="8" y="337"/>
                  <a:pt x="8" y="267"/>
                </a:cubicBezTo>
                <a:cubicBezTo>
                  <a:pt x="8" y="124"/>
                  <a:pt x="124" y="8"/>
                  <a:pt x="267" y="8"/>
                </a:cubicBezTo>
                <a:cubicBezTo>
                  <a:pt x="337" y="8"/>
                  <a:pt x="400" y="35"/>
                  <a:pt x="446" y="80"/>
                </a:cubicBezTo>
                <a:cubicBezTo>
                  <a:pt x="400" y="32"/>
                  <a:pt x="336" y="1"/>
                  <a:pt x="264" y="0"/>
                </a:cubicBezTo>
                <a:cubicBezTo>
                  <a:pt x="264" y="0"/>
                  <a:pt x="264" y="0"/>
                  <a:pt x="264" y="0"/>
                </a:cubicBezTo>
                <a:cubicBezTo>
                  <a:pt x="264" y="0"/>
                  <a:pt x="264" y="0"/>
                  <a:pt x="263" y="0"/>
                </a:cubicBezTo>
                <a:cubicBezTo>
                  <a:pt x="263" y="0"/>
                  <a:pt x="263" y="0"/>
                  <a:pt x="263" y="0"/>
                </a:cubicBezTo>
                <a:cubicBezTo>
                  <a:pt x="263" y="0"/>
                  <a:pt x="263" y="0"/>
                  <a:pt x="263" y="0"/>
                </a:cubicBezTo>
                <a:cubicBezTo>
                  <a:pt x="263" y="0"/>
                  <a:pt x="263" y="0"/>
                  <a:pt x="263" y="0"/>
                </a:cubicBezTo>
                <a:cubicBezTo>
                  <a:pt x="263" y="0"/>
                  <a:pt x="263" y="0"/>
                  <a:pt x="263" y="0"/>
                </a:cubicBezTo>
                <a:cubicBezTo>
                  <a:pt x="263" y="0"/>
                  <a:pt x="263" y="0"/>
                  <a:pt x="263" y="0"/>
                </a:cubicBezTo>
                <a:cubicBezTo>
                  <a:pt x="262" y="0"/>
                  <a:pt x="262" y="0"/>
                  <a:pt x="262" y="0"/>
                </a:cubicBezTo>
                <a:cubicBezTo>
                  <a:pt x="262" y="0"/>
                  <a:pt x="262" y="0"/>
                  <a:pt x="262" y="0"/>
                </a:cubicBezTo>
                <a:cubicBezTo>
                  <a:pt x="262" y="0"/>
                  <a:pt x="262" y="0"/>
                  <a:pt x="262" y="0"/>
                </a:cubicBezTo>
                <a:cubicBezTo>
                  <a:pt x="262" y="0"/>
                  <a:pt x="262" y="0"/>
                  <a:pt x="262" y="0"/>
                </a:cubicBezTo>
                <a:cubicBezTo>
                  <a:pt x="262" y="0"/>
                  <a:pt x="262" y="0"/>
                  <a:pt x="261" y="0"/>
                </a:cubicBezTo>
                <a:cubicBezTo>
                  <a:pt x="261" y="0"/>
                  <a:pt x="261" y="0"/>
                  <a:pt x="261" y="0"/>
                </a:cubicBezTo>
                <a:cubicBezTo>
                  <a:pt x="261" y="0"/>
                  <a:pt x="261" y="0"/>
                  <a:pt x="261" y="0"/>
                </a:cubicBezTo>
                <a:cubicBezTo>
                  <a:pt x="261" y="0"/>
                  <a:pt x="261" y="0"/>
                  <a:pt x="261" y="0"/>
                </a:cubicBezTo>
                <a:cubicBezTo>
                  <a:pt x="261" y="0"/>
                  <a:pt x="261" y="0"/>
                  <a:pt x="261" y="0"/>
                </a:cubicBezTo>
                <a:cubicBezTo>
                  <a:pt x="261" y="0"/>
                  <a:pt x="260" y="0"/>
                  <a:pt x="260" y="0"/>
                </a:cubicBezTo>
                <a:cubicBezTo>
                  <a:pt x="260" y="0"/>
                  <a:pt x="260" y="0"/>
                  <a:pt x="260" y="0"/>
                </a:cubicBezTo>
                <a:cubicBezTo>
                  <a:pt x="260" y="0"/>
                  <a:pt x="260" y="0"/>
                  <a:pt x="260" y="0"/>
                </a:cubicBezTo>
                <a:cubicBezTo>
                  <a:pt x="260" y="0"/>
                  <a:pt x="260" y="0"/>
                  <a:pt x="260" y="0"/>
                </a:cubicBezTo>
                <a:cubicBezTo>
                  <a:pt x="260" y="0"/>
                  <a:pt x="260" y="0"/>
                  <a:pt x="260" y="0"/>
                </a:cubicBezTo>
                <a:cubicBezTo>
                  <a:pt x="259" y="0"/>
                  <a:pt x="259" y="0"/>
                  <a:pt x="259" y="0"/>
                </a:cubicBezTo>
                <a:cubicBezTo>
                  <a:pt x="259" y="0"/>
                  <a:pt x="259" y="0"/>
                  <a:pt x="259" y="0"/>
                </a:cubicBezTo>
              </a:path>
            </a:pathLst>
          </a:custGeom>
          <a:solidFill>
            <a:srgbClr val="535355"/>
          </a:solidFill>
          <a:ln w="9525">
            <a:noFill/>
          </a:ln>
        </p:spPr>
        <p:txBody>
          <a:bodyPr/>
          <a:p>
            <a:endParaRPr lang="zh-CN" altLang="en-US"/>
          </a:p>
        </p:txBody>
      </p:sp>
      <p:sp>
        <p:nvSpPr>
          <p:cNvPr id="69946" name="íšļîḓé"/>
          <p:cNvSpPr/>
          <p:nvPr>
            <p:custDataLst>
              <p:tags r:id="rId316"/>
            </p:custDataLst>
          </p:nvPr>
        </p:nvSpPr>
        <p:spPr>
          <a:xfrm>
            <a:off x="3549650" y="3763963"/>
            <a:ext cx="225425" cy="227012"/>
          </a:xfrm>
          <a:prstGeom prst="ellipse">
            <a:avLst/>
          </a:prstGeom>
          <a:solidFill>
            <a:srgbClr val="535355"/>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47" name="iśļíḍê"/>
          <p:cNvSpPr/>
          <p:nvPr>
            <p:custDataLst>
              <p:tags r:id="rId317"/>
            </p:custDataLst>
          </p:nvPr>
        </p:nvSpPr>
        <p:spPr>
          <a:xfrm>
            <a:off x="3538538" y="3759200"/>
            <a:ext cx="227012" cy="227013"/>
          </a:xfrm>
          <a:prstGeom prst="ellipse">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48" name="îŝḷíḑè"/>
          <p:cNvSpPr/>
          <p:nvPr>
            <p:custDataLst>
              <p:tags r:id="rId318"/>
            </p:custDataLst>
          </p:nvPr>
        </p:nvSpPr>
        <p:spPr>
          <a:xfrm>
            <a:off x="3567113" y="3787775"/>
            <a:ext cx="169862" cy="169863"/>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49" name="îṩḻiďè"/>
          <p:cNvSpPr/>
          <p:nvPr>
            <p:custDataLst>
              <p:tags r:id="rId319"/>
            </p:custDataLst>
          </p:nvPr>
        </p:nvSpPr>
        <p:spPr>
          <a:xfrm>
            <a:off x="3595688" y="3627438"/>
            <a:ext cx="109537" cy="109537"/>
          </a:xfrm>
          <a:custGeom>
            <a:avLst/>
            <a:gdLst/>
            <a:ahLst/>
            <a:cxnLst>
              <a:cxn ang="0">
                <a:pos x="0" y="0"/>
              </a:cxn>
              <a:cxn ang="0">
                <a:pos x="2147483646" y="2147483646"/>
              </a:cxn>
              <a:cxn ang="0">
                <a:pos x="2147483646" y="2147483646"/>
              </a:cxn>
              <a:cxn ang="0">
                <a:pos x="2147483646" y="0"/>
              </a:cxn>
              <a:cxn ang="0">
                <a:pos x="0" y="0"/>
              </a:cxn>
            </a:cxnLst>
            <a:pathLst>
              <a:path w="114" h="115">
                <a:moveTo>
                  <a:pt x="0" y="0"/>
                </a:moveTo>
                <a:lnTo>
                  <a:pt x="15" y="115"/>
                </a:lnTo>
                <a:lnTo>
                  <a:pt x="100" y="115"/>
                </a:lnTo>
                <a:lnTo>
                  <a:pt x="114" y="0"/>
                </a:lnTo>
                <a:lnTo>
                  <a:pt x="0" y="0"/>
                </a:lnTo>
                <a:close/>
              </a:path>
            </a:pathLst>
          </a:custGeom>
          <a:solidFill>
            <a:srgbClr val="58595B"/>
          </a:solidFill>
          <a:ln w="9525">
            <a:noFill/>
          </a:ln>
        </p:spPr>
        <p:txBody>
          <a:bodyPr/>
          <a:p>
            <a:endParaRPr lang="zh-CN" altLang="en-US"/>
          </a:p>
        </p:txBody>
      </p:sp>
      <p:sp>
        <p:nvSpPr>
          <p:cNvPr id="69950" name="íš1ïḍe"/>
          <p:cNvSpPr/>
          <p:nvPr>
            <p:custDataLst>
              <p:tags r:id="rId320"/>
            </p:custDataLst>
          </p:nvPr>
        </p:nvSpPr>
        <p:spPr>
          <a:xfrm>
            <a:off x="3440113" y="3662363"/>
            <a:ext cx="142875" cy="144462"/>
          </a:xfrm>
          <a:custGeom>
            <a:avLst/>
            <a:gdLst/>
            <a:ahLst/>
            <a:cxnLst>
              <a:cxn ang="0">
                <a:pos x="0" y="2147483646"/>
              </a:cxn>
              <a:cxn ang="0">
                <a:pos x="2147483646" y="2147483646"/>
              </a:cxn>
              <a:cxn ang="0">
                <a:pos x="2147483646" y="2147483646"/>
              </a:cxn>
              <a:cxn ang="0">
                <a:pos x="2147483646" y="0"/>
              </a:cxn>
              <a:cxn ang="0">
                <a:pos x="0" y="2147483646"/>
              </a:cxn>
            </a:cxnLst>
            <a:pathLst>
              <a:path w="150" h="151">
                <a:moveTo>
                  <a:pt x="0" y="80"/>
                </a:moveTo>
                <a:lnTo>
                  <a:pt x="90" y="151"/>
                </a:lnTo>
                <a:lnTo>
                  <a:pt x="150" y="91"/>
                </a:lnTo>
                <a:lnTo>
                  <a:pt x="79" y="0"/>
                </a:lnTo>
                <a:lnTo>
                  <a:pt x="0" y="80"/>
                </a:lnTo>
                <a:close/>
              </a:path>
            </a:pathLst>
          </a:custGeom>
          <a:solidFill>
            <a:srgbClr val="58595B"/>
          </a:solidFill>
          <a:ln w="9525">
            <a:noFill/>
          </a:ln>
        </p:spPr>
        <p:txBody>
          <a:bodyPr/>
          <a:p>
            <a:endParaRPr lang="zh-CN" altLang="en-US"/>
          </a:p>
        </p:txBody>
      </p:sp>
      <p:sp>
        <p:nvSpPr>
          <p:cNvPr id="69951" name="î$ḷïḓe"/>
          <p:cNvSpPr/>
          <p:nvPr>
            <p:custDataLst>
              <p:tags r:id="rId321"/>
            </p:custDataLst>
          </p:nvPr>
        </p:nvSpPr>
        <p:spPr>
          <a:xfrm>
            <a:off x="3406775" y="3821113"/>
            <a:ext cx="107950" cy="106362"/>
          </a:xfrm>
          <a:custGeom>
            <a:avLst/>
            <a:gdLst/>
            <a:ahLst/>
            <a:cxnLst>
              <a:cxn ang="0">
                <a:pos x="0" y="2147483646"/>
              </a:cxn>
              <a:cxn ang="0">
                <a:pos x="2147483646" y="2147483646"/>
              </a:cxn>
              <a:cxn ang="0">
                <a:pos x="2147483646" y="2147483646"/>
              </a:cxn>
              <a:cxn ang="0">
                <a:pos x="0" y="0"/>
              </a:cxn>
              <a:cxn ang="0">
                <a:pos x="0" y="2147483646"/>
              </a:cxn>
            </a:cxnLst>
            <a:pathLst>
              <a:path w="113" h="112">
                <a:moveTo>
                  <a:pt x="0" y="112"/>
                </a:moveTo>
                <a:lnTo>
                  <a:pt x="113" y="99"/>
                </a:lnTo>
                <a:lnTo>
                  <a:pt x="113" y="13"/>
                </a:lnTo>
                <a:lnTo>
                  <a:pt x="0" y="0"/>
                </a:lnTo>
                <a:lnTo>
                  <a:pt x="0" y="112"/>
                </a:lnTo>
                <a:close/>
              </a:path>
            </a:pathLst>
          </a:custGeom>
          <a:solidFill>
            <a:srgbClr val="58595B"/>
          </a:solidFill>
          <a:ln w="9525">
            <a:noFill/>
          </a:ln>
        </p:spPr>
        <p:txBody>
          <a:bodyPr/>
          <a:p>
            <a:endParaRPr lang="zh-CN" altLang="en-US"/>
          </a:p>
        </p:txBody>
      </p:sp>
      <p:sp>
        <p:nvSpPr>
          <p:cNvPr id="69952" name="isḻiḍê"/>
          <p:cNvSpPr/>
          <p:nvPr>
            <p:custDataLst>
              <p:tags r:id="rId322"/>
            </p:custDataLst>
          </p:nvPr>
        </p:nvSpPr>
        <p:spPr>
          <a:xfrm>
            <a:off x="3441700" y="3940175"/>
            <a:ext cx="144463" cy="144463"/>
          </a:xfrm>
          <a:custGeom>
            <a:avLst/>
            <a:gdLst/>
            <a:ahLst/>
            <a:cxnLst>
              <a:cxn ang="0">
                <a:pos x="2147483646" y="2147483646"/>
              </a:cxn>
              <a:cxn ang="0">
                <a:pos x="2147483646" y="2147483646"/>
              </a:cxn>
              <a:cxn ang="0">
                <a:pos x="2147483646" y="0"/>
              </a:cxn>
              <a:cxn ang="0">
                <a:pos x="0" y="2147483646"/>
              </a:cxn>
              <a:cxn ang="0">
                <a:pos x="2147483646" y="2147483646"/>
              </a:cxn>
            </a:cxnLst>
            <a:pathLst>
              <a:path w="151" h="151">
                <a:moveTo>
                  <a:pt x="80" y="151"/>
                </a:moveTo>
                <a:lnTo>
                  <a:pt x="151" y="60"/>
                </a:lnTo>
                <a:lnTo>
                  <a:pt x="90" y="0"/>
                </a:lnTo>
                <a:lnTo>
                  <a:pt x="0" y="71"/>
                </a:lnTo>
                <a:lnTo>
                  <a:pt x="80" y="151"/>
                </a:lnTo>
                <a:close/>
              </a:path>
            </a:pathLst>
          </a:custGeom>
          <a:solidFill>
            <a:srgbClr val="58595B"/>
          </a:solidFill>
          <a:ln w="9525">
            <a:noFill/>
          </a:ln>
        </p:spPr>
        <p:txBody>
          <a:bodyPr/>
          <a:p>
            <a:endParaRPr lang="zh-CN" altLang="en-US"/>
          </a:p>
        </p:txBody>
      </p:sp>
      <p:sp>
        <p:nvSpPr>
          <p:cNvPr id="69953" name="iṡḷíḋé"/>
          <p:cNvSpPr/>
          <p:nvPr>
            <p:custDataLst>
              <p:tags r:id="rId323"/>
            </p:custDataLst>
          </p:nvPr>
        </p:nvSpPr>
        <p:spPr>
          <a:xfrm>
            <a:off x="3600450" y="4008438"/>
            <a:ext cx="106363" cy="109537"/>
          </a:xfrm>
          <a:custGeom>
            <a:avLst/>
            <a:gdLst/>
            <a:ahLst/>
            <a:cxnLst>
              <a:cxn ang="0">
                <a:pos x="2147483646" y="2147483646"/>
              </a:cxn>
              <a:cxn ang="0">
                <a:pos x="2147483646" y="0"/>
              </a:cxn>
              <a:cxn ang="0">
                <a:pos x="2147483646" y="0"/>
              </a:cxn>
              <a:cxn ang="0">
                <a:pos x="0" y="2147483646"/>
              </a:cxn>
              <a:cxn ang="0">
                <a:pos x="2147483646" y="2147483646"/>
              </a:cxn>
            </a:cxnLst>
            <a:pathLst>
              <a:path w="112" h="114">
                <a:moveTo>
                  <a:pt x="112" y="114"/>
                </a:moveTo>
                <a:lnTo>
                  <a:pt x="99" y="0"/>
                </a:lnTo>
                <a:lnTo>
                  <a:pt x="13" y="0"/>
                </a:lnTo>
                <a:lnTo>
                  <a:pt x="0" y="114"/>
                </a:lnTo>
                <a:lnTo>
                  <a:pt x="112" y="114"/>
                </a:lnTo>
                <a:close/>
              </a:path>
            </a:pathLst>
          </a:custGeom>
          <a:solidFill>
            <a:srgbClr val="58595B"/>
          </a:solidFill>
          <a:ln w="9525">
            <a:noFill/>
          </a:ln>
        </p:spPr>
        <p:txBody>
          <a:bodyPr/>
          <a:p>
            <a:endParaRPr lang="zh-CN" altLang="en-US"/>
          </a:p>
        </p:txBody>
      </p:sp>
      <p:sp>
        <p:nvSpPr>
          <p:cNvPr id="69954" name="í$ḻîḑé"/>
          <p:cNvSpPr/>
          <p:nvPr>
            <p:custDataLst>
              <p:tags r:id="rId324"/>
            </p:custDataLst>
          </p:nvPr>
        </p:nvSpPr>
        <p:spPr>
          <a:xfrm>
            <a:off x="3719513" y="3938588"/>
            <a:ext cx="144462" cy="144462"/>
          </a:xfrm>
          <a:custGeom>
            <a:avLst/>
            <a:gdLst/>
            <a:ahLst/>
            <a:cxnLst>
              <a:cxn ang="0">
                <a:pos x="2147483646" y="2147483646"/>
              </a:cxn>
              <a:cxn ang="0">
                <a:pos x="2147483646" y="0"/>
              </a:cxn>
              <a:cxn ang="0">
                <a:pos x="0" y="2147483646"/>
              </a:cxn>
              <a:cxn ang="0">
                <a:pos x="2147483646" y="2147483646"/>
              </a:cxn>
              <a:cxn ang="0">
                <a:pos x="2147483646" y="2147483646"/>
              </a:cxn>
            </a:cxnLst>
            <a:pathLst>
              <a:path w="151" h="151">
                <a:moveTo>
                  <a:pt x="151" y="70"/>
                </a:moveTo>
                <a:lnTo>
                  <a:pt x="60" y="0"/>
                </a:lnTo>
                <a:lnTo>
                  <a:pt x="0" y="60"/>
                </a:lnTo>
                <a:lnTo>
                  <a:pt x="71" y="151"/>
                </a:lnTo>
                <a:lnTo>
                  <a:pt x="151" y="70"/>
                </a:lnTo>
                <a:close/>
              </a:path>
            </a:pathLst>
          </a:custGeom>
          <a:solidFill>
            <a:srgbClr val="58595B"/>
          </a:solidFill>
          <a:ln w="9525">
            <a:noFill/>
          </a:ln>
        </p:spPr>
        <p:txBody>
          <a:bodyPr/>
          <a:p>
            <a:endParaRPr lang="zh-CN" altLang="en-US"/>
          </a:p>
        </p:txBody>
      </p:sp>
      <p:sp>
        <p:nvSpPr>
          <p:cNvPr id="69955" name="iṡ1iḋê"/>
          <p:cNvSpPr/>
          <p:nvPr>
            <p:custDataLst>
              <p:tags r:id="rId325"/>
            </p:custDataLst>
          </p:nvPr>
        </p:nvSpPr>
        <p:spPr>
          <a:xfrm>
            <a:off x="3787775" y="3816350"/>
            <a:ext cx="107950" cy="109538"/>
          </a:xfrm>
          <a:custGeom>
            <a:avLst/>
            <a:gdLst/>
            <a:ahLst/>
            <a:cxnLst>
              <a:cxn ang="0">
                <a:pos x="2147483646" y="0"/>
              </a:cxn>
              <a:cxn ang="0">
                <a:pos x="0" y="2147483646"/>
              </a:cxn>
              <a:cxn ang="0">
                <a:pos x="0" y="2147483646"/>
              </a:cxn>
              <a:cxn ang="0">
                <a:pos x="2147483646" y="2147483646"/>
              </a:cxn>
              <a:cxn ang="0">
                <a:pos x="2147483646" y="0"/>
              </a:cxn>
            </a:cxnLst>
            <a:pathLst>
              <a:path w="114" h="114">
                <a:moveTo>
                  <a:pt x="114" y="0"/>
                </a:moveTo>
                <a:lnTo>
                  <a:pt x="0" y="15"/>
                </a:lnTo>
                <a:lnTo>
                  <a:pt x="0" y="99"/>
                </a:lnTo>
                <a:lnTo>
                  <a:pt x="114" y="114"/>
                </a:lnTo>
                <a:lnTo>
                  <a:pt x="114" y="0"/>
                </a:lnTo>
                <a:close/>
              </a:path>
            </a:pathLst>
          </a:custGeom>
          <a:solidFill>
            <a:srgbClr val="58595B"/>
          </a:solidFill>
          <a:ln w="9525">
            <a:noFill/>
          </a:ln>
        </p:spPr>
        <p:txBody>
          <a:bodyPr/>
          <a:p>
            <a:endParaRPr lang="zh-CN" altLang="en-US"/>
          </a:p>
        </p:txBody>
      </p:sp>
      <p:sp>
        <p:nvSpPr>
          <p:cNvPr id="69956" name="íṡḷíďe"/>
          <p:cNvSpPr/>
          <p:nvPr>
            <p:custDataLst>
              <p:tags r:id="rId326"/>
            </p:custDataLst>
          </p:nvPr>
        </p:nvSpPr>
        <p:spPr>
          <a:xfrm>
            <a:off x="3717925" y="3660775"/>
            <a:ext cx="144463" cy="142875"/>
          </a:xfrm>
          <a:custGeom>
            <a:avLst/>
            <a:gdLst/>
            <a:ahLst/>
            <a:cxnLst>
              <a:cxn ang="0">
                <a:pos x="2147483646" y="0"/>
              </a:cxn>
              <a:cxn ang="0">
                <a:pos x="0" y="2147483646"/>
              </a:cxn>
              <a:cxn ang="0">
                <a:pos x="2147483646" y="2147483646"/>
              </a:cxn>
              <a:cxn ang="0">
                <a:pos x="2147483646" y="2147483646"/>
              </a:cxn>
              <a:cxn ang="0">
                <a:pos x="2147483646" y="0"/>
              </a:cxn>
            </a:cxnLst>
            <a:pathLst>
              <a:path w="151" h="150">
                <a:moveTo>
                  <a:pt x="71" y="0"/>
                </a:moveTo>
                <a:lnTo>
                  <a:pt x="0" y="90"/>
                </a:lnTo>
                <a:lnTo>
                  <a:pt x="60" y="150"/>
                </a:lnTo>
                <a:lnTo>
                  <a:pt x="151" y="80"/>
                </a:lnTo>
                <a:lnTo>
                  <a:pt x="71" y="0"/>
                </a:lnTo>
                <a:close/>
              </a:path>
            </a:pathLst>
          </a:custGeom>
          <a:solidFill>
            <a:srgbClr val="58595B"/>
          </a:solidFill>
          <a:ln w="9525">
            <a:noFill/>
          </a:ln>
        </p:spPr>
        <p:txBody>
          <a:bodyPr/>
          <a:p>
            <a:endParaRPr lang="zh-CN" altLang="en-US"/>
          </a:p>
        </p:txBody>
      </p:sp>
      <p:sp>
        <p:nvSpPr>
          <p:cNvPr id="69957" name="ïšḻîḍé"/>
          <p:cNvSpPr/>
          <p:nvPr>
            <p:custDataLst>
              <p:tags r:id="rId327"/>
            </p:custDataLst>
          </p:nvPr>
        </p:nvSpPr>
        <p:spPr>
          <a:xfrm>
            <a:off x="2651125" y="3305175"/>
            <a:ext cx="212725" cy="438150"/>
          </a:xfrm>
          <a:custGeom>
            <a:avLst/>
            <a:gdLst/>
            <a:ahLst/>
            <a:cxnLst>
              <a:cxn ang="0">
                <a:pos x="2147483646" y="0"/>
              </a:cxn>
              <a:cxn ang="0">
                <a:pos x="0" y="2147483646"/>
              </a:cxn>
              <a:cxn ang="0">
                <a:pos x="2147483646" y="2147483646"/>
              </a:cxn>
              <a:cxn ang="0">
                <a:pos x="2147483646" y="2147483646"/>
              </a:cxn>
              <a:cxn ang="0">
                <a:pos x="2147483646" y="2147483646"/>
              </a:cxn>
              <a:cxn ang="0">
                <a:pos x="2147483646" y="0"/>
              </a:cxn>
            </a:cxnLst>
            <a:pathLst>
              <a:path w="190" h="391">
                <a:moveTo>
                  <a:pt x="190" y="0"/>
                </a:moveTo>
                <a:cubicBezTo>
                  <a:pt x="82" y="19"/>
                  <a:pt x="0" y="113"/>
                  <a:pt x="0" y="226"/>
                </a:cubicBezTo>
                <a:cubicBezTo>
                  <a:pt x="0" y="291"/>
                  <a:pt x="28" y="350"/>
                  <a:pt x="71" y="391"/>
                </a:cubicBezTo>
                <a:cubicBezTo>
                  <a:pt x="42" y="361"/>
                  <a:pt x="21" y="323"/>
                  <a:pt x="12" y="280"/>
                </a:cubicBezTo>
                <a:cubicBezTo>
                  <a:pt x="8" y="262"/>
                  <a:pt x="6" y="244"/>
                  <a:pt x="6" y="225"/>
                </a:cubicBezTo>
                <a:cubicBezTo>
                  <a:pt x="6" y="114"/>
                  <a:pt x="85" y="21"/>
                  <a:pt x="190" y="0"/>
                </a:cubicBezTo>
              </a:path>
            </a:pathLst>
          </a:custGeom>
          <a:solidFill>
            <a:srgbClr val="535355"/>
          </a:solidFill>
          <a:ln w="9525">
            <a:noFill/>
          </a:ln>
        </p:spPr>
        <p:txBody>
          <a:bodyPr/>
          <a:p>
            <a:endParaRPr lang="zh-CN" altLang="en-US"/>
          </a:p>
        </p:txBody>
      </p:sp>
      <p:sp>
        <p:nvSpPr>
          <p:cNvPr id="69958" name="íś1ïďé"/>
          <p:cNvSpPr/>
          <p:nvPr>
            <p:custDataLst>
              <p:tags r:id="rId328"/>
            </p:custDataLst>
          </p:nvPr>
        </p:nvSpPr>
        <p:spPr>
          <a:xfrm>
            <a:off x="2657475" y="3300413"/>
            <a:ext cx="438150" cy="319087"/>
          </a:xfrm>
          <a:custGeom>
            <a:avLst/>
            <a:gdLst/>
            <a:ahLst/>
            <a:cxnLst>
              <a:cxn ang="0">
                <a:pos x="2147483646" y="0"/>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0"/>
              </a:cxn>
            </a:cxnLst>
            <a:pathLst>
              <a:path w="389" h="284">
                <a:moveTo>
                  <a:pt x="224" y="0"/>
                </a:moveTo>
                <a:cubicBezTo>
                  <a:pt x="210" y="0"/>
                  <a:pt x="197" y="2"/>
                  <a:pt x="184" y="4"/>
                </a:cubicBezTo>
                <a:cubicBezTo>
                  <a:pt x="79" y="25"/>
                  <a:pt x="0" y="118"/>
                  <a:pt x="0" y="229"/>
                </a:cubicBezTo>
                <a:cubicBezTo>
                  <a:pt x="0" y="248"/>
                  <a:pt x="2" y="266"/>
                  <a:pt x="6" y="284"/>
                </a:cubicBezTo>
                <a:cubicBezTo>
                  <a:pt x="3" y="269"/>
                  <a:pt x="1" y="253"/>
                  <a:pt x="1" y="237"/>
                </a:cubicBezTo>
                <a:cubicBezTo>
                  <a:pt x="1" y="110"/>
                  <a:pt x="104" y="7"/>
                  <a:pt x="231" y="7"/>
                </a:cubicBezTo>
                <a:cubicBezTo>
                  <a:pt x="292" y="7"/>
                  <a:pt x="348" y="32"/>
                  <a:pt x="389" y="71"/>
                </a:cubicBezTo>
                <a:cubicBezTo>
                  <a:pt x="348" y="28"/>
                  <a:pt x="289" y="0"/>
                  <a:pt x="224" y="0"/>
                </a:cubicBezTo>
              </a:path>
            </a:pathLst>
          </a:custGeom>
          <a:solidFill>
            <a:srgbClr val="CFCBCC"/>
          </a:solidFill>
          <a:ln w="9525">
            <a:noFill/>
          </a:ln>
        </p:spPr>
        <p:txBody>
          <a:bodyPr/>
          <a:p>
            <a:endParaRPr lang="zh-CN" altLang="en-US"/>
          </a:p>
        </p:txBody>
      </p:sp>
      <p:sp>
        <p:nvSpPr>
          <p:cNvPr id="69959" name="îSļíḍe"/>
          <p:cNvSpPr/>
          <p:nvPr>
            <p:custDataLst>
              <p:tags r:id="rId329"/>
            </p:custDataLst>
          </p:nvPr>
        </p:nvSpPr>
        <p:spPr>
          <a:xfrm>
            <a:off x="2828925" y="3487738"/>
            <a:ext cx="190500" cy="176212"/>
          </a:xfrm>
          <a:custGeom>
            <a:avLst/>
            <a:gdLst/>
            <a:ahLst/>
            <a:cxnLst>
              <a:cxn ang="0">
                <a:pos x="2147483646" y="0"/>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70" h="156">
                <a:moveTo>
                  <a:pt x="73" y="0"/>
                </a:moveTo>
                <a:cubicBezTo>
                  <a:pt x="69" y="0"/>
                  <a:pt x="65" y="0"/>
                  <a:pt x="61" y="1"/>
                </a:cubicBezTo>
                <a:cubicBezTo>
                  <a:pt x="59" y="2"/>
                  <a:pt x="59" y="2"/>
                  <a:pt x="59" y="2"/>
                </a:cubicBezTo>
                <a:cubicBezTo>
                  <a:pt x="30" y="8"/>
                  <a:pt x="10" y="33"/>
                  <a:pt x="10" y="63"/>
                </a:cubicBezTo>
                <a:cubicBezTo>
                  <a:pt x="10" y="65"/>
                  <a:pt x="10" y="66"/>
                  <a:pt x="0" y="105"/>
                </a:cubicBezTo>
                <a:cubicBezTo>
                  <a:pt x="15" y="135"/>
                  <a:pt x="45" y="156"/>
                  <a:pt x="81" y="156"/>
                </a:cubicBezTo>
                <a:cubicBezTo>
                  <a:pt x="130" y="156"/>
                  <a:pt x="170" y="116"/>
                  <a:pt x="170" y="67"/>
                </a:cubicBezTo>
                <a:cubicBezTo>
                  <a:pt x="170" y="41"/>
                  <a:pt x="159" y="18"/>
                  <a:pt x="142" y="2"/>
                </a:cubicBezTo>
                <a:cubicBezTo>
                  <a:pt x="88" y="2"/>
                  <a:pt x="88" y="2"/>
                  <a:pt x="88" y="2"/>
                </a:cubicBezTo>
                <a:cubicBezTo>
                  <a:pt x="85" y="1"/>
                  <a:pt x="85" y="1"/>
                  <a:pt x="85" y="1"/>
                </a:cubicBezTo>
                <a:cubicBezTo>
                  <a:pt x="81" y="0"/>
                  <a:pt x="77" y="0"/>
                  <a:pt x="73" y="0"/>
                </a:cubicBezTo>
              </a:path>
            </a:pathLst>
          </a:custGeom>
          <a:solidFill>
            <a:srgbClr val="CFCBCC"/>
          </a:solidFill>
          <a:ln w="9525">
            <a:noFill/>
          </a:ln>
        </p:spPr>
        <p:txBody>
          <a:bodyPr/>
          <a:p>
            <a:endParaRPr lang="zh-CN" altLang="en-US"/>
          </a:p>
        </p:txBody>
      </p:sp>
      <p:sp>
        <p:nvSpPr>
          <p:cNvPr id="69960" name="íSļíḑè"/>
          <p:cNvSpPr/>
          <p:nvPr>
            <p:custDataLst>
              <p:tags r:id="rId330"/>
            </p:custDataLst>
          </p:nvPr>
        </p:nvSpPr>
        <p:spPr>
          <a:xfrm>
            <a:off x="2819400" y="3463925"/>
            <a:ext cx="168275" cy="142875"/>
          </a:xfrm>
          <a:custGeom>
            <a:avLst/>
            <a:gdLst/>
            <a:ahLst/>
            <a:cxnLst>
              <a:cxn ang="0">
                <a:pos x="2147483646"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150" h="127">
                <a:moveTo>
                  <a:pt x="89" y="0"/>
                </a:moveTo>
                <a:cubicBezTo>
                  <a:pt x="40" y="0"/>
                  <a:pt x="0" y="40"/>
                  <a:pt x="0" y="89"/>
                </a:cubicBezTo>
                <a:cubicBezTo>
                  <a:pt x="0" y="102"/>
                  <a:pt x="3" y="115"/>
                  <a:pt x="8" y="127"/>
                </a:cubicBezTo>
                <a:cubicBezTo>
                  <a:pt x="18" y="88"/>
                  <a:pt x="18" y="87"/>
                  <a:pt x="18" y="85"/>
                </a:cubicBezTo>
                <a:cubicBezTo>
                  <a:pt x="18" y="55"/>
                  <a:pt x="38" y="30"/>
                  <a:pt x="67" y="24"/>
                </a:cubicBezTo>
                <a:cubicBezTo>
                  <a:pt x="69" y="23"/>
                  <a:pt x="69" y="23"/>
                  <a:pt x="69" y="23"/>
                </a:cubicBezTo>
                <a:cubicBezTo>
                  <a:pt x="73" y="22"/>
                  <a:pt x="77" y="22"/>
                  <a:pt x="81" y="22"/>
                </a:cubicBezTo>
                <a:cubicBezTo>
                  <a:pt x="85" y="22"/>
                  <a:pt x="89" y="22"/>
                  <a:pt x="93" y="23"/>
                </a:cubicBezTo>
                <a:cubicBezTo>
                  <a:pt x="96" y="24"/>
                  <a:pt x="96" y="24"/>
                  <a:pt x="96" y="24"/>
                </a:cubicBezTo>
                <a:cubicBezTo>
                  <a:pt x="150" y="24"/>
                  <a:pt x="150" y="24"/>
                  <a:pt x="150" y="24"/>
                </a:cubicBezTo>
                <a:cubicBezTo>
                  <a:pt x="134" y="9"/>
                  <a:pt x="112" y="0"/>
                  <a:pt x="89" y="0"/>
                </a:cubicBezTo>
              </a:path>
            </a:pathLst>
          </a:custGeom>
          <a:solidFill>
            <a:srgbClr val="38393A"/>
          </a:solidFill>
          <a:ln w="9525">
            <a:noFill/>
          </a:ln>
        </p:spPr>
        <p:txBody>
          <a:bodyPr/>
          <a:p>
            <a:endParaRPr lang="zh-CN" altLang="en-US"/>
          </a:p>
        </p:txBody>
      </p:sp>
      <p:sp>
        <p:nvSpPr>
          <p:cNvPr id="69961" name="işḷiḓe"/>
          <p:cNvSpPr/>
          <p:nvPr>
            <p:custDataLst>
              <p:tags r:id="rId331"/>
            </p:custDataLst>
          </p:nvPr>
        </p:nvSpPr>
        <p:spPr>
          <a:xfrm>
            <a:off x="2797175" y="3446463"/>
            <a:ext cx="223838" cy="223837"/>
          </a:xfrm>
          <a:prstGeom prst="ellipse">
            <a:avLst/>
          </a:prstGeom>
          <a:solidFill>
            <a:srgbClr val="96989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62" name="išļîḋè"/>
          <p:cNvSpPr/>
          <p:nvPr>
            <p:custDataLst>
              <p:tags r:id="rId332"/>
            </p:custDataLst>
          </p:nvPr>
        </p:nvSpPr>
        <p:spPr>
          <a:xfrm>
            <a:off x="2825750" y="3475038"/>
            <a:ext cx="168275" cy="166687"/>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63" name="ïṧḻídè"/>
          <p:cNvSpPr/>
          <p:nvPr>
            <p:custDataLst>
              <p:tags r:id="rId333"/>
            </p:custDataLst>
          </p:nvPr>
        </p:nvSpPr>
        <p:spPr>
          <a:xfrm>
            <a:off x="3457575" y="4368800"/>
            <a:ext cx="53975" cy="55563"/>
          </a:xfrm>
          <a:prstGeom prst="rect">
            <a:avLst/>
          </a:prstGeom>
          <a:solidFill>
            <a:srgbClr val="4140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64" name="í$ļíḑè"/>
          <p:cNvSpPr/>
          <p:nvPr>
            <p:custDataLst>
              <p:tags r:id="rId334"/>
            </p:custDataLst>
          </p:nvPr>
        </p:nvSpPr>
        <p:spPr>
          <a:xfrm>
            <a:off x="1812925" y="3387725"/>
            <a:ext cx="633413" cy="946150"/>
          </a:xfrm>
          <a:custGeom>
            <a:avLst/>
            <a:gdLst/>
            <a:ahLst/>
            <a:cxnLst>
              <a:cxn ang="0">
                <a:pos x="2147483646" y="2147483646"/>
              </a:cxn>
              <a:cxn ang="0">
                <a:pos x="2147483646" y="2147483646"/>
              </a:cxn>
              <a:cxn ang="0">
                <a:pos x="2147483646" y="2147483646"/>
              </a:cxn>
              <a:cxn ang="0">
                <a:pos x="0"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563" h="842">
                <a:moveTo>
                  <a:pt x="174" y="842"/>
                </a:moveTo>
                <a:cubicBezTo>
                  <a:pt x="88" y="842"/>
                  <a:pt x="18" y="772"/>
                  <a:pt x="18" y="685"/>
                </a:cubicBezTo>
                <a:cubicBezTo>
                  <a:pt x="18" y="681"/>
                  <a:pt x="18" y="676"/>
                  <a:pt x="18" y="672"/>
                </a:cubicBezTo>
                <a:cubicBezTo>
                  <a:pt x="0" y="267"/>
                  <a:pt x="0" y="267"/>
                  <a:pt x="0" y="267"/>
                </a:cubicBezTo>
                <a:cubicBezTo>
                  <a:pt x="8" y="119"/>
                  <a:pt x="131" y="0"/>
                  <a:pt x="281" y="0"/>
                </a:cubicBezTo>
                <a:cubicBezTo>
                  <a:pt x="437" y="0"/>
                  <a:pt x="563" y="127"/>
                  <a:pt x="563" y="282"/>
                </a:cubicBezTo>
                <a:cubicBezTo>
                  <a:pt x="563" y="318"/>
                  <a:pt x="556" y="353"/>
                  <a:pt x="543" y="386"/>
                </a:cubicBezTo>
                <a:cubicBezTo>
                  <a:pt x="315" y="754"/>
                  <a:pt x="315" y="754"/>
                  <a:pt x="315" y="754"/>
                </a:cubicBezTo>
                <a:cubicBezTo>
                  <a:pt x="310" y="765"/>
                  <a:pt x="303" y="775"/>
                  <a:pt x="295" y="784"/>
                </a:cubicBezTo>
                <a:cubicBezTo>
                  <a:pt x="266" y="813"/>
                  <a:pt x="266" y="813"/>
                  <a:pt x="266" y="813"/>
                </a:cubicBezTo>
                <a:cubicBezTo>
                  <a:pt x="239" y="832"/>
                  <a:pt x="207" y="842"/>
                  <a:pt x="174" y="842"/>
                </a:cubicBezTo>
                <a:moveTo>
                  <a:pt x="51" y="319"/>
                </a:moveTo>
                <a:cubicBezTo>
                  <a:pt x="71" y="673"/>
                  <a:pt x="71" y="673"/>
                  <a:pt x="71" y="673"/>
                </a:cubicBezTo>
                <a:cubicBezTo>
                  <a:pt x="70" y="675"/>
                  <a:pt x="70" y="675"/>
                  <a:pt x="70" y="675"/>
                </a:cubicBezTo>
                <a:cubicBezTo>
                  <a:pt x="70" y="678"/>
                  <a:pt x="70" y="682"/>
                  <a:pt x="70" y="685"/>
                </a:cubicBezTo>
                <a:cubicBezTo>
                  <a:pt x="70" y="743"/>
                  <a:pt x="117" y="790"/>
                  <a:pt x="174" y="790"/>
                </a:cubicBezTo>
                <a:cubicBezTo>
                  <a:pt x="200" y="790"/>
                  <a:pt x="225" y="780"/>
                  <a:pt x="244" y="763"/>
                </a:cubicBezTo>
                <a:cubicBezTo>
                  <a:pt x="252" y="756"/>
                  <a:pt x="252" y="756"/>
                  <a:pt x="252" y="756"/>
                </a:cubicBezTo>
                <a:cubicBezTo>
                  <a:pt x="254" y="752"/>
                  <a:pt x="254" y="752"/>
                  <a:pt x="254" y="752"/>
                </a:cubicBezTo>
                <a:cubicBezTo>
                  <a:pt x="260" y="745"/>
                  <a:pt x="265" y="738"/>
                  <a:pt x="269" y="730"/>
                </a:cubicBezTo>
                <a:cubicBezTo>
                  <a:pt x="270" y="727"/>
                  <a:pt x="270" y="727"/>
                  <a:pt x="270" y="727"/>
                </a:cubicBezTo>
                <a:cubicBezTo>
                  <a:pt x="469" y="418"/>
                  <a:pt x="469" y="418"/>
                  <a:pt x="469" y="418"/>
                </a:cubicBezTo>
                <a:cubicBezTo>
                  <a:pt x="483" y="392"/>
                  <a:pt x="483" y="392"/>
                  <a:pt x="483" y="392"/>
                </a:cubicBezTo>
                <a:cubicBezTo>
                  <a:pt x="501" y="358"/>
                  <a:pt x="511" y="320"/>
                  <a:pt x="511" y="282"/>
                </a:cubicBezTo>
                <a:cubicBezTo>
                  <a:pt x="511" y="155"/>
                  <a:pt x="408" y="52"/>
                  <a:pt x="281" y="52"/>
                </a:cubicBezTo>
                <a:cubicBezTo>
                  <a:pt x="155" y="52"/>
                  <a:pt x="52" y="155"/>
                  <a:pt x="52" y="282"/>
                </a:cubicBezTo>
                <a:cubicBezTo>
                  <a:pt x="52" y="285"/>
                  <a:pt x="52" y="289"/>
                  <a:pt x="52" y="292"/>
                </a:cubicBezTo>
                <a:cubicBezTo>
                  <a:pt x="53" y="319"/>
                  <a:pt x="53" y="319"/>
                  <a:pt x="53" y="319"/>
                </a:cubicBezTo>
                <a:cubicBezTo>
                  <a:pt x="51" y="319"/>
                  <a:pt x="51" y="319"/>
                  <a:pt x="51" y="319"/>
                </a:cubicBezTo>
              </a:path>
            </a:pathLst>
          </a:custGeom>
          <a:solidFill>
            <a:srgbClr val="231F20"/>
          </a:solidFill>
          <a:ln w="9525">
            <a:noFill/>
          </a:ln>
        </p:spPr>
        <p:txBody>
          <a:bodyPr/>
          <a:p>
            <a:endParaRPr lang="zh-CN" altLang="en-US"/>
          </a:p>
        </p:txBody>
      </p:sp>
      <p:sp>
        <p:nvSpPr>
          <p:cNvPr id="69965" name="isḻîdê"/>
          <p:cNvSpPr/>
          <p:nvPr>
            <p:custDataLst>
              <p:tags r:id="rId335"/>
            </p:custDataLst>
          </p:nvPr>
        </p:nvSpPr>
        <p:spPr>
          <a:xfrm>
            <a:off x="1843088" y="3416300"/>
            <a:ext cx="574675" cy="574675"/>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66" name="îŝlíḑè"/>
          <p:cNvSpPr/>
          <p:nvPr>
            <p:custDataLst>
              <p:tags r:id="rId336"/>
            </p:custDataLst>
          </p:nvPr>
        </p:nvSpPr>
        <p:spPr>
          <a:xfrm>
            <a:off x="1924050" y="3498850"/>
            <a:ext cx="411163" cy="409575"/>
          </a:xfrm>
          <a:prstGeom prst="ellipse">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67" name="î$ļiďe"/>
          <p:cNvSpPr/>
          <p:nvPr>
            <p:custDataLst>
              <p:tags r:id="rId337"/>
            </p:custDataLst>
          </p:nvPr>
        </p:nvSpPr>
        <p:spPr>
          <a:xfrm>
            <a:off x="1924050" y="3498850"/>
            <a:ext cx="207963" cy="206375"/>
          </a:xfrm>
          <a:custGeom>
            <a:avLst/>
            <a:gdLst/>
            <a:ahLst/>
            <a:cxnLst>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0" y="2147483646"/>
              </a:cxn>
              <a:cxn ang="0">
                <a:pos x="0" y="2147483646"/>
              </a:cxn>
              <a:cxn ang="0">
                <a:pos x="2147483646" y="0"/>
              </a:cxn>
              <a:cxn ang="0">
                <a:pos x="2147483646" y="0"/>
              </a:cxn>
              <a:cxn ang="0">
                <a:pos x="2147483646" y="0"/>
              </a:cxn>
            </a:cxnLst>
            <a:pathLst>
              <a:path w="185" h="185">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4"/>
                </a:cubicBezTo>
                <a:cubicBezTo>
                  <a:pt x="0" y="184"/>
                  <a:pt x="0" y="184"/>
                  <a:pt x="0" y="184"/>
                </a:cubicBezTo>
                <a:moveTo>
                  <a:pt x="0" y="184"/>
                </a:moveTo>
                <a:cubicBezTo>
                  <a:pt x="0" y="184"/>
                  <a:pt x="0" y="184"/>
                  <a:pt x="0" y="184"/>
                </a:cubicBezTo>
                <a:cubicBezTo>
                  <a:pt x="0" y="184"/>
                  <a:pt x="0" y="184"/>
                  <a:pt x="0" y="184"/>
                </a:cubicBezTo>
                <a:moveTo>
                  <a:pt x="0" y="184"/>
                </a:moveTo>
                <a:cubicBezTo>
                  <a:pt x="0" y="184"/>
                  <a:pt x="0" y="184"/>
                  <a:pt x="0" y="184"/>
                </a:cubicBezTo>
                <a:cubicBezTo>
                  <a:pt x="0" y="184"/>
                  <a:pt x="0" y="184"/>
                  <a:pt x="0" y="184"/>
                </a:cubicBezTo>
                <a:moveTo>
                  <a:pt x="0" y="183"/>
                </a:moveTo>
                <a:cubicBezTo>
                  <a:pt x="0" y="183"/>
                  <a:pt x="0" y="183"/>
                  <a:pt x="0" y="183"/>
                </a:cubicBezTo>
                <a:cubicBezTo>
                  <a:pt x="0" y="183"/>
                  <a:pt x="0" y="183"/>
                  <a:pt x="0" y="183"/>
                </a:cubicBezTo>
                <a:moveTo>
                  <a:pt x="185" y="0"/>
                </a:moveTo>
                <a:cubicBezTo>
                  <a:pt x="185" y="0"/>
                  <a:pt x="185" y="0"/>
                  <a:pt x="185" y="0"/>
                </a:cubicBezTo>
                <a:cubicBezTo>
                  <a:pt x="185" y="0"/>
                  <a:pt x="185" y="0"/>
                  <a:pt x="185" y="0"/>
                </a:cubicBezTo>
                <a:moveTo>
                  <a:pt x="185" y="0"/>
                </a:moveTo>
                <a:cubicBezTo>
                  <a:pt x="185" y="0"/>
                  <a:pt x="185" y="0"/>
                  <a:pt x="185" y="0"/>
                </a:cubicBezTo>
                <a:cubicBezTo>
                  <a:pt x="185" y="0"/>
                  <a:pt x="185" y="0"/>
                  <a:pt x="185" y="0"/>
                </a:cubicBezTo>
                <a:moveTo>
                  <a:pt x="185" y="0"/>
                </a:moveTo>
                <a:cubicBezTo>
                  <a:pt x="185" y="0"/>
                  <a:pt x="185" y="0"/>
                  <a:pt x="185" y="0"/>
                </a:cubicBezTo>
                <a:cubicBezTo>
                  <a:pt x="185" y="0"/>
                  <a:pt x="185" y="0"/>
                  <a:pt x="185" y="0"/>
                </a:cubicBezTo>
                <a:moveTo>
                  <a:pt x="184" y="0"/>
                </a:moveTo>
                <a:cubicBezTo>
                  <a:pt x="184" y="0"/>
                  <a:pt x="184" y="0"/>
                  <a:pt x="184" y="0"/>
                </a:cubicBezTo>
                <a:cubicBezTo>
                  <a:pt x="184" y="0"/>
                  <a:pt x="184" y="0"/>
                  <a:pt x="184" y="0"/>
                </a:cubicBezTo>
                <a:moveTo>
                  <a:pt x="184" y="0"/>
                </a:moveTo>
                <a:cubicBezTo>
                  <a:pt x="184" y="0"/>
                  <a:pt x="184" y="0"/>
                  <a:pt x="184" y="0"/>
                </a:cubicBezTo>
                <a:cubicBezTo>
                  <a:pt x="184" y="0"/>
                  <a:pt x="184" y="0"/>
                  <a:pt x="184" y="0"/>
                </a:cubicBezTo>
                <a:moveTo>
                  <a:pt x="184" y="0"/>
                </a:moveTo>
                <a:cubicBezTo>
                  <a:pt x="184" y="0"/>
                  <a:pt x="184" y="0"/>
                  <a:pt x="184" y="0"/>
                </a:cubicBezTo>
                <a:cubicBezTo>
                  <a:pt x="184" y="0"/>
                  <a:pt x="184" y="0"/>
                  <a:pt x="184" y="0"/>
                </a:cubicBezTo>
                <a:moveTo>
                  <a:pt x="184" y="0"/>
                </a:moveTo>
                <a:cubicBezTo>
                  <a:pt x="184" y="0"/>
                  <a:pt x="184" y="0"/>
                  <a:pt x="184" y="0"/>
                </a:cubicBezTo>
                <a:cubicBezTo>
                  <a:pt x="184" y="0"/>
                  <a:pt x="184" y="0"/>
                  <a:pt x="184" y="0"/>
                </a:cubicBezTo>
                <a:moveTo>
                  <a:pt x="183" y="0"/>
                </a:moveTo>
                <a:cubicBezTo>
                  <a:pt x="183" y="0"/>
                  <a:pt x="183" y="0"/>
                  <a:pt x="183" y="0"/>
                </a:cubicBezTo>
                <a:cubicBezTo>
                  <a:pt x="183" y="0"/>
                  <a:pt x="183" y="0"/>
                  <a:pt x="183" y="0"/>
                </a:cubicBezTo>
                <a:moveTo>
                  <a:pt x="183" y="0"/>
                </a:moveTo>
                <a:cubicBezTo>
                  <a:pt x="183" y="0"/>
                  <a:pt x="183" y="0"/>
                  <a:pt x="183" y="0"/>
                </a:cubicBezTo>
                <a:cubicBezTo>
                  <a:pt x="183" y="0"/>
                  <a:pt x="183" y="0"/>
                  <a:pt x="183" y="0"/>
                </a:cubicBezTo>
                <a:moveTo>
                  <a:pt x="183" y="0"/>
                </a:moveTo>
                <a:cubicBezTo>
                  <a:pt x="183" y="0"/>
                  <a:pt x="183" y="0"/>
                  <a:pt x="183" y="0"/>
                </a:cubicBezTo>
                <a:cubicBezTo>
                  <a:pt x="183" y="0"/>
                  <a:pt x="183" y="0"/>
                  <a:pt x="183" y="0"/>
                </a:cubicBezTo>
                <a:moveTo>
                  <a:pt x="182" y="0"/>
                </a:moveTo>
                <a:cubicBezTo>
                  <a:pt x="81" y="0"/>
                  <a:pt x="0" y="82"/>
                  <a:pt x="0" y="183"/>
                </a:cubicBezTo>
                <a:cubicBezTo>
                  <a:pt x="0" y="183"/>
                  <a:pt x="0" y="183"/>
                  <a:pt x="0" y="183"/>
                </a:cubicBezTo>
                <a:cubicBezTo>
                  <a:pt x="0" y="82"/>
                  <a:pt x="81" y="0"/>
                  <a:pt x="182" y="0"/>
                </a:cubicBezTo>
                <a:cubicBezTo>
                  <a:pt x="182" y="0"/>
                  <a:pt x="182" y="0"/>
                  <a:pt x="182" y="0"/>
                </a:cubicBezTo>
                <a:cubicBezTo>
                  <a:pt x="182" y="0"/>
                  <a:pt x="182" y="0"/>
                  <a:pt x="182" y="0"/>
                </a:cubicBezTo>
              </a:path>
            </a:pathLst>
          </a:custGeom>
          <a:solidFill>
            <a:srgbClr val="CFCBCC"/>
          </a:solidFill>
          <a:ln w="9525">
            <a:noFill/>
          </a:ln>
        </p:spPr>
        <p:txBody>
          <a:bodyPr/>
          <a:p>
            <a:endParaRPr lang="zh-CN" altLang="en-US"/>
          </a:p>
        </p:txBody>
      </p:sp>
      <p:sp>
        <p:nvSpPr>
          <p:cNvPr id="69968" name="iSḷiḑé"/>
          <p:cNvSpPr/>
          <p:nvPr>
            <p:custDataLst>
              <p:tags r:id="rId338"/>
            </p:custDataLst>
          </p:nvPr>
        </p:nvSpPr>
        <p:spPr>
          <a:xfrm>
            <a:off x="1924050" y="3498850"/>
            <a:ext cx="354013" cy="352425"/>
          </a:xfrm>
          <a:custGeom>
            <a:avLst/>
            <a:gdLst/>
            <a:ahLst/>
            <a:cxnLst>
              <a:cxn ang="0">
                <a:pos x="2147483646" y="0"/>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 ang="0">
                <a:pos x="2147483646" y="0"/>
              </a:cxn>
            </a:cxnLst>
            <a:pathLst>
              <a:path w="314" h="315">
                <a:moveTo>
                  <a:pt x="182" y="0"/>
                </a:moveTo>
                <a:cubicBezTo>
                  <a:pt x="81" y="0"/>
                  <a:pt x="0" y="82"/>
                  <a:pt x="0" y="183"/>
                </a:cubicBezTo>
                <a:cubicBezTo>
                  <a:pt x="0" y="183"/>
                  <a:pt x="0" y="183"/>
                  <a:pt x="0" y="183"/>
                </a:cubicBezTo>
                <a:cubicBezTo>
                  <a:pt x="0" y="183"/>
                  <a:pt x="0" y="183"/>
                  <a:pt x="0" y="183"/>
                </a:cubicBezTo>
                <a:cubicBezTo>
                  <a:pt x="0" y="183"/>
                  <a:pt x="0" y="184"/>
                  <a:pt x="0" y="184"/>
                </a:cubicBezTo>
                <a:cubicBezTo>
                  <a:pt x="0" y="184"/>
                  <a:pt x="0" y="184"/>
                  <a:pt x="0" y="184"/>
                </a:cubicBezTo>
                <a:cubicBezTo>
                  <a:pt x="0" y="184"/>
                  <a:pt x="0" y="184"/>
                  <a:pt x="0" y="184"/>
                </a:cubicBezTo>
                <a:cubicBezTo>
                  <a:pt x="0" y="184"/>
                  <a:pt x="0" y="184"/>
                  <a:pt x="0" y="184"/>
                </a:cubicBezTo>
                <a:cubicBezTo>
                  <a:pt x="0" y="184"/>
                  <a:pt x="0" y="184"/>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236"/>
                  <a:pt x="22" y="282"/>
                  <a:pt x="56" y="315"/>
                </a:cubicBezTo>
                <a:cubicBezTo>
                  <a:pt x="25" y="282"/>
                  <a:pt x="5" y="238"/>
                  <a:pt x="5" y="189"/>
                </a:cubicBezTo>
                <a:cubicBezTo>
                  <a:pt x="5" y="88"/>
                  <a:pt x="87" y="6"/>
                  <a:pt x="188" y="6"/>
                </a:cubicBezTo>
                <a:cubicBezTo>
                  <a:pt x="237" y="6"/>
                  <a:pt x="281" y="25"/>
                  <a:pt x="314" y="57"/>
                </a:cubicBezTo>
                <a:cubicBezTo>
                  <a:pt x="282" y="23"/>
                  <a:pt x="236" y="1"/>
                  <a:pt x="185" y="0"/>
                </a:cubicBezTo>
                <a:cubicBezTo>
                  <a:pt x="185"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cubicBezTo>
                  <a:pt x="185" y="0"/>
                  <a:pt x="185"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4" y="0"/>
                  <a:pt x="184" y="0"/>
                  <a:pt x="184" y="0"/>
                </a:cubicBezTo>
                <a:cubicBezTo>
                  <a:pt x="183" y="0"/>
                  <a:pt x="183" y="0"/>
                  <a:pt x="183" y="0"/>
                </a:cubicBezTo>
                <a:cubicBezTo>
                  <a:pt x="183" y="0"/>
                  <a:pt x="183" y="0"/>
                  <a:pt x="183" y="0"/>
                </a:cubicBezTo>
                <a:cubicBezTo>
                  <a:pt x="183" y="0"/>
                  <a:pt x="183" y="0"/>
                  <a:pt x="183" y="0"/>
                </a:cubicBezTo>
                <a:cubicBezTo>
                  <a:pt x="183" y="0"/>
                  <a:pt x="183" y="0"/>
                  <a:pt x="183" y="0"/>
                </a:cubicBezTo>
                <a:cubicBezTo>
                  <a:pt x="183" y="0"/>
                  <a:pt x="183" y="0"/>
                  <a:pt x="183" y="0"/>
                </a:cubicBezTo>
                <a:cubicBezTo>
                  <a:pt x="183" y="0"/>
                  <a:pt x="183" y="0"/>
                  <a:pt x="183" y="0"/>
                </a:cubicBezTo>
                <a:cubicBezTo>
                  <a:pt x="183" y="0"/>
                  <a:pt x="182" y="0"/>
                  <a:pt x="182" y="0"/>
                </a:cubicBezTo>
                <a:cubicBezTo>
                  <a:pt x="182" y="0"/>
                  <a:pt x="182" y="0"/>
                  <a:pt x="182" y="0"/>
                </a:cubicBezTo>
              </a:path>
            </a:pathLst>
          </a:custGeom>
          <a:solidFill>
            <a:srgbClr val="9A9B9E"/>
          </a:solidFill>
          <a:ln w="9525">
            <a:noFill/>
          </a:ln>
        </p:spPr>
        <p:txBody>
          <a:bodyPr/>
          <a:p>
            <a:endParaRPr lang="zh-CN" altLang="en-US"/>
          </a:p>
        </p:txBody>
      </p:sp>
      <p:sp>
        <p:nvSpPr>
          <p:cNvPr id="69969" name="íşḻíḓè"/>
          <p:cNvSpPr/>
          <p:nvPr>
            <p:custDataLst>
              <p:tags r:id="rId339"/>
            </p:custDataLst>
          </p:nvPr>
        </p:nvSpPr>
        <p:spPr>
          <a:xfrm>
            <a:off x="2057400" y="3627438"/>
            <a:ext cx="160338" cy="160337"/>
          </a:xfrm>
          <a:prstGeom prst="ellipse">
            <a:avLst/>
          </a:prstGeom>
          <a:solidFill>
            <a:srgbClr val="9A9B9E"/>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70" name="ïṣľîdé"/>
          <p:cNvSpPr/>
          <p:nvPr>
            <p:custDataLst>
              <p:tags r:id="rId340"/>
            </p:custDataLst>
          </p:nvPr>
        </p:nvSpPr>
        <p:spPr>
          <a:xfrm>
            <a:off x="2049463" y="3624263"/>
            <a:ext cx="160337" cy="158750"/>
          </a:xfrm>
          <a:prstGeom prst="ellipse">
            <a:avLst/>
          </a:prstGeom>
          <a:solidFill>
            <a:srgbClr val="58595B"/>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71" name="iṩḷîďé"/>
          <p:cNvSpPr/>
          <p:nvPr>
            <p:custDataLst>
              <p:tags r:id="rId341"/>
            </p:custDataLst>
          </p:nvPr>
        </p:nvSpPr>
        <p:spPr>
          <a:xfrm>
            <a:off x="2070100" y="3644900"/>
            <a:ext cx="119063" cy="119063"/>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72" name="iṡlîḓê"/>
          <p:cNvSpPr/>
          <p:nvPr>
            <p:custDataLst>
              <p:tags r:id="rId342"/>
            </p:custDataLst>
          </p:nvPr>
        </p:nvSpPr>
        <p:spPr>
          <a:xfrm>
            <a:off x="2092325" y="3532188"/>
            <a:ext cx="74613" cy="76200"/>
          </a:xfrm>
          <a:custGeom>
            <a:avLst/>
            <a:gdLst/>
            <a:ahLst/>
            <a:cxnLst>
              <a:cxn ang="0">
                <a:pos x="0" y="0"/>
              </a:cxn>
              <a:cxn ang="0">
                <a:pos x="2147483646" y="2147483646"/>
              </a:cxn>
              <a:cxn ang="0">
                <a:pos x="2147483646" y="2147483646"/>
              </a:cxn>
              <a:cxn ang="0">
                <a:pos x="2147483646" y="0"/>
              </a:cxn>
              <a:cxn ang="0">
                <a:pos x="0" y="0"/>
              </a:cxn>
            </a:cxnLst>
            <a:pathLst>
              <a:path w="79" h="80">
                <a:moveTo>
                  <a:pt x="0" y="0"/>
                </a:moveTo>
                <a:lnTo>
                  <a:pt x="9" y="80"/>
                </a:lnTo>
                <a:lnTo>
                  <a:pt x="69" y="80"/>
                </a:lnTo>
                <a:lnTo>
                  <a:pt x="79" y="0"/>
                </a:lnTo>
                <a:lnTo>
                  <a:pt x="0" y="0"/>
                </a:lnTo>
                <a:close/>
              </a:path>
            </a:pathLst>
          </a:custGeom>
          <a:solidFill>
            <a:srgbClr val="58595B"/>
          </a:solidFill>
          <a:ln w="9525">
            <a:noFill/>
          </a:ln>
        </p:spPr>
        <p:txBody>
          <a:bodyPr/>
          <a:p>
            <a:endParaRPr lang="zh-CN" altLang="en-US"/>
          </a:p>
        </p:txBody>
      </p:sp>
      <p:sp>
        <p:nvSpPr>
          <p:cNvPr id="69973" name="îṡlíḍè"/>
          <p:cNvSpPr/>
          <p:nvPr>
            <p:custDataLst>
              <p:tags r:id="rId343"/>
            </p:custDataLst>
          </p:nvPr>
        </p:nvSpPr>
        <p:spPr>
          <a:xfrm>
            <a:off x="1979613" y="3556000"/>
            <a:ext cx="101600" cy="100013"/>
          </a:xfrm>
          <a:custGeom>
            <a:avLst/>
            <a:gdLst/>
            <a:ahLst/>
            <a:cxnLst>
              <a:cxn ang="0">
                <a:pos x="0" y="2147483646"/>
              </a:cxn>
              <a:cxn ang="0">
                <a:pos x="2147483646" y="2147483646"/>
              </a:cxn>
              <a:cxn ang="0">
                <a:pos x="2147483646" y="2147483646"/>
              </a:cxn>
              <a:cxn ang="0">
                <a:pos x="2147483646" y="0"/>
              </a:cxn>
              <a:cxn ang="0">
                <a:pos x="0" y="2147483646"/>
              </a:cxn>
            </a:cxnLst>
            <a:pathLst>
              <a:path w="106" h="106">
                <a:moveTo>
                  <a:pt x="0" y="56"/>
                </a:moveTo>
                <a:lnTo>
                  <a:pt x="64" y="106"/>
                </a:lnTo>
                <a:lnTo>
                  <a:pt x="106" y="64"/>
                </a:lnTo>
                <a:lnTo>
                  <a:pt x="57" y="0"/>
                </a:lnTo>
                <a:lnTo>
                  <a:pt x="0" y="56"/>
                </a:lnTo>
                <a:close/>
              </a:path>
            </a:pathLst>
          </a:custGeom>
          <a:solidFill>
            <a:srgbClr val="58595B"/>
          </a:solidFill>
          <a:ln w="9525">
            <a:noFill/>
          </a:ln>
        </p:spPr>
        <p:txBody>
          <a:bodyPr/>
          <a:p>
            <a:endParaRPr lang="zh-CN" altLang="en-US"/>
          </a:p>
        </p:txBody>
      </p:sp>
      <p:sp>
        <p:nvSpPr>
          <p:cNvPr id="69974" name="îšļíḋe"/>
          <p:cNvSpPr/>
          <p:nvPr>
            <p:custDataLst>
              <p:tags r:id="rId344"/>
            </p:custDataLst>
          </p:nvPr>
        </p:nvSpPr>
        <p:spPr>
          <a:xfrm>
            <a:off x="1957388" y="3667125"/>
            <a:ext cx="77787" cy="76200"/>
          </a:xfrm>
          <a:custGeom>
            <a:avLst/>
            <a:gdLst/>
            <a:ahLst/>
            <a:cxnLst>
              <a:cxn ang="0">
                <a:pos x="0" y="2147483646"/>
              </a:cxn>
              <a:cxn ang="0">
                <a:pos x="2147483646" y="2147483646"/>
              </a:cxn>
              <a:cxn ang="0">
                <a:pos x="2147483646" y="2147483646"/>
              </a:cxn>
              <a:cxn ang="0">
                <a:pos x="0" y="0"/>
              </a:cxn>
              <a:cxn ang="0">
                <a:pos x="0" y="2147483646"/>
              </a:cxn>
            </a:cxnLst>
            <a:pathLst>
              <a:path w="81" h="80">
                <a:moveTo>
                  <a:pt x="0" y="80"/>
                </a:moveTo>
                <a:lnTo>
                  <a:pt x="81" y="69"/>
                </a:lnTo>
                <a:lnTo>
                  <a:pt x="81" y="9"/>
                </a:lnTo>
                <a:lnTo>
                  <a:pt x="0" y="0"/>
                </a:lnTo>
                <a:lnTo>
                  <a:pt x="0" y="80"/>
                </a:lnTo>
                <a:close/>
              </a:path>
            </a:pathLst>
          </a:custGeom>
          <a:solidFill>
            <a:srgbClr val="58595B"/>
          </a:solidFill>
          <a:ln w="9525">
            <a:noFill/>
          </a:ln>
        </p:spPr>
        <p:txBody>
          <a:bodyPr/>
          <a:p>
            <a:endParaRPr lang="zh-CN" altLang="en-US"/>
          </a:p>
        </p:txBody>
      </p:sp>
      <p:sp>
        <p:nvSpPr>
          <p:cNvPr id="69975" name="ïśḻïḍe"/>
          <p:cNvSpPr/>
          <p:nvPr>
            <p:custDataLst>
              <p:tags r:id="rId345"/>
            </p:custDataLst>
          </p:nvPr>
        </p:nvSpPr>
        <p:spPr>
          <a:xfrm>
            <a:off x="1981200" y="3752850"/>
            <a:ext cx="101600" cy="100013"/>
          </a:xfrm>
          <a:custGeom>
            <a:avLst/>
            <a:gdLst/>
            <a:ahLst/>
            <a:cxnLst>
              <a:cxn ang="0">
                <a:pos x="2147483646" y="2147483646"/>
              </a:cxn>
              <a:cxn ang="0">
                <a:pos x="2147483646" y="2147483646"/>
              </a:cxn>
              <a:cxn ang="0">
                <a:pos x="2147483646" y="0"/>
              </a:cxn>
              <a:cxn ang="0">
                <a:pos x="0" y="2147483646"/>
              </a:cxn>
              <a:cxn ang="0">
                <a:pos x="2147483646" y="2147483646"/>
              </a:cxn>
            </a:cxnLst>
            <a:pathLst>
              <a:path w="106" h="106">
                <a:moveTo>
                  <a:pt x="56" y="106"/>
                </a:moveTo>
                <a:lnTo>
                  <a:pt x="106" y="43"/>
                </a:lnTo>
                <a:lnTo>
                  <a:pt x="64" y="0"/>
                </a:lnTo>
                <a:lnTo>
                  <a:pt x="0" y="50"/>
                </a:lnTo>
                <a:lnTo>
                  <a:pt x="56" y="106"/>
                </a:lnTo>
                <a:close/>
              </a:path>
            </a:pathLst>
          </a:custGeom>
          <a:solidFill>
            <a:srgbClr val="58595B"/>
          </a:solidFill>
          <a:ln w="9525">
            <a:noFill/>
          </a:ln>
        </p:spPr>
        <p:txBody>
          <a:bodyPr/>
          <a:p>
            <a:endParaRPr lang="zh-CN" altLang="en-US"/>
          </a:p>
        </p:txBody>
      </p:sp>
      <p:sp>
        <p:nvSpPr>
          <p:cNvPr id="69976" name="ïs1ïdé"/>
          <p:cNvSpPr/>
          <p:nvPr>
            <p:custDataLst>
              <p:tags r:id="rId346"/>
            </p:custDataLst>
          </p:nvPr>
        </p:nvSpPr>
        <p:spPr>
          <a:xfrm>
            <a:off x="2093913" y="3800475"/>
            <a:ext cx="74612" cy="76200"/>
          </a:xfrm>
          <a:custGeom>
            <a:avLst/>
            <a:gdLst/>
            <a:ahLst/>
            <a:cxnLst>
              <a:cxn ang="0">
                <a:pos x="2147483646" y="2147483646"/>
              </a:cxn>
              <a:cxn ang="0">
                <a:pos x="2147483646" y="0"/>
              </a:cxn>
              <a:cxn ang="0">
                <a:pos x="2147483646" y="0"/>
              </a:cxn>
              <a:cxn ang="0">
                <a:pos x="0" y="2147483646"/>
              </a:cxn>
              <a:cxn ang="0">
                <a:pos x="2147483646" y="2147483646"/>
              </a:cxn>
            </a:cxnLst>
            <a:pathLst>
              <a:path w="79" h="80">
                <a:moveTo>
                  <a:pt x="79" y="80"/>
                </a:moveTo>
                <a:lnTo>
                  <a:pt x="70" y="0"/>
                </a:lnTo>
                <a:lnTo>
                  <a:pt x="9" y="0"/>
                </a:lnTo>
                <a:lnTo>
                  <a:pt x="0" y="80"/>
                </a:lnTo>
                <a:lnTo>
                  <a:pt x="79" y="80"/>
                </a:lnTo>
                <a:close/>
              </a:path>
            </a:pathLst>
          </a:custGeom>
          <a:solidFill>
            <a:srgbClr val="58595B"/>
          </a:solidFill>
          <a:ln w="9525">
            <a:noFill/>
          </a:ln>
        </p:spPr>
        <p:txBody>
          <a:bodyPr/>
          <a:p>
            <a:endParaRPr lang="zh-CN" altLang="en-US"/>
          </a:p>
        </p:txBody>
      </p:sp>
      <p:sp>
        <p:nvSpPr>
          <p:cNvPr id="69977" name="iṡ1ide"/>
          <p:cNvSpPr/>
          <p:nvPr>
            <p:custDataLst>
              <p:tags r:id="rId347"/>
            </p:custDataLst>
          </p:nvPr>
        </p:nvSpPr>
        <p:spPr>
          <a:xfrm>
            <a:off x="2178050" y="3751263"/>
            <a:ext cx="101600" cy="100012"/>
          </a:xfrm>
          <a:custGeom>
            <a:avLst/>
            <a:gdLst/>
            <a:ahLst/>
            <a:cxnLst>
              <a:cxn ang="0">
                <a:pos x="2147483646" y="2147483646"/>
              </a:cxn>
              <a:cxn ang="0">
                <a:pos x="2147483646" y="0"/>
              </a:cxn>
              <a:cxn ang="0">
                <a:pos x="0" y="2147483646"/>
              </a:cxn>
              <a:cxn ang="0">
                <a:pos x="2147483646" y="2147483646"/>
              </a:cxn>
              <a:cxn ang="0">
                <a:pos x="2147483646" y="2147483646"/>
              </a:cxn>
            </a:cxnLst>
            <a:pathLst>
              <a:path w="106" h="106">
                <a:moveTo>
                  <a:pt x="106" y="49"/>
                </a:moveTo>
                <a:lnTo>
                  <a:pt x="42" y="0"/>
                </a:lnTo>
                <a:lnTo>
                  <a:pt x="0" y="42"/>
                </a:lnTo>
                <a:lnTo>
                  <a:pt x="50" y="106"/>
                </a:lnTo>
                <a:lnTo>
                  <a:pt x="106" y="49"/>
                </a:lnTo>
                <a:close/>
              </a:path>
            </a:pathLst>
          </a:custGeom>
          <a:solidFill>
            <a:srgbClr val="58595B"/>
          </a:solidFill>
          <a:ln w="9525">
            <a:noFill/>
          </a:ln>
        </p:spPr>
        <p:txBody>
          <a:bodyPr/>
          <a:p>
            <a:endParaRPr lang="zh-CN" altLang="en-US"/>
          </a:p>
        </p:txBody>
      </p:sp>
      <p:sp>
        <p:nvSpPr>
          <p:cNvPr id="69978" name="íṧlïḑè"/>
          <p:cNvSpPr/>
          <p:nvPr>
            <p:custDataLst>
              <p:tags r:id="rId348"/>
            </p:custDataLst>
          </p:nvPr>
        </p:nvSpPr>
        <p:spPr>
          <a:xfrm>
            <a:off x="2225675" y="3663950"/>
            <a:ext cx="77788" cy="76200"/>
          </a:xfrm>
          <a:custGeom>
            <a:avLst/>
            <a:gdLst/>
            <a:ahLst/>
            <a:cxnLst>
              <a:cxn ang="0">
                <a:pos x="2147483646" y="0"/>
              </a:cxn>
              <a:cxn ang="0">
                <a:pos x="0" y="2147483646"/>
              </a:cxn>
              <a:cxn ang="0">
                <a:pos x="0" y="2147483646"/>
              </a:cxn>
              <a:cxn ang="0">
                <a:pos x="2147483646" y="2147483646"/>
              </a:cxn>
              <a:cxn ang="0">
                <a:pos x="2147483646" y="0"/>
              </a:cxn>
            </a:cxnLst>
            <a:pathLst>
              <a:path w="81" h="80">
                <a:moveTo>
                  <a:pt x="81" y="0"/>
                </a:moveTo>
                <a:lnTo>
                  <a:pt x="0" y="11"/>
                </a:lnTo>
                <a:lnTo>
                  <a:pt x="0" y="71"/>
                </a:lnTo>
                <a:lnTo>
                  <a:pt x="81" y="80"/>
                </a:lnTo>
                <a:lnTo>
                  <a:pt x="81" y="0"/>
                </a:lnTo>
                <a:close/>
              </a:path>
            </a:pathLst>
          </a:custGeom>
          <a:solidFill>
            <a:srgbClr val="58595B"/>
          </a:solidFill>
          <a:ln w="9525">
            <a:noFill/>
          </a:ln>
        </p:spPr>
        <p:txBody>
          <a:bodyPr/>
          <a:p>
            <a:endParaRPr lang="zh-CN" altLang="en-US"/>
          </a:p>
        </p:txBody>
      </p:sp>
      <p:sp>
        <p:nvSpPr>
          <p:cNvPr id="69979" name="iṩliďe"/>
          <p:cNvSpPr/>
          <p:nvPr>
            <p:custDataLst>
              <p:tags r:id="rId349"/>
            </p:custDataLst>
          </p:nvPr>
        </p:nvSpPr>
        <p:spPr>
          <a:xfrm>
            <a:off x="2176463" y="3554413"/>
            <a:ext cx="101600" cy="101600"/>
          </a:xfrm>
          <a:custGeom>
            <a:avLst/>
            <a:gdLst/>
            <a:ahLst/>
            <a:cxnLst>
              <a:cxn ang="0">
                <a:pos x="2147483646" y="0"/>
              </a:cxn>
              <a:cxn ang="0">
                <a:pos x="0" y="2147483646"/>
              </a:cxn>
              <a:cxn ang="0">
                <a:pos x="2147483646" y="2147483646"/>
              </a:cxn>
              <a:cxn ang="0">
                <a:pos x="2147483646" y="2147483646"/>
              </a:cxn>
              <a:cxn ang="0">
                <a:pos x="2147483646" y="0"/>
              </a:cxn>
            </a:cxnLst>
            <a:pathLst>
              <a:path w="107" h="106">
                <a:moveTo>
                  <a:pt x="50" y="0"/>
                </a:moveTo>
                <a:lnTo>
                  <a:pt x="0" y="63"/>
                </a:lnTo>
                <a:lnTo>
                  <a:pt x="43" y="106"/>
                </a:lnTo>
                <a:lnTo>
                  <a:pt x="107" y="56"/>
                </a:lnTo>
                <a:lnTo>
                  <a:pt x="50" y="0"/>
                </a:lnTo>
                <a:close/>
              </a:path>
            </a:pathLst>
          </a:custGeom>
          <a:solidFill>
            <a:srgbClr val="58595B"/>
          </a:solidFill>
          <a:ln w="9525">
            <a:noFill/>
          </a:ln>
        </p:spPr>
        <p:txBody>
          <a:bodyPr/>
          <a:p>
            <a:endParaRPr lang="zh-CN" altLang="en-US"/>
          </a:p>
        </p:txBody>
      </p:sp>
      <p:sp>
        <p:nvSpPr>
          <p:cNvPr id="69980" name="iṣ1îḓé"/>
          <p:cNvSpPr/>
          <p:nvPr>
            <p:custDataLst>
              <p:tags r:id="rId350"/>
            </p:custDataLst>
          </p:nvPr>
        </p:nvSpPr>
        <p:spPr>
          <a:xfrm>
            <a:off x="1863725" y="4010025"/>
            <a:ext cx="292100" cy="293688"/>
          </a:xfrm>
          <a:prstGeom prst="ellipse">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81" name="î$ḻiḑé"/>
          <p:cNvSpPr/>
          <p:nvPr>
            <p:custDataLst>
              <p:tags r:id="rId351"/>
            </p:custDataLst>
          </p:nvPr>
        </p:nvSpPr>
        <p:spPr>
          <a:xfrm>
            <a:off x="2863850" y="3948113"/>
            <a:ext cx="336550" cy="33337"/>
          </a:xfrm>
          <a:prstGeom prst="rect">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82" name="ïŝľïḋe"/>
          <p:cNvSpPr/>
          <p:nvPr>
            <p:custDataLst>
              <p:tags r:id="rId352"/>
            </p:custDataLst>
          </p:nvPr>
        </p:nvSpPr>
        <p:spPr>
          <a:xfrm>
            <a:off x="2863850" y="4005263"/>
            <a:ext cx="336550" cy="31750"/>
          </a:xfrm>
          <a:prstGeom prst="rect">
            <a:avLst/>
          </a:prstGeom>
          <a:solidFill>
            <a:srgbClr val="A7A9AC"/>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83" name="íṩḷídè"/>
          <p:cNvSpPr/>
          <p:nvPr>
            <p:custDataLst>
              <p:tags r:id="rId353"/>
            </p:custDataLst>
          </p:nvPr>
        </p:nvSpPr>
        <p:spPr>
          <a:xfrm>
            <a:off x="1993900" y="3090863"/>
            <a:ext cx="85725" cy="93662"/>
          </a:xfrm>
          <a:prstGeom prst="rect">
            <a:avLst/>
          </a:prstGeom>
          <a:solidFill>
            <a:srgbClr val="F4829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69984" name="ïşļíďe"/>
          <p:cNvSpPr/>
          <p:nvPr>
            <p:custDataLst>
              <p:tags r:id="rId354"/>
            </p:custDataLst>
          </p:nvPr>
        </p:nvSpPr>
        <p:spPr>
          <a:xfrm>
            <a:off x="4287838" y="4727575"/>
            <a:ext cx="1773237" cy="1171575"/>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1576" h="1042">
                <a:moveTo>
                  <a:pt x="74" y="872"/>
                </a:moveTo>
                <a:cubicBezTo>
                  <a:pt x="0" y="741"/>
                  <a:pt x="47" y="574"/>
                  <a:pt x="178" y="500"/>
                </a:cubicBezTo>
                <a:cubicBezTo>
                  <a:pt x="184" y="496"/>
                  <a:pt x="191" y="493"/>
                  <a:pt x="199" y="490"/>
                </a:cubicBezTo>
                <a:cubicBezTo>
                  <a:pt x="797" y="116"/>
                  <a:pt x="797" y="116"/>
                  <a:pt x="797" y="116"/>
                </a:cubicBezTo>
                <a:cubicBezTo>
                  <a:pt x="1029" y="0"/>
                  <a:pt x="1314" y="86"/>
                  <a:pt x="1443" y="315"/>
                </a:cubicBezTo>
                <a:cubicBezTo>
                  <a:pt x="1576" y="550"/>
                  <a:pt x="1492" y="850"/>
                  <a:pt x="1256" y="983"/>
                </a:cubicBezTo>
                <a:cubicBezTo>
                  <a:pt x="1202" y="1014"/>
                  <a:pt x="1142" y="1034"/>
                  <a:pt x="1081" y="1042"/>
                </a:cubicBezTo>
                <a:cubicBezTo>
                  <a:pt x="328" y="1010"/>
                  <a:pt x="328" y="1010"/>
                  <a:pt x="328" y="1010"/>
                </a:cubicBezTo>
                <a:cubicBezTo>
                  <a:pt x="307" y="1011"/>
                  <a:pt x="285" y="1010"/>
                  <a:pt x="265" y="1006"/>
                </a:cubicBezTo>
                <a:cubicBezTo>
                  <a:pt x="196" y="985"/>
                  <a:pt x="196" y="985"/>
                  <a:pt x="196" y="985"/>
                </a:cubicBezTo>
                <a:cubicBezTo>
                  <a:pt x="145" y="961"/>
                  <a:pt x="102" y="922"/>
                  <a:pt x="74" y="872"/>
                </a:cubicBezTo>
                <a:moveTo>
                  <a:pt x="761" y="237"/>
                </a:moveTo>
                <a:cubicBezTo>
                  <a:pt x="242" y="570"/>
                  <a:pt x="242" y="570"/>
                  <a:pt x="242" y="570"/>
                </a:cubicBezTo>
                <a:cubicBezTo>
                  <a:pt x="238" y="571"/>
                  <a:pt x="238" y="571"/>
                  <a:pt x="238" y="571"/>
                </a:cubicBezTo>
                <a:cubicBezTo>
                  <a:pt x="233" y="574"/>
                  <a:pt x="227" y="576"/>
                  <a:pt x="222" y="579"/>
                </a:cubicBezTo>
                <a:cubicBezTo>
                  <a:pt x="135" y="629"/>
                  <a:pt x="104" y="740"/>
                  <a:pt x="153" y="827"/>
                </a:cubicBezTo>
                <a:cubicBezTo>
                  <a:pt x="175" y="866"/>
                  <a:pt x="211" y="896"/>
                  <a:pt x="253" y="910"/>
                </a:cubicBezTo>
                <a:cubicBezTo>
                  <a:pt x="270" y="916"/>
                  <a:pt x="270" y="916"/>
                  <a:pt x="270" y="916"/>
                </a:cubicBezTo>
                <a:cubicBezTo>
                  <a:pt x="278" y="917"/>
                  <a:pt x="278" y="917"/>
                  <a:pt x="278" y="917"/>
                </a:cubicBezTo>
                <a:cubicBezTo>
                  <a:pt x="294" y="919"/>
                  <a:pt x="309" y="920"/>
                  <a:pt x="324" y="919"/>
                </a:cubicBezTo>
                <a:cubicBezTo>
                  <a:pt x="330" y="919"/>
                  <a:pt x="330" y="919"/>
                  <a:pt x="330" y="919"/>
                </a:cubicBezTo>
                <a:cubicBezTo>
                  <a:pt x="969" y="956"/>
                  <a:pt x="969" y="956"/>
                  <a:pt x="969" y="956"/>
                </a:cubicBezTo>
                <a:cubicBezTo>
                  <a:pt x="1021" y="956"/>
                  <a:pt x="1021" y="956"/>
                  <a:pt x="1021" y="956"/>
                </a:cubicBezTo>
                <a:cubicBezTo>
                  <a:pt x="1087" y="955"/>
                  <a:pt x="1153" y="937"/>
                  <a:pt x="1211" y="904"/>
                </a:cubicBezTo>
                <a:cubicBezTo>
                  <a:pt x="1404" y="796"/>
                  <a:pt x="1472" y="551"/>
                  <a:pt x="1364" y="359"/>
                </a:cubicBezTo>
                <a:cubicBezTo>
                  <a:pt x="1255" y="167"/>
                  <a:pt x="1011" y="99"/>
                  <a:pt x="819" y="207"/>
                </a:cubicBezTo>
                <a:cubicBezTo>
                  <a:pt x="814" y="210"/>
                  <a:pt x="809" y="213"/>
                  <a:pt x="804" y="216"/>
                </a:cubicBezTo>
                <a:cubicBezTo>
                  <a:pt x="763" y="241"/>
                  <a:pt x="763" y="241"/>
                  <a:pt x="763" y="241"/>
                </a:cubicBezTo>
                <a:cubicBezTo>
                  <a:pt x="761" y="237"/>
                  <a:pt x="761" y="237"/>
                  <a:pt x="761" y="237"/>
                </a:cubicBezTo>
              </a:path>
            </a:pathLst>
          </a:custGeom>
          <a:solidFill>
            <a:srgbClr val="231F20"/>
          </a:solidFill>
          <a:ln w="9525">
            <a:noFill/>
          </a:ln>
        </p:spPr>
        <p:txBody>
          <a:bodyPr/>
          <a:p>
            <a:endParaRPr lang="zh-CN" altLang="en-US"/>
          </a:p>
        </p:txBody>
      </p:sp>
      <p:sp>
        <p:nvSpPr>
          <p:cNvPr id="69985" name="ïşlïḓè"/>
          <p:cNvSpPr/>
          <p:nvPr>
            <p:custDataLst>
              <p:tags r:id="rId355"/>
            </p:custDataLst>
          </p:nvPr>
        </p:nvSpPr>
        <p:spPr>
          <a:xfrm>
            <a:off x="4857750" y="4781550"/>
            <a:ext cx="1144588" cy="11430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1018" h="1017">
                <a:moveTo>
                  <a:pt x="728" y="897"/>
                </a:moveTo>
                <a:cubicBezTo>
                  <a:pt x="513" y="1017"/>
                  <a:pt x="242" y="941"/>
                  <a:pt x="121" y="727"/>
                </a:cubicBezTo>
                <a:cubicBezTo>
                  <a:pt x="0" y="513"/>
                  <a:pt x="76" y="241"/>
                  <a:pt x="290" y="120"/>
                </a:cubicBezTo>
                <a:cubicBezTo>
                  <a:pt x="505" y="0"/>
                  <a:pt x="777" y="76"/>
                  <a:pt x="897" y="290"/>
                </a:cubicBezTo>
                <a:cubicBezTo>
                  <a:pt x="1018" y="504"/>
                  <a:pt x="942" y="776"/>
                  <a:pt x="728" y="897"/>
                </a:cubicBezTo>
              </a:path>
            </a:pathLst>
          </a:custGeom>
          <a:solidFill>
            <a:srgbClr val="EFB742"/>
          </a:solidFill>
          <a:ln w="9525">
            <a:noFill/>
          </a:ln>
        </p:spPr>
        <p:txBody>
          <a:bodyPr/>
          <a:p>
            <a:endParaRPr lang="zh-CN" altLang="en-US"/>
          </a:p>
        </p:txBody>
      </p:sp>
      <p:sp>
        <p:nvSpPr>
          <p:cNvPr id="69986" name="íṥļíḍê"/>
          <p:cNvSpPr/>
          <p:nvPr>
            <p:custDataLst>
              <p:tags r:id="rId356"/>
            </p:custDataLst>
          </p:nvPr>
        </p:nvSpPr>
        <p:spPr>
          <a:xfrm>
            <a:off x="5019675" y="4943475"/>
            <a:ext cx="819150" cy="817563"/>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728" h="727">
                <a:moveTo>
                  <a:pt x="520" y="641"/>
                </a:moveTo>
                <a:cubicBezTo>
                  <a:pt x="367" y="727"/>
                  <a:pt x="173" y="673"/>
                  <a:pt x="87" y="520"/>
                </a:cubicBezTo>
                <a:cubicBezTo>
                  <a:pt x="0" y="367"/>
                  <a:pt x="55" y="172"/>
                  <a:pt x="208" y="86"/>
                </a:cubicBezTo>
                <a:cubicBezTo>
                  <a:pt x="361" y="0"/>
                  <a:pt x="555" y="54"/>
                  <a:pt x="641" y="207"/>
                </a:cubicBezTo>
                <a:cubicBezTo>
                  <a:pt x="728" y="361"/>
                  <a:pt x="673" y="555"/>
                  <a:pt x="520" y="641"/>
                </a:cubicBezTo>
              </a:path>
            </a:pathLst>
          </a:custGeom>
          <a:solidFill>
            <a:srgbClr val="E98724"/>
          </a:solidFill>
          <a:ln w="9525">
            <a:noFill/>
          </a:ln>
        </p:spPr>
        <p:txBody>
          <a:bodyPr/>
          <a:p>
            <a:endParaRPr lang="zh-CN" altLang="en-US"/>
          </a:p>
        </p:txBody>
      </p:sp>
      <p:sp>
        <p:nvSpPr>
          <p:cNvPr id="69987" name="íslîdê"/>
          <p:cNvSpPr/>
          <p:nvPr>
            <p:custDataLst>
              <p:tags r:id="rId357"/>
            </p:custDataLst>
          </p:nvPr>
        </p:nvSpPr>
        <p:spPr>
          <a:xfrm>
            <a:off x="5254625" y="4994275"/>
            <a:ext cx="488950" cy="184150"/>
          </a:xfrm>
          <a:custGeom>
            <a:avLst/>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0" y="2147483646"/>
              </a:cxn>
              <a:cxn ang="0">
                <a:pos x="0" y="2147483646"/>
              </a:cxn>
              <a:cxn ang="0">
                <a:pos x="0" y="2147483646"/>
              </a:cxn>
              <a:cxn ang="0">
                <a:pos x="0" y="2147483646"/>
              </a:cxn>
              <a:cxn ang="0">
                <a:pos x="2147483646" y="0"/>
              </a:cxn>
              <a:cxn ang="0">
                <a:pos x="2147483646" y="2147483646"/>
              </a:cxn>
              <a:cxn ang="0">
                <a:pos x="2147483646" y="0"/>
              </a:cxn>
              <a:cxn ang="0">
                <a:pos x="2147483646" y="0"/>
              </a:cxn>
              <a:cxn ang="0">
                <a:pos x="2147483646" y="0"/>
              </a:cxn>
              <a:cxn ang="0">
                <a:pos x="2147483646" y="0"/>
              </a:cxn>
              <a:cxn ang="0">
                <a:pos x="2147483646" y="0"/>
              </a:cxn>
            </a:cxnLst>
            <a:pathLst>
              <a:path w="434" h="164">
                <a:moveTo>
                  <a:pt x="434" y="164"/>
                </a:moveTo>
                <a:cubicBezTo>
                  <a:pt x="434" y="164"/>
                  <a:pt x="434" y="164"/>
                  <a:pt x="434" y="164"/>
                </a:cubicBezTo>
                <a:cubicBezTo>
                  <a:pt x="434" y="164"/>
                  <a:pt x="434" y="164"/>
                  <a:pt x="434" y="164"/>
                </a:cubicBezTo>
                <a:moveTo>
                  <a:pt x="434" y="163"/>
                </a:moveTo>
                <a:cubicBezTo>
                  <a:pt x="434" y="163"/>
                  <a:pt x="434" y="163"/>
                  <a:pt x="434" y="163"/>
                </a:cubicBezTo>
                <a:cubicBezTo>
                  <a:pt x="434" y="163"/>
                  <a:pt x="434" y="163"/>
                  <a:pt x="434" y="163"/>
                </a:cubicBezTo>
                <a:moveTo>
                  <a:pt x="434" y="163"/>
                </a:moveTo>
                <a:cubicBezTo>
                  <a:pt x="434" y="163"/>
                  <a:pt x="434" y="163"/>
                  <a:pt x="434" y="163"/>
                </a:cubicBezTo>
                <a:cubicBezTo>
                  <a:pt x="434" y="163"/>
                  <a:pt x="434" y="163"/>
                  <a:pt x="434" y="163"/>
                </a:cubicBezTo>
                <a:moveTo>
                  <a:pt x="433" y="162"/>
                </a:moveTo>
                <a:cubicBezTo>
                  <a:pt x="433" y="162"/>
                  <a:pt x="433" y="162"/>
                  <a:pt x="433" y="162"/>
                </a:cubicBezTo>
                <a:cubicBezTo>
                  <a:pt x="433" y="162"/>
                  <a:pt x="433" y="162"/>
                  <a:pt x="433" y="162"/>
                </a:cubicBezTo>
                <a:moveTo>
                  <a:pt x="432" y="160"/>
                </a:moveTo>
                <a:cubicBezTo>
                  <a:pt x="432" y="161"/>
                  <a:pt x="433" y="161"/>
                  <a:pt x="433" y="161"/>
                </a:cubicBezTo>
                <a:cubicBezTo>
                  <a:pt x="433" y="161"/>
                  <a:pt x="432" y="161"/>
                  <a:pt x="432" y="160"/>
                </a:cubicBezTo>
                <a:moveTo>
                  <a:pt x="0" y="41"/>
                </a:moveTo>
                <a:cubicBezTo>
                  <a:pt x="0" y="41"/>
                  <a:pt x="0" y="41"/>
                  <a:pt x="0" y="41"/>
                </a:cubicBezTo>
                <a:cubicBezTo>
                  <a:pt x="0" y="41"/>
                  <a:pt x="0" y="41"/>
                  <a:pt x="0" y="41"/>
                </a:cubicBezTo>
                <a:cubicBezTo>
                  <a:pt x="0" y="41"/>
                  <a:pt x="0" y="41"/>
                  <a:pt x="0" y="41"/>
                </a:cubicBezTo>
                <a:cubicBezTo>
                  <a:pt x="0" y="41"/>
                  <a:pt x="0" y="41"/>
                  <a:pt x="0" y="41"/>
                </a:cubicBezTo>
                <a:moveTo>
                  <a:pt x="156" y="0"/>
                </a:moveTo>
                <a:cubicBezTo>
                  <a:pt x="103" y="0"/>
                  <a:pt x="50" y="13"/>
                  <a:pt x="1" y="40"/>
                </a:cubicBezTo>
                <a:cubicBezTo>
                  <a:pt x="50" y="13"/>
                  <a:pt x="103" y="0"/>
                  <a:pt x="156" y="0"/>
                </a:cubicBezTo>
                <a:moveTo>
                  <a:pt x="156" y="0"/>
                </a:moveTo>
                <a:cubicBezTo>
                  <a:pt x="156" y="0"/>
                  <a:pt x="156" y="0"/>
                  <a:pt x="156" y="0"/>
                </a:cubicBezTo>
                <a:cubicBezTo>
                  <a:pt x="156" y="0"/>
                  <a:pt x="156" y="0"/>
                  <a:pt x="156" y="0"/>
                </a:cubicBezTo>
                <a:cubicBezTo>
                  <a:pt x="156" y="0"/>
                  <a:pt x="156" y="0"/>
                  <a:pt x="156" y="0"/>
                </a:cubicBezTo>
              </a:path>
            </a:pathLst>
          </a:custGeom>
          <a:solidFill>
            <a:srgbClr val="DAA83F"/>
          </a:solidFill>
          <a:ln w="9525">
            <a:noFill/>
          </a:ln>
        </p:spPr>
        <p:txBody>
          <a:bodyPr/>
          <a:p>
            <a:endParaRPr lang="zh-CN" altLang="en-US"/>
          </a:p>
        </p:txBody>
      </p:sp>
      <p:sp>
        <p:nvSpPr>
          <p:cNvPr id="69988" name="iśliḓè"/>
          <p:cNvSpPr/>
          <p:nvPr>
            <p:custDataLst>
              <p:tags r:id="rId358"/>
            </p:custDataLst>
          </p:nvPr>
        </p:nvSpPr>
        <p:spPr>
          <a:xfrm>
            <a:off x="5083175" y="4994275"/>
            <a:ext cx="717550" cy="461963"/>
          </a:xfrm>
          <a:custGeom>
            <a:avLst/>
            <a:gdLst/>
            <a:ahLst/>
            <a:cxnLst>
              <a:cxn ang="0">
                <a:pos x="2147483646" y="0"/>
              </a:cxn>
              <a:cxn ang="0">
                <a:pos x="2147483646" y="0"/>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Lst>
            <a:pathLst>
              <a:path w="637" h="411">
                <a:moveTo>
                  <a:pt x="308" y="0"/>
                </a:moveTo>
                <a:cubicBezTo>
                  <a:pt x="308" y="0"/>
                  <a:pt x="308" y="0"/>
                  <a:pt x="308" y="0"/>
                </a:cubicBezTo>
                <a:cubicBezTo>
                  <a:pt x="255" y="0"/>
                  <a:pt x="202" y="13"/>
                  <a:pt x="153" y="40"/>
                </a:cubicBezTo>
                <a:cubicBezTo>
                  <a:pt x="153" y="41"/>
                  <a:pt x="153" y="41"/>
                  <a:pt x="152" y="41"/>
                </a:cubicBezTo>
                <a:cubicBezTo>
                  <a:pt x="152" y="41"/>
                  <a:pt x="152" y="41"/>
                  <a:pt x="152" y="41"/>
                </a:cubicBezTo>
                <a:cubicBezTo>
                  <a:pt x="152" y="41"/>
                  <a:pt x="152" y="41"/>
                  <a:pt x="152" y="41"/>
                </a:cubicBezTo>
                <a:cubicBezTo>
                  <a:pt x="73" y="86"/>
                  <a:pt x="21" y="158"/>
                  <a:pt x="0" y="240"/>
                </a:cubicBezTo>
                <a:cubicBezTo>
                  <a:pt x="23" y="164"/>
                  <a:pt x="74" y="96"/>
                  <a:pt x="148" y="54"/>
                </a:cubicBezTo>
                <a:cubicBezTo>
                  <a:pt x="198" y="27"/>
                  <a:pt x="251" y="13"/>
                  <a:pt x="304" y="13"/>
                </a:cubicBezTo>
                <a:cubicBezTo>
                  <a:pt x="415" y="13"/>
                  <a:pt x="523" y="72"/>
                  <a:pt x="582" y="176"/>
                </a:cubicBezTo>
                <a:cubicBezTo>
                  <a:pt x="624" y="250"/>
                  <a:pt x="632" y="334"/>
                  <a:pt x="613" y="411"/>
                </a:cubicBezTo>
                <a:cubicBezTo>
                  <a:pt x="637" y="331"/>
                  <a:pt x="630" y="242"/>
                  <a:pt x="586" y="164"/>
                </a:cubicBezTo>
                <a:cubicBezTo>
                  <a:pt x="586" y="164"/>
                  <a:pt x="586" y="164"/>
                  <a:pt x="586" y="164"/>
                </a:cubicBezTo>
                <a:cubicBezTo>
                  <a:pt x="586" y="164"/>
                  <a:pt x="586" y="164"/>
                  <a:pt x="586" y="163"/>
                </a:cubicBezTo>
                <a:cubicBezTo>
                  <a:pt x="586" y="163"/>
                  <a:pt x="586" y="163"/>
                  <a:pt x="586" y="163"/>
                </a:cubicBezTo>
                <a:cubicBezTo>
                  <a:pt x="586" y="163"/>
                  <a:pt x="586" y="163"/>
                  <a:pt x="586" y="163"/>
                </a:cubicBezTo>
                <a:cubicBezTo>
                  <a:pt x="586" y="163"/>
                  <a:pt x="586" y="163"/>
                  <a:pt x="586" y="163"/>
                </a:cubicBezTo>
                <a:cubicBezTo>
                  <a:pt x="586" y="163"/>
                  <a:pt x="586" y="162"/>
                  <a:pt x="585" y="162"/>
                </a:cubicBezTo>
                <a:cubicBezTo>
                  <a:pt x="585" y="162"/>
                  <a:pt x="585" y="162"/>
                  <a:pt x="585" y="162"/>
                </a:cubicBezTo>
                <a:cubicBezTo>
                  <a:pt x="585" y="162"/>
                  <a:pt x="585" y="162"/>
                  <a:pt x="585" y="162"/>
                </a:cubicBezTo>
                <a:cubicBezTo>
                  <a:pt x="585" y="162"/>
                  <a:pt x="585" y="162"/>
                  <a:pt x="585" y="162"/>
                </a:cubicBezTo>
                <a:cubicBezTo>
                  <a:pt x="585" y="162"/>
                  <a:pt x="585" y="162"/>
                  <a:pt x="585" y="162"/>
                </a:cubicBezTo>
                <a:cubicBezTo>
                  <a:pt x="585" y="161"/>
                  <a:pt x="585" y="161"/>
                  <a:pt x="585" y="161"/>
                </a:cubicBezTo>
                <a:cubicBezTo>
                  <a:pt x="585" y="161"/>
                  <a:pt x="584" y="161"/>
                  <a:pt x="584" y="160"/>
                </a:cubicBezTo>
                <a:cubicBezTo>
                  <a:pt x="526" y="58"/>
                  <a:pt x="418" y="0"/>
                  <a:pt x="308" y="0"/>
                </a:cubicBezTo>
                <a:cubicBezTo>
                  <a:pt x="308" y="0"/>
                  <a:pt x="308" y="0"/>
                  <a:pt x="308" y="0"/>
                </a:cubicBezTo>
              </a:path>
            </a:pathLst>
          </a:custGeom>
          <a:solidFill>
            <a:srgbClr val="D57C24"/>
          </a:solidFill>
          <a:ln w="9525">
            <a:noFill/>
          </a:ln>
        </p:spPr>
        <p:txBody>
          <a:bodyPr/>
          <a:p>
            <a:endParaRPr lang="zh-CN" altLang="en-US"/>
          </a:p>
        </p:txBody>
      </p:sp>
      <p:sp>
        <p:nvSpPr>
          <p:cNvPr id="69989" name="íṧľîḓê"/>
          <p:cNvSpPr/>
          <p:nvPr>
            <p:custDataLst>
              <p:tags r:id="rId359"/>
            </p:custDataLst>
          </p:nvPr>
        </p:nvSpPr>
        <p:spPr>
          <a:xfrm>
            <a:off x="5272088" y="5227638"/>
            <a:ext cx="317500" cy="277812"/>
          </a:xfrm>
          <a:custGeom>
            <a:avLst/>
            <a:gdLst/>
            <a:ahLst/>
            <a:cxnLst>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82" h="247">
                <a:moveTo>
                  <a:pt x="141" y="0"/>
                </a:moveTo>
                <a:cubicBezTo>
                  <a:pt x="120" y="0"/>
                  <a:pt x="99" y="6"/>
                  <a:pt x="80" y="16"/>
                </a:cubicBezTo>
                <a:cubicBezTo>
                  <a:pt x="21" y="50"/>
                  <a:pt x="0" y="125"/>
                  <a:pt x="33" y="185"/>
                </a:cubicBezTo>
                <a:cubicBezTo>
                  <a:pt x="56" y="225"/>
                  <a:pt x="98" y="247"/>
                  <a:pt x="141" y="247"/>
                </a:cubicBezTo>
                <a:cubicBezTo>
                  <a:pt x="161" y="247"/>
                  <a:pt x="182" y="242"/>
                  <a:pt x="201" y="232"/>
                </a:cubicBezTo>
                <a:cubicBezTo>
                  <a:pt x="261" y="198"/>
                  <a:pt x="282" y="123"/>
                  <a:pt x="248" y="63"/>
                </a:cubicBezTo>
                <a:cubicBezTo>
                  <a:pt x="226" y="23"/>
                  <a:pt x="184" y="0"/>
                  <a:pt x="141" y="0"/>
                </a:cubicBezTo>
              </a:path>
            </a:pathLst>
          </a:custGeom>
          <a:solidFill>
            <a:srgbClr val="D57C24"/>
          </a:solidFill>
          <a:ln w="9525">
            <a:noFill/>
          </a:ln>
        </p:spPr>
        <p:txBody>
          <a:bodyPr/>
          <a:p>
            <a:endParaRPr lang="zh-CN" altLang="en-US"/>
          </a:p>
        </p:txBody>
      </p:sp>
      <p:sp>
        <p:nvSpPr>
          <p:cNvPr id="69990" name="i$lïḍé"/>
          <p:cNvSpPr/>
          <p:nvPr>
            <p:custDataLst>
              <p:tags r:id="rId360"/>
            </p:custDataLst>
          </p:nvPr>
        </p:nvSpPr>
        <p:spPr>
          <a:xfrm>
            <a:off x="5270500" y="5194300"/>
            <a:ext cx="317500" cy="31750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282" h="282">
                <a:moveTo>
                  <a:pt x="202" y="248"/>
                </a:moveTo>
                <a:cubicBezTo>
                  <a:pt x="142" y="282"/>
                  <a:pt x="67" y="260"/>
                  <a:pt x="34" y="201"/>
                </a:cubicBezTo>
                <a:cubicBezTo>
                  <a:pt x="0" y="142"/>
                  <a:pt x="21" y="66"/>
                  <a:pt x="81" y="33"/>
                </a:cubicBezTo>
                <a:cubicBezTo>
                  <a:pt x="140" y="0"/>
                  <a:pt x="215" y="21"/>
                  <a:pt x="249" y="80"/>
                </a:cubicBezTo>
                <a:cubicBezTo>
                  <a:pt x="282" y="139"/>
                  <a:pt x="261" y="215"/>
                  <a:pt x="202" y="248"/>
                </a:cubicBezTo>
                <a:close/>
              </a:path>
            </a:pathLst>
          </a:custGeom>
          <a:solidFill>
            <a:srgbClr val="B66B19"/>
          </a:solidFill>
          <a:ln w="9525">
            <a:noFill/>
          </a:ln>
        </p:spPr>
        <p:txBody>
          <a:bodyPr/>
          <a:p>
            <a:endParaRPr lang="zh-CN" altLang="en-US"/>
          </a:p>
        </p:txBody>
      </p:sp>
      <p:sp>
        <p:nvSpPr>
          <p:cNvPr id="69991" name="íşḻïḍê"/>
          <p:cNvSpPr/>
          <p:nvPr>
            <p:custDataLst>
              <p:tags r:id="rId361"/>
            </p:custDataLst>
          </p:nvPr>
        </p:nvSpPr>
        <p:spPr>
          <a:xfrm>
            <a:off x="5311775" y="5235575"/>
            <a:ext cx="236538" cy="234950"/>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210" h="209">
                <a:moveTo>
                  <a:pt x="150" y="185"/>
                </a:moveTo>
                <a:cubicBezTo>
                  <a:pt x="106" y="209"/>
                  <a:pt x="50" y="194"/>
                  <a:pt x="25" y="150"/>
                </a:cubicBezTo>
                <a:cubicBezTo>
                  <a:pt x="0" y="105"/>
                  <a:pt x="16" y="49"/>
                  <a:pt x="60" y="24"/>
                </a:cubicBezTo>
                <a:cubicBezTo>
                  <a:pt x="104" y="0"/>
                  <a:pt x="160" y="15"/>
                  <a:pt x="185" y="59"/>
                </a:cubicBezTo>
                <a:cubicBezTo>
                  <a:pt x="210" y="104"/>
                  <a:pt x="194" y="160"/>
                  <a:pt x="150" y="185"/>
                </a:cubicBezTo>
                <a:close/>
              </a:path>
            </a:pathLst>
          </a:custGeom>
          <a:solidFill>
            <a:srgbClr val="EFB742"/>
          </a:solidFill>
          <a:ln w="9525">
            <a:noFill/>
          </a:ln>
        </p:spPr>
        <p:txBody>
          <a:bodyPr/>
          <a:p>
            <a:endParaRPr lang="zh-CN" altLang="en-US"/>
          </a:p>
        </p:txBody>
      </p:sp>
      <p:sp>
        <p:nvSpPr>
          <p:cNvPr id="69992" name="îş1ïdê"/>
          <p:cNvSpPr/>
          <p:nvPr>
            <p:custDataLst>
              <p:tags r:id="rId362"/>
            </p:custDataLst>
          </p:nvPr>
        </p:nvSpPr>
        <p:spPr>
          <a:xfrm>
            <a:off x="5549900" y="5146675"/>
            <a:ext cx="174625" cy="165100"/>
          </a:xfrm>
          <a:custGeom>
            <a:avLst/>
            <a:gdLst/>
            <a:ahLst/>
            <a:cxnLst>
              <a:cxn ang="0">
                <a:pos x="2147483646" y="0"/>
              </a:cxn>
              <a:cxn ang="0">
                <a:pos x="0" y="2147483646"/>
              </a:cxn>
              <a:cxn ang="0">
                <a:pos x="2147483646" y="2147483646"/>
              </a:cxn>
              <a:cxn ang="0">
                <a:pos x="2147483646" y="2147483646"/>
              </a:cxn>
              <a:cxn ang="0">
                <a:pos x="2147483646" y="0"/>
              </a:cxn>
            </a:cxnLst>
            <a:pathLst>
              <a:path w="182" h="174">
                <a:moveTo>
                  <a:pt x="113" y="0"/>
                </a:moveTo>
                <a:lnTo>
                  <a:pt x="0" y="83"/>
                </a:lnTo>
                <a:lnTo>
                  <a:pt x="51" y="174"/>
                </a:lnTo>
                <a:lnTo>
                  <a:pt x="182" y="120"/>
                </a:lnTo>
                <a:lnTo>
                  <a:pt x="113" y="0"/>
                </a:lnTo>
                <a:close/>
              </a:path>
            </a:pathLst>
          </a:custGeom>
          <a:solidFill>
            <a:srgbClr val="B66B19"/>
          </a:solidFill>
          <a:ln w="9525">
            <a:noFill/>
          </a:ln>
        </p:spPr>
        <p:txBody>
          <a:bodyPr/>
          <a:p>
            <a:endParaRPr lang="zh-CN" altLang="en-US"/>
          </a:p>
        </p:txBody>
      </p:sp>
      <p:sp>
        <p:nvSpPr>
          <p:cNvPr id="69993" name="iśḻîḍé"/>
          <p:cNvSpPr/>
          <p:nvPr>
            <p:custDataLst>
              <p:tags r:id="rId363"/>
            </p:custDataLst>
          </p:nvPr>
        </p:nvSpPr>
        <p:spPr>
          <a:xfrm>
            <a:off x="5426075" y="5045075"/>
            <a:ext cx="147638" cy="160338"/>
          </a:xfrm>
          <a:custGeom>
            <a:avLst/>
            <a:gdLst/>
            <a:ahLst/>
            <a:cxnLst>
              <a:cxn ang="0">
                <a:pos x="2147483646" y="0"/>
              </a:cxn>
              <a:cxn ang="0">
                <a:pos x="0" y="2147483646"/>
              </a:cxn>
              <a:cxn ang="0">
                <a:pos x="2147483646" y="2147483646"/>
              </a:cxn>
              <a:cxn ang="0">
                <a:pos x="2147483646" y="2147483646"/>
              </a:cxn>
              <a:cxn ang="0">
                <a:pos x="2147483646" y="0"/>
              </a:cxn>
            </a:cxnLst>
            <a:pathLst>
              <a:path w="155" h="168">
                <a:moveTo>
                  <a:pt x="21" y="0"/>
                </a:moveTo>
                <a:lnTo>
                  <a:pt x="0" y="140"/>
                </a:lnTo>
                <a:lnTo>
                  <a:pt x="100" y="168"/>
                </a:lnTo>
                <a:lnTo>
                  <a:pt x="155" y="37"/>
                </a:lnTo>
                <a:lnTo>
                  <a:pt x="21" y="0"/>
                </a:lnTo>
                <a:close/>
              </a:path>
            </a:pathLst>
          </a:custGeom>
          <a:solidFill>
            <a:srgbClr val="B66B19"/>
          </a:solidFill>
          <a:ln w="9525">
            <a:noFill/>
          </a:ln>
        </p:spPr>
        <p:txBody>
          <a:bodyPr/>
          <a:p>
            <a:endParaRPr lang="zh-CN" altLang="en-US"/>
          </a:p>
        </p:txBody>
      </p:sp>
      <p:sp>
        <p:nvSpPr>
          <p:cNvPr id="69994" name="ïŝlîḍe"/>
          <p:cNvSpPr/>
          <p:nvPr>
            <p:custDataLst>
              <p:tags r:id="rId364"/>
            </p:custDataLst>
          </p:nvPr>
        </p:nvSpPr>
        <p:spPr>
          <a:xfrm>
            <a:off x="5222875" y="5060950"/>
            <a:ext cx="168275" cy="171450"/>
          </a:xfrm>
          <a:custGeom>
            <a:avLst/>
            <a:gdLst/>
            <a:ahLst/>
            <a:cxnLst>
              <a:cxn ang="0">
                <a:pos x="0" y="2147483646"/>
              </a:cxn>
              <a:cxn ang="0">
                <a:pos x="2147483646" y="2147483646"/>
              </a:cxn>
              <a:cxn ang="0">
                <a:pos x="2147483646" y="2147483646"/>
              </a:cxn>
              <a:cxn ang="0">
                <a:pos x="2147483646" y="0"/>
              </a:cxn>
              <a:cxn ang="0">
                <a:pos x="0" y="2147483646"/>
              </a:cxn>
            </a:cxnLst>
            <a:pathLst>
              <a:path w="175" h="181">
                <a:moveTo>
                  <a:pt x="0" y="67"/>
                </a:moveTo>
                <a:lnTo>
                  <a:pt x="83" y="181"/>
                </a:lnTo>
                <a:lnTo>
                  <a:pt x="175" y="129"/>
                </a:lnTo>
                <a:lnTo>
                  <a:pt x="121" y="0"/>
                </a:lnTo>
                <a:lnTo>
                  <a:pt x="0" y="67"/>
                </a:lnTo>
                <a:close/>
              </a:path>
            </a:pathLst>
          </a:custGeom>
          <a:solidFill>
            <a:srgbClr val="B66B19"/>
          </a:solidFill>
          <a:ln w="9525">
            <a:noFill/>
          </a:ln>
        </p:spPr>
        <p:txBody>
          <a:bodyPr/>
          <a:p>
            <a:endParaRPr lang="zh-CN" altLang="en-US"/>
          </a:p>
        </p:txBody>
      </p:sp>
      <p:sp>
        <p:nvSpPr>
          <p:cNvPr id="69995" name="ïŝḷîḋe"/>
          <p:cNvSpPr/>
          <p:nvPr>
            <p:custDataLst>
              <p:tags r:id="rId365"/>
            </p:custDataLst>
          </p:nvPr>
        </p:nvSpPr>
        <p:spPr>
          <a:xfrm>
            <a:off x="5121275" y="5210175"/>
            <a:ext cx="161925" cy="147638"/>
          </a:xfrm>
          <a:custGeom>
            <a:avLst/>
            <a:gdLst/>
            <a:ahLst/>
            <a:cxnLst>
              <a:cxn ang="0">
                <a:pos x="0" y="2147483646"/>
              </a:cxn>
              <a:cxn ang="0">
                <a:pos x="2147483646" y="2147483646"/>
              </a:cxn>
              <a:cxn ang="0">
                <a:pos x="2147483646" y="2147483646"/>
              </a:cxn>
              <a:cxn ang="0">
                <a:pos x="2147483646" y="0"/>
              </a:cxn>
              <a:cxn ang="0">
                <a:pos x="0" y="2147483646"/>
              </a:cxn>
            </a:cxnLst>
            <a:pathLst>
              <a:path w="169" h="154">
                <a:moveTo>
                  <a:pt x="0" y="133"/>
                </a:moveTo>
                <a:lnTo>
                  <a:pt x="141" y="154"/>
                </a:lnTo>
                <a:lnTo>
                  <a:pt x="169" y="53"/>
                </a:lnTo>
                <a:lnTo>
                  <a:pt x="38" y="0"/>
                </a:lnTo>
                <a:lnTo>
                  <a:pt x="0" y="133"/>
                </a:lnTo>
                <a:close/>
              </a:path>
            </a:pathLst>
          </a:custGeom>
          <a:solidFill>
            <a:srgbClr val="B66B19"/>
          </a:solidFill>
          <a:ln w="9525">
            <a:noFill/>
          </a:ln>
        </p:spPr>
        <p:txBody>
          <a:bodyPr/>
          <a:p>
            <a:endParaRPr lang="zh-CN" altLang="en-US"/>
          </a:p>
        </p:txBody>
      </p:sp>
      <p:sp>
        <p:nvSpPr>
          <p:cNvPr id="69996" name="îṡḷîḋe"/>
          <p:cNvSpPr/>
          <p:nvPr>
            <p:custDataLst>
              <p:tags r:id="rId366"/>
            </p:custDataLst>
          </p:nvPr>
        </p:nvSpPr>
        <p:spPr>
          <a:xfrm>
            <a:off x="5137150" y="5392738"/>
            <a:ext cx="171450" cy="166687"/>
          </a:xfrm>
          <a:custGeom>
            <a:avLst/>
            <a:gdLst/>
            <a:ahLst/>
            <a:cxnLst>
              <a:cxn ang="0">
                <a:pos x="2147483646" y="2147483646"/>
              </a:cxn>
              <a:cxn ang="0">
                <a:pos x="2147483646" y="2147483646"/>
              </a:cxn>
              <a:cxn ang="0">
                <a:pos x="2147483646" y="0"/>
              </a:cxn>
              <a:cxn ang="0">
                <a:pos x="0" y="2147483646"/>
              </a:cxn>
              <a:cxn ang="0">
                <a:pos x="2147483646" y="2147483646"/>
              </a:cxn>
            </a:cxnLst>
            <a:pathLst>
              <a:path w="181" h="174">
                <a:moveTo>
                  <a:pt x="68" y="174"/>
                </a:moveTo>
                <a:lnTo>
                  <a:pt x="181" y="91"/>
                </a:lnTo>
                <a:lnTo>
                  <a:pt x="131" y="0"/>
                </a:lnTo>
                <a:lnTo>
                  <a:pt x="0" y="54"/>
                </a:lnTo>
                <a:lnTo>
                  <a:pt x="68" y="174"/>
                </a:lnTo>
                <a:close/>
              </a:path>
            </a:pathLst>
          </a:custGeom>
          <a:solidFill>
            <a:srgbClr val="B66B19"/>
          </a:solidFill>
          <a:ln w="9525">
            <a:noFill/>
          </a:ln>
        </p:spPr>
        <p:txBody>
          <a:bodyPr/>
          <a:p>
            <a:endParaRPr lang="zh-CN" altLang="en-US"/>
          </a:p>
        </p:txBody>
      </p:sp>
      <p:sp>
        <p:nvSpPr>
          <p:cNvPr id="69997" name="isḻíḑê"/>
          <p:cNvSpPr/>
          <p:nvPr>
            <p:custDataLst>
              <p:tags r:id="rId367"/>
            </p:custDataLst>
          </p:nvPr>
        </p:nvSpPr>
        <p:spPr>
          <a:xfrm>
            <a:off x="5286375" y="5500688"/>
            <a:ext cx="147638" cy="160337"/>
          </a:xfrm>
          <a:custGeom>
            <a:avLst/>
            <a:gdLst/>
            <a:ahLst/>
            <a:cxnLst>
              <a:cxn ang="0">
                <a:pos x="2147483646" y="2147483646"/>
              </a:cxn>
              <a:cxn ang="0">
                <a:pos x="2147483646" y="2147483646"/>
              </a:cxn>
              <a:cxn ang="0">
                <a:pos x="2147483646" y="0"/>
              </a:cxn>
              <a:cxn ang="0">
                <a:pos x="0" y="2147483646"/>
              </a:cxn>
              <a:cxn ang="0">
                <a:pos x="2147483646" y="2147483646"/>
              </a:cxn>
            </a:cxnLst>
            <a:pathLst>
              <a:path w="154" h="167">
                <a:moveTo>
                  <a:pt x="133" y="167"/>
                </a:moveTo>
                <a:lnTo>
                  <a:pt x="154" y="28"/>
                </a:lnTo>
                <a:lnTo>
                  <a:pt x="54" y="0"/>
                </a:lnTo>
                <a:lnTo>
                  <a:pt x="0" y="130"/>
                </a:lnTo>
                <a:lnTo>
                  <a:pt x="133" y="167"/>
                </a:lnTo>
                <a:close/>
              </a:path>
            </a:pathLst>
          </a:custGeom>
          <a:solidFill>
            <a:srgbClr val="B66B19"/>
          </a:solidFill>
          <a:ln w="9525">
            <a:noFill/>
          </a:ln>
        </p:spPr>
        <p:txBody>
          <a:bodyPr/>
          <a:p>
            <a:endParaRPr lang="zh-CN" altLang="en-US"/>
          </a:p>
        </p:txBody>
      </p:sp>
      <p:sp>
        <p:nvSpPr>
          <p:cNvPr id="69998" name="íṥḷîḍé"/>
          <p:cNvSpPr/>
          <p:nvPr>
            <p:custDataLst>
              <p:tags r:id="rId368"/>
            </p:custDataLst>
          </p:nvPr>
        </p:nvSpPr>
        <p:spPr>
          <a:xfrm>
            <a:off x="5470525" y="5472113"/>
            <a:ext cx="166688" cy="173037"/>
          </a:xfrm>
          <a:custGeom>
            <a:avLst/>
            <a:gdLst/>
            <a:ahLst/>
            <a:cxnLst>
              <a:cxn ang="0">
                <a:pos x="2147483646" y="2147483646"/>
              </a:cxn>
              <a:cxn ang="0">
                <a:pos x="2147483646" y="0"/>
              </a:cxn>
              <a:cxn ang="0">
                <a:pos x="0" y="2147483646"/>
              </a:cxn>
              <a:cxn ang="0">
                <a:pos x="2147483646" y="2147483646"/>
              </a:cxn>
              <a:cxn ang="0">
                <a:pos x="2147483646" y="2147483646"/>
              </a:cxn>
            </a:cxnLst>
            <a:pathLst>
              <a:path w="175" h="182">
                <a:moveTo>
                  <a:pt x="175" y="115"/>
                </a:moveTo>
                <a:lnTo>
                  <a:pt x="91" y="0"/>
                </a:lnTo>
                <a:lnTo>
                  <a:pt x="0" y="52"/>
                </a:lnTo>
                <a:lnTo>
                  <a:pt x="54" y="182"/>
                </a:lnTo>
                <a:lnTo>
                  <a:pt x="175" y="115"/>
                </a:lnTo>
                <a:close/>
              </a:path>
            </a:pathLst>
          </a:custGeom>
          <a:solidFill>
            <a:srgbClr val="B66B19"/>
          </a:solidFill>
          <a:ln w="9525">
            <a:noFill/>
          </a:ln>
        </p:spPr>
        <p:txBody>
          <a:bodyPr/>
          <a:p>
            <a:endParaRPr lang="zh-CN" altLang="en-US"/>
          </a:p>
        </p:txBody>
      </p:sp>
      <p:sp>
        <p:nvSpPr>
          <p:cNvPr id="69999" name="ïṩḻîdé"/>
          <p:cNvSpPr/>
          <p:nvPr>
            <p:custDataLst>
              <p:tags r:id="rId369"/>
            </p:custDataLst>
          </p:nvPr>
        </p:nvSpPr>
        <p:spPr>
          <a:xfrm>
            <a:off x="5578475" y="5346700"/>
            <a:ext cx="158750" cy="149225"/>
          </a:xfrm>
          <a:custGeom>
            <a:avLst/>
            <a:gdLst/>
            <a:ahLst/>
            <a:cxnLst>
              <a:cxn ang="0">
                <a:pos x="2147483646" y="2147483646"/>
              </a:cxn>
              <a:cxn ang="0">
                <a:pos x="2147483646" y="0"/>
              </a:cxn>
              <a:cxn ang="0">
                <a:pos x="0" y="2147483646"/>
              </a:cxn>
              <a:cxn ang="0">
                <a:pos x="2147483646" y="2147483646"/>
              </a:cxn>
              <a:cxn ang="0">
                <a:pos x="2147483646" y="2147483646"/>
              </a:cxn>
            </a:cxnLst>
            <a:pathLst>
              <a:path w="168" h="155">
                <a:moveTo>
                  <a:pt x="168" y="22"/>
                </a:moveTo>
                <a:lnTo>
                  <a:pt x="28" y="0"/>
                </a:lnTo>
                <a:lnTo>
                  <a:pt x="0" y="102"/>
                </a:lnTo>
                <a:lnTo>
                  <a:pt x="130" y="155"/>
                </a:lnTo>
                <a:lnTo>
                  <a:pt x="168" y="22"/>
                </a:lnTo>
                <a:close/>
              </a:path>
            </a:pathLst>
          </a:custGeom>
          <a:solidFill>
            <a:srgbClr val="B66B19"/>
          </a:solidFill>
          <a:ln w="9525">
            <a:noFill/>
          </a:ln>
        </p:spPr>
        <p:txBody>
          <a:bodyPr/>
          <a:p>
            <a:endParaRPr lang="zh-CN" altLang="en-US"/>
          </a:p>
        </p:txBody>
      </p:sp>
      <p:sp>
        <p:nvSpPr>
          <p:cNvPr id="70000" name="íŝļïdé"/>
          <p:cNvSpPr/>
          <p:nvPr>
            <p:custDataLst>
              <p:tags r:id="rId370"/>
            </p:custDataLst>
          </p:nvPr>
        </p:nvSpPr>
        <p:spPr>
          <a:xfrm>
            <a:off x="4346575" y="5265738"/>
            <a:ext cx="584200" cy="582612"/>
          </a:xfrm>
          <a:custGeom>
            <a:avLst/>
            <a:gdLst/>
            <a:ahLst/>
            <a:cxnLst>
              <a:cxn ang="0">
                <a:pos x="2147483646" y="2147483646"/>
              </a:cxn>
              <a:cxn ang="0">
                <a:pos x="2147483646" y="2147483646"/>
              </a:cxn>
              <a:cxn ang="0">
                <a:pos x="2147483646" y="2147483646"/>
              </a:cxn>
              <a:cxn ang="0">
                <a:pos x="2147483646" y="2147483646"/>
              </a:cxn>
              <a:cxn ang="0">
                <a:pos x="2147483646" y="2147483646"/>
              </a:cxn>
            </a:cxnLst>
            <a:pathLst>
              <a:path w="519" h="519">
                <a:moveTo>
                  <a:pt x="371" y="458"/>
                </a:moveTo>
                <a:cubicBezTo>
                  <a:pt x="262" y="519"/>
                  <a:pt x="123" y="481"/>
                  <a:pt x="62" y="371"/>
                </a:cubicBezTo>
                <a:cubicBezTo>
                  <a:pt x="0" y="262"/>
                  <a:pt x="39" y="123"/>
                  <a:pt x="148" y="62"/>
                </a:cubicBezTo>
                <a:cubicBezTo>
                  <a:pt x="257" y="0"/>
                  <a:pt x="396" y="39"/>
                  <a:pt x="458" y="148"/>
                </a:cubicBezTo>
                <a:cubicBezTo>
                  <a:pt x="519" y="258"/>
                  <a:pt x="480" y="396"/>
                  <a:pt x="371" y="458"/>
                </a:cubicBezTo>
                <a:close/>
              </a:path>
            </a:pathLst>
          </a:custGeom>
          <a:solidFill>
            <a:srgbClr val="FFD191"/>
          </a:solidFill>
          <a:ln w="9525">
            <a:noFill/>
          </a:ln>
        </p:spPr>
        <p:txBody>
          <a:bodyPr/>
          <a:p>
            <a:endParaRPr lang="zh-CN" altLang="en-US"/>
          </a:p>
        </p:txBody>
      </p:sp>
      <p:sp>
        <p:nvSpPr>
          <p:cNvPr id="70001" name="išļïḋé"/>
          <p:cNvSpPr/>
          <p:nvPr>
            <p:custDataLst>
              <p:tags r:id="rId371"/>
            </p:custDataLst>
          </p:nvPr>
        </p:nvSpPr>
        <p:spPr>
          <a:xfrm>
            <a:off x="4860925" y="2005013"/>
            <a:ext cx="120650" cy="122237"/>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02" name="iṥ1ïḓè"/>
          <p:cNvSpPr/>
          <p:nvPr>
            <p:custDataLst>
              <p:tags r:id="rId372"/>
            </p:custDataLst>
          </p:nvPr>
        </p:nvSpPr>
        <p:spPr>
          <a:xfrm>
            <a:off x="5160963" y="2346325"/>
            <a:ext cx="96837" cy="95250"/>
          </a:xfrm>
          <a:prstGeom prst="ellipse">
            <a:avLst/>
          </a:prstGeom>
          <a:solidFill>
            <a:srgbClr val="E3DEDF"/>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03" name="îś1îḍê"/>
          <p:cNvSpPr/>
          <p:nvPr>
            <p:custDataLst>
              <p:tags r:id="rId373"/>
            </p:custDataLst>
          </p:nvPr>
        </p:nvSpPr>
        <p:spPr>
          <a:xfrm>
            <a:off x="4681538" y="2368550"/>
            <a:ext cx="98425" cy="98425"/>
          </a:xfrm>
          <a:prstGeom prst="ellipse">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04" name="íṡliḓê"/>
          <p:cNvSpPr/>
          <p:nvPr>
            <p:custDataLst>
              <p:tags r:id="rId374"/>
            </p:custDataLst>
          </p:nvPr>
        </p:nvSpPr>
        <p:spPr>
          <a:xfrm>
            <a:off x="1873250" y="2151063"/>
            <a:ext cx="60325" cy="250825"/>
          </a:xfrm>
          <a:custGeom>
            <a:avLst/>
            <a:gdLst/>
            <a:ahLst/>
            <a:cxnLst>
              <a:cxn ang="0">
                <a:pos x="2147483646" y="2147483646"/>
              </a:cxn>
              <a:cxn ang="0">
                <a:pos x="2147483646" y="0"/>
              </a:cxn>
              <a:cxn ang="0">
                <a:pos x="2147483646" y="0"/>
              </a:cxn>
              <a:cxn ang="0">
                <a:pos x="2147483646" y="2147483646"/>
              </a:cxn>
              <a:cxn ang="0">
                <a:pos x="0" y="2147483646"/>
              </a:cxn>
              <a:cxn ang="0">
                <a:pos x="2147483646" y="2147483646"/>
              </a:cxn>
              <a:cxn ang="0">
                <a:pos x="2147483646" y="2147483646"/>
              </a:cxn>
            </a:cxnLst>
            <a:pathLst>
              <a:path w="63" h="263">
                <a:moveTo>
                  <a:pt x="47" y="191"/>
                </a:moveTo>
                <a:lnTo>
                  <a:pt x="47" y="0"/>
                </a:lnTo>
                <a:lnTo>
                  <a:pt x="16" y="0"/>
                </a:lnTo>
                <a:lnTo>
                  <a:pt x="16" y="191"/>
                </a:lnTo>
                <a:lnTo>
                  <a:pt x="0" y="263"/>
                </a:lnTo>
                <a:lnTo>
                  <a:pt x="63" y="263"/>
                </a:lnTo>
                <a:lnTo>
                  <a:pt x="47" y="191"/>
                </a:lnTo>
                <a:close/>
              </a:path>
            </a:pathLst>
          </a:custGeom>
          <a:solidFill>
            <a:srgbClr val="EFB742"/>
          </a:solidFill>
          <a:ln w="9525">
            <a:noFill/>
          </a:ln>
        </p:spPr>
        <p:txBody>
          <a:bodyPr/>
          <a:p>
            <a:endParaRPr lang="zh-CN" altLang="en-US"/>
          </a:p>
        </p:txBody>
      </p:sp>
      <p:sp>
        <p:nvSpPr>
          <p:cNvPr id="70005" name="íšliḍé"/>
          <p:cNvSpPr/>
          <p:nvPr>
            <p:custDataLst>
              <p:tags r:id="rId375"/>
            </p:custDataLst>
          </p:nvPr>
        </p:nvSpPr>
        <p:spPr>
          <a:xfrm>
            <a:off x="1762125" y="1973263"/>
            <a:ext cx="279400" cy="266700"/>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48" h="238">
                <a:moveTo>
                  <a:pt x="233" y="0"/>
                </a:moveTo>
                <a:cubicBezTo>
                  <a:pt x="15" y="0"/>
                  <a:pt x="15" y="0"/>
                  <a:pt x="15" y="0"/>
                </a:cubicBezTo>
                <a:cubicBezTo>
                  <a:pt x="7" y="0"/>
                  <a:pt x="0" y="7"/>
                  <a:pt x="0" y="15"/>
                </a:cubicBezTo>
                <a:cubicBezTo>
                  <a:pt x="0" y="223"/>
                  <a:pt x="0" y="223"/>
                  <a:pt x="0" y="223"/>
                </a:cubicBezTo>
                <a:cubicBezTo>
                  <a:pt x="0" y="231"/>
                  <a:pt x="7" y="238"/>
                  <a:pt x="15" y="238"/>
                </a:cubicBezTo>
                <a:cubicBezTo>
                  <a:pt x="27" y="238"/>
                  <a:pt x="27" y="238"/>
                  <a:pt x="27" y="238"/>
                </a:cubicBezTo>
                <a:cubicBezTo>
                  <a:pt x="27" y="204"/>
                  <a:pt x="27" y="204"/>
                  <a:pt x="27" y="204"/>
                </a:cubicBezTo>
                <a:cubicBezTo>
                  <a:pt x="27" y="191"/>
                  <a:pt x="38" y="180"/>
                  <a:pt x="51" y="180"/>
                </a:cubicBezTo>
                <a:cubicBezTo>
                  <a:pt x="197" y="180"/>
                  <a:pt x="197" y="180"/>
                  <a:pt x="197" y="180"/>
                </a:cubicBezTo>
                <a:cubicBezTo>
                  <a:pt x="211" y="180"/>
                  <a:pt x="221" y="191"/>
                  <a:pt x="221" y="204"/>
                </a:cubicBezTo>
                <a:cubicBezTo>
                  <a:pt x="221" y="238"/>
                  <a:pt x="221" y="238"/>
                  <a:pt x="221" y="238"/>
                </a:cubicBezTo>
                <a:cubicBezTo>
                  <a:pt x="233" y="238"/>
                  <a:pt x="233" y="238"/>
                  <a:pt x="233" y="238"/>
                </a:cubicBezTo>
                <a:cubicBezTo>
                  <a:pt x="242" y="238"/>
                  <a:pt x="248" y="231"/>
                  <a:pt x="248" y="223"/>
                </a:cubicBezTo>
                <a:cubicBezTo>
                  <a:pt x="248" y="15"/>
                  <a:pt x="248" y="15"/>
                  <a:pt x="248" y="15"/>
                </a:cubicBezTo>
                <a:cubicBezTo>
                  <a:pt x="248" y="7"/>
                  <a:pt x="242" y="0"/>
                  <a:pt x="233" y="0"/>
                </a:cubicBezTo>
                <a:close/>
              </a:path>
            </a:pathLst>
          </a:custGeom>
          <a:solidFill>
            <a:srgbClr val="E3DEDF"/>
          </a:solidFill>
          <a:ln w="9525">
            <a:noFill/>
          </a:ln>
        </p:spPr>
        <p:txBody>
          <a:bodyPr/>
          <a:p>
            <a:endParaRPr lang="zh-CN" altLang="en-US"/>
          </a:p>
        </p:txBody>
      </p:sp>
      <p:sp>
        <p:nvSpPr>
          <p:cNvPr id="70006" name="îs1iḍé"/>
          <p:cNvSpPr/>
          <p:nvPr>
            <p:custDataLst>
              <p:tags r:id="rId376"/>
            </p:custDataLst>
          </p:nvPr>
        </p:nvSpPr>
        <p:spPr>
          <a:xfrm>
            <a:off x="1762125" y="2038350"/>
            <a:ext cx="279400" cy="7938"/>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07" name="iṡliḍê"/>
          <p:cNvSpPr/>
          <p:nvPr>
            <p:custDataLst>
              <p:tags r:id="rId377"/>
            </p:custDataLst>
          </p:nvPr>
        </p:nvSpPr>
        <p:spPr>
          <a:xfrm>
            <a:off x="1762125" y="2060575"/>
            <a:ext cx="279400" cy="9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08" name="ísḷîdê"/>
          <p:cNvSpPr/>
          <p:nvPr>
            <p:custDataLst>
              <p:tags r:id="rId378"/>
            </p:custDataLst>
          </p:nvPr>
        </p:nvSpPr>
        <p:spPr>
          <a:xfrm>
            <a:off x="1879600" y="2112963"/>
            <a:ext cx="46038" cy="42862"/>
          </a:xfrm>
          <a:prstGeom prst="ellipse">
            <a:avLst/>
          </a:prstGeom>
          <a:solidFill>
            <a:srgbClr val="3C5865"/>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09" name="íṧlîḑé"/>
          <p:cNvSpPr/>
          <p:nvPr>
            <p:custDataLst>
              <p:tags r:id="rId379"/>
            </p:custDataLst>
          </p:nvPr>
        </p:nvSpPr>
        <p:spPr>
          <a:xfrm>
            <a:off x="1762125" y="2384425"/>
            <a:ext cx="279400" cy="103188"/>
          </a:xfrm>
          <a:custGeom>
            <a:avLst/>
            <a:gdLst/>
            <a:ahLst/>
            <a:cxnLst>
              <a:cxn ang="0">
                <a:pos x="2147483646" y="2147483646"/>
              </a:cxn>
              <a:cxn ang="0">
                <a:pos x="2147483646" y="0"/>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48" h="93">
                <a:moveTo>
                  <a:pt x="225" y="77"/>
                </a:moveTo>
                <a:cubicBezTo>
                  <a:pt x="213" y="32"/>
                  <a:pt x="172" y="0"/>
                  <a:pt x="124" y="0"/>
                </a:cubicBezTo>
                <a:cubicBezTo>
                  <a:pt x="76" y="0"/>
                  <a:pt x="35" y="32"/>
                  <a:pt x="23" y="77"/>
                </a:cubicBezTo>
                <a:cubicBezTo>
                  <a:pt x="0" y="77"/>
                  <a:pt x="0" y="77"/>
                  <a:pt x="0" y="77"/>
                </a:cubicBezTo>
                <a:cubicBezTo>
                  <a:pt x="0" y="93"/>
                  <a:pt x="0" y="93"/>
                  <a:pt x="0" y="93"/>
                </a:cubicBezTo>
                <a:cubicBezTo>
                  <a:pt x="20" y="93"/>
                  <a:pt x="20" y="93"/>
                  <a:pt x="20" y="93"/>
                </a:cubicBezTo>
                <a:cubicBezTo>
                  <a:pt x="34" y="93"/>
                  <a:pt x="34" y="93"/>
                  <a:pt x="34" y="93"/>
                </a:cubicBezTo>
                <a:cubicBezTo>
                  <a:pt x="50" y="93"/>
                  <a:pt x="50" y="93"/>
                  <a:pt x="50" y="93"/>
                </a:cubicBezTo>
                <a:cubicBezTo>
                  <a:pt x="55" y="57"/>
                  <a:pt x="86" y="29"/>
                  <a:pt x="124" y="29"/>
                </a:cubicBezTo>
                <a:cubicBezTo>
                  <a:pt x="162" y="29"/>
                  <a:pt x="193" y="57"/>
                  <a:pt x="198" y="93"/>
                </a:cubicBezTo>
                <a:cubicBezTo>
                  <a:pt x="214" y="93"/>
                  <a:pt x="214" y="93"/>
                  <a:pt x="214" y="93"/>
                </a:cubicBezTo>
                <a:cubicBezTo>
                  <a:pt x="228" y="93"/>
                  <a:pt x="228" y="93"/>
                  <a:pt x="228" y="93"/>
                </a:cubicBezTo>
                <a:cubicBezTo>
                  <a:pt x="248" y="93"/>
                  <a:pt x="248" y="93"/>
                  <a:pt x="248" y="93"/>
                </a:cubicBezTo>
                <a:cubicBezTo>
                  <a:pt x="248" y="77"/>
                  <a:pt x="248" y="77"/>
                  <a:pt x="248" y="77"/>
                </a:cubicBezTo>
                <a:lnTo>
                  <a:pt x="225" y="77"/>
                </a:lnTo>
                <a:close/>
              </a:path>
            </a:pathLst>
          </a:custGeom>
          <a:solidFill>
            <a:srgbClr val="EFB742"/>
          </a:solidFill>
          <a:ln w="9525">
            <a:noFill/>
          </a:ln>
        </p:spPr>
        <p:txBody>
          <a:bodyPr/>
          <a:p>
            <a:endParaRPr lang="zh-CN" altLang="en-US"/>
          </a:p>
        </p:txBody>
      </p:sp>
      <p:sp>
        <p:nvSpPr>
          <p:cNvPr id="70010" name="îş1ïḑè"/>
          <p:cNvSpPr/>
          <p:nvPr>
            <p:custDataLst>
              <p:tags r:id="rId380"/>
            </p:custDataLst>
          </p:nvPr>
        </p:nvSpPr>
        <p:spPr>
          <a:xfrm>
            <a:off x="1762125" y="2511425"/>
            <a:ext cx="279400" cy="106363"/>
          </a:xfrm>
          <a:custGeom>
            <a:avLst/>
            <a:gdLst/>
            <a:ahLst/>
            <a:cxnLst>
              <a:cxn ang="0">
                <a:pos x="2147483646" y="0"/>
              </a:cxn>
              <a:cxn ang="0">
                <a:pos x="2147483646" y="0"/>
              </a:cxn>
              <a:cxn ang="0">
                <a:pos x="2147483646" y="0"/>
              </a:cxn>
              <a:cxn ang="0">
                <a:pos x="2147483646" y="0"/>
              </a:cxn>
              <a:cxn ang="0">
                <a:pos x="2147483646" y="2147483646"/>
              </a:cxn>
              <a:cxn ang="0">
                <a:pos x="2147483646" y="0"/>
              </a:cxn>
              <a:cxn ang="0">
                <a:pos x="2147483646" y="0"/>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48" h="94">
                <a:moveTo>
                  <a:pt x="248" y="0"/>
                </a:moveTo>
                <a:cubicBezTo>
                  <a:pt x="228" y="0"/>
                  <a:pt x="228" y="0"/>
                  <a:pt x="228" y="0"/>
                </a:cubicBezTo>
                <a:cubicBezTo>
                  <a:pt x="214" y="0"/>
                  <a:pt x="214" y="0"/>
                  <a:pt x="214" y="0"/>
                </a:cubicBezTo>
                <a:cubicBezTo>
                  <a:pt x="198" y="0"/>
                  <a:pt x="198" y="0"/>
                  <a:pt x="198" y="0"/>
                </a:cubicBezTo>
                <a:cubicBezTo>
                  <a:pt x="193" y="37"/>
                  <a:pt x="162" y="65"/>
                  <a:pt x="124" y="65"/>
                </a:cubicBezTo>
                <a:cubicBezTo>
                  <a:pt x="86" y="65"/>
                  <a:pt x="55" y="37"/>
                  <a:pt x="50" y="0"/>
                </a:cubicBezTo>
                <a:cubicBezTo>
                  <a:pt x="34" y="0"/>
                  <a:pt x="34" y="0"/>
                  <a:pt x="34" y="0"/>
                </a:cubicBezTo>
                <a:cubicBezTo>
                  <a:pt x="20" y="0"/>
                  <a:pt x="20" y="0"/>
                  <a:pt x="20" y="0"/>
                </a:cubicBezTo>
                <a:cubicBezTo>
                  <a:pt x="0" y="0"/>
                  <a:pt x="0" y="0"/>
                  <a:pt x="0" y="0"/>
                </a:cubicBezTo>
                <a:cubicBezTo>
                  <a:pt x="0" y="17"/>
                  <a:pt x="0" y="17"/>
                  <a:pt x="0" y="17"/>
                </a:cubicBezTo>
                <a:cubicBezTo>
                  <a:pt x="23" y="17"/>
                  <a:pt x="23" y="17"/>
                  <a:pt x="23" y="17"/>
                </a:cubicBezTo>
                <a:cubicBezTo>
                  <a:pt x="35" y="61"/>
                  <a:pt x="76" y="94"/>
                  <a:pt x="124" y="94"/>
                </a:cubicBezTo>
                <a:cubicBezTo>
                  <a:pt x="172" y="94"/>
                  <a:pt x="213" y="61"/>
                  <a:pt x="225" y="17"/>
                </a:cubicBezTo>
                <a:cubicBezTo>
                  <a:pt x="248" y="17"/>
                  <a:pt x="248" y="17"/>
                  <a:pt x="248" y="17"/>
                </a:cubicBezTo>
                <a:lnTo>
                  <a:pt x="248" y="0"/>
                </a:lnTo>
                <a:close/>
              </a:path>
            </a:pathLst>
          </a:custGeom>
          <a:solidFill>
            <a:srgbClr val="EFB742"/>
          </a:solidFill>
          <a:ln w="9525">
            <a:noFill/>
          </a:ln>
        </p:spPr>
        <p:txBody>
          <a:bodyPr/>
          <a:p>
            <a:endParaRPr lang="zh-CN" altLang="en-US"/>
          </a:p>
        </p:txBody>
      </p:sp>
      <p:sp>
        <p:nvSpPr>
          <p:cNvPr id="70011" name="íSlîḋé"/>
          <p:cNvSpPr/>
          <p:nvPr>
            <p:custDataLst>
              <p:tags r:id="rId381"/>
            </p:custDataLst>
          </p:nvPr>
        </p:nvSpPr>
        <p:spPr>
          <a:xfrm>
            <a:off x="1762125" y="2473325"/>
            <a:ext cx="55563"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12" name="iṩḻíḍê"/>
          <p:cNvSpPr/>
          <p:nvPr>
            <p:custDataLst>
              <p:tags r:id="rId382"/>
            </p:custDataLst>
          </p:nvPr>
        </p:nvSpPr>
        <p:spPr>
          <a:xfrm>
            <a:off x="1989138" y="2473325"/>
            <a:ext cx="52387"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13" name="îsḻíḑé"/>
          <p:cNvSpPr/>
          <p:nvPr>
            <p:custDataLst>
              <p:tags r:id="rId383"/>
            </p:custDataLst>
          </p:nvPr>
        </p:nvSpPr>
        <p:spPr>
          <a:xfrm>
            <a:off x="2511425" y="2151063"/>
            <a:ext cx="63500" cy="250825"/>
          </a:xfrm>
          <a:custGeom>
            <a:avLst/>
            <a:gdLst/>
            <a:ahLst/>
            <a:cxnLst>
              <a:cxn ang="0">
                <a:pos x="2147483646" y="2147483646"/>
              </a:cxn>
              <a:cxn ang="0">
                <a:pos x="2147483646" y="0"/>
              </a:cxn>
              <a:cxn ang="0">
                <a:pos x="2147483646" y="0"/>
              </a:cxn>
              <a:cxn ang="0">
                <a:pos x="2147483646" y="2147483646"/>
              </a:cxn>
              <a:cxn ang="0">
                <a:pos x="0" y="2147483646"/>
              </a:cxn>
              <a:cxn ang="0">
                <a:pos x="2147483646" y="2147483646"/>
              </a:cxn>
              <a:cxn ang="0">
                <a:pos x="2147483646" y="2147483646"/>
              </a:cxn>
            </a:cxnLst>
            <a:pathLst>
              <a:path w="65" h="263">
                <a:moveTo>
                  <a:pt x="47" y="191"/>
                </a:moveTo>
                <a:lnTo>
                  <a:pt x="47" y="0"/>
                </a:lnTo>
                <a:lnTo>
                  <a:pt x="17" y="0"/>
                </a:lnTo>
                <a:lnTo>
                  <a:pt x="17" y="191"/>
                </a:lnTo>
                <a:lnTo>
                  <a:pt x="0" y="263"/>
                </a:lnTo>
                <a:lnTo>
                  <a:pt x="65" y="263"/>
                </a:lnTo>
                <a:lnTo>
                  <a:pt x="47" y="191"/>
                </a:lnTo>
                <a:close/>
              </a:path>
            </a:pathLst>
          </a:custGeom>
          <a:solidFill>
            <a:srgbClr val="EFB742"/>
          </a:solidFill>
          <a:ln w="9525">
            <a:noFill/>
          </a:ln>
        </p:spPr>
        <p:txBody>
          <a:bodyPr/>
          <a:p>
            <a:endParaRPr lang="zh-CN" altLang="en-US"/>
          </a:p>
        </p:txBody>
      </p:sp>
      <p:sp>
        <p:nvSpPr>
          <p:cNvPr id="70014" name="iṧḷîḑé"/>
          <p:cNvSpPr/>
          <p:nvPr>
            <p:custDataLst>
              <p:tags r:id="rId384"/>
            </p:custDataLst>
          </p:nvPr>
        </p:nvSpPr>
        <p:spPr>
          <a:xfrm>
            <a:off x="2403475" y="1973263"/>
            <a:ext cx="277813" cy="266700"/>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48" h="238">
                <a:moveTo>
                  <a:pt x="234" y="0"/>
                </a:moveTo>
                <a:cubicBezTo>
                  <a:pt x="15" y="0"/>
                  <a:pt x="15" y="0"/>
                  <a:pt x="15" y="0"/>
                </a:cubicBezTo>
                <a:cubicBezTo>
                  <a:pt x="7" y="0"/>
                  <a:pt x="0" y="7"/>
                  <a:pt x="0" y="15"/>
                </a:cubicBezTo>
                <a:cubicBezTo>
                  <a:pt x="0" y="223"/>
                  <a:pt x="0" y="223"/>
                  <a:pt x="0" y="223"/>
                </a:cubicBezTo>
                <a:cubicBezTo>
                  <a:pt x="0" y="231"/>
                  <a:pt x="7" y="238"/>
                  <a:pt x="15" y="238"/>
                </a:cubicBezTo>
                <a:cubicBezTo>
                  <a:pt x="27" y="238"/>
                  <a:pt x="27" y="238"/>
                  <a:pt x="27" y="238"/>
                </a:cubicBezTo>
                <a:cubicBezTo>
                  <a:pt x="27" y="204"/>
                  <a:pt x="27" y="204"/>
                  <a:pt x="27" y="204"/>
                </a:cubicBezTo>
                <a:cubicBezTo>
                  <a:pt x="27" y="191"/>
                  <a:pt x="38" y="180"/>
                  <a:pt x="51" y="180"/>
                </a:cubicBezTo>
                <a:cubicBezTo>
                  <a:pt x="198" y="180"/>
                  <a:pt x="198" y="180"/>
                  <a:pt x="198" y="180"/>
                </a:cubicBezTo>
                <a:cubicBezTo>
                  <a:pt x="211" y="180"/>
                  <a:pt x="221" y="191"/>
                  <a:pt x="221" y="204"/>
                </a:cubicBezTo>
                <a:cubicBezTo>
                  <a:pt x="221" y="238"/>
                  <a:pt x="221" y="238"/>
                  <a:pt x="221" y="238"/>
                </a:cubicBezTo>
                <a:cubicBezTo>
                  <a:pt x="234" y="238"/>
                  <a:pt x="234" y="238"/>
                  <a:pt x="234" y="238"/>
                </a:cubicBezTo>
                <a:cubicBezTo>
                  <a:pt x="242" y="238"/>
                  <a:pt x="248" y="231"/>
                  <a:pt x="248" y="223"/>
                </a:cubicBezTo>
                <a:cubicBezTo>
                  <a:pt x="248" y="15"/>
                  <a:pt x="248" y="15"/>
                  <a:pt x="248" y="15"/>
                </a:cubicBezTo>
                <a:cubicBezTo>
                  <a:pt x="248" y="7"/>
                  <a:pt x="242" y="0"/>
                  <a:pt x="234" y="0"/>
                </a:cubicBezTo>
                <a:close/>
              </a:path>
            </a:pathLst>
          </a:custGeom>
          <a:solidFill>
            <a:srgbClr val="E3DEDF"/>
          </a:solidFill>
          <a:ln w="9525">
            <a:noFill/>
          </a:ln>
        </p:spPr>
        <p:txBody>
          <a:bodyPr/>
          <a:p>
            <a:endParaRPr lang="zh-CN" altLang="en-US"/>
          </a:p>
        </p:txBody>
      </p:sp>
      <p:sp>
        <p:nvSpPr>
          <p:cNvPr id="70015" name="išļíḑè"/>
          <p:cNvSpPr/>
          <p:nvPr>
            <p:custDataLst>
              <p:tags r:id="rId385"/>
            </p:custDataLst>
          </p:nvPr>
        </p:nvSpPr>
        <p:spPr>
          <a:xfrm>
            <a:off x="2403475" y="2038350"/>
            <a:ext cx="279400" cy="7938"/>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16" name="îṡḷïḓè"/>
          <p:cNvSpPr/>
          <p:nvPr>
            <p:custDataLst>
              <p:tags r:id="rId386"/>
            </p:custDataLst>
          </p:nvPr>
        </p:nvSpPr>
        <p:spPr>
          <a:xfrm>
            <a:off x="2403475" y="2060575"/>
            <a:ext cx="277813" cy="9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17" name="îşḷiḍé"/>
          <p:cNvSpPr/>
          <p:nvPr>
            <p:custDataLst>
              <p:tags r:id="rId387"/>
            </p:custDataLst>
          </p:nvPr>
        </p:nvSpPr>
        <p:spPr>
          <a:xfrm>
            <a:off x="2519363" y="2112963"/>
            <a:ext cx="46037" cy="42862"/>
          </a:xfrm>
          <a:prstGeom prst="ellipse">
            <a:avLst/>
          </a:prstGeom>
          <a:solidFill>
            <a:srgbClr val="3C5865"/>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18" name="ïşľídè"/>
          <p:cNvSpPr/>
          <p:nvPr>
            <p:custDataLst>
              <p:tags r:id="rId388"/>
            </p:custDataLst>
          </p:nvPr>
        </p:nvSpPr>
        <p:spPr>
          <a:xfrm>
            <a:off x="2403475" y="2384425"/>
            <a:ext cx="277813" cy="103188"/>
          </a:xfrm>
          <a:custGeom>
            <a:avLst/>
            <a:gdLst/>
            <a:ahLst/>
            <a:cxnLst>
              <a:cxn ang="0">
                <a:pos x="2147483646" y="2147483646"/>
              </a:cxn>
              <a:cxn ang="0">
                <a:pos x="2147483646" y="0"/>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48" h="93">
                <a:moveTo>
                  <a:pt x="225" y="77"/>
                </a:moveTo>
                <a:cubicBezTo>
                  <a:pt x="213" y="32"/>
                  <a:pt x="173" y="0"/>
                  <a:pt x="124" y="0"/>
                </a:cubicBezTo>
                <a:cubicBezTo>
                  <a:pt x="76" y="0"/>
                  <a:pt x="35" y="32"/>
                  <a:pt x="23" y="77"/>
                </a:cubicBezTo>
                <a:cubicBezTo>
                  <a:pt x="0" y="77"/>
                  <a:pt x="0" y="77"/>
                  <a:pt x="0" y="77"/>
                </a:cubicBezTo>
                <a:cubicBezTo>
                  <a:pt x="0" y="93"/>
                  <a:pt x="0" y="93"/>
                  <a:pt x="0" y="93"/>
                </a:cubicBezTo>
                <a:cubicBezTo>
                  <a:pt x="20" y="93"/>
                  <a:pt x="20" y="93"/>
                  <a:pt x="20" y="93"/>
                </a:cubicBezTo>
                <a:cubicBezTo>
                  <a:pt x="34" y="93"/>
                  <a:pt x="34" y="93"/>
                  <a:pt x="34" y="93"/>
                </a:cubicBezTo>
                <a:cubicBezTo>
                  <a:pt x="50" y="93"/>
                  <a:pt x="50" y="93"/>
                  <a:pt x="50" y="93"/>
                </a:cubicBezTo>
                <a:cubicBezTo>
                  <a:pt x="55" y="57"/>
                  <a:pt x="87" y="29"/>
                  <a:pt x="124" y="29"/>
                </a:cubicBezTo>
                <a:cubicBezTo>
                  <a:pt x="162" y="29"/>
                  <a:pt x="193" y="57"/>
                  <a:pt x="198" y="93"/>
                </a:cubicBezTo>
                <a:cubicBezTo>
                  <a:pt x="215" y="93"/>
                  <a:pt x="215" y="93"/>
                  <a:pt x="215" y="93"/>
                </a:cubicBezTo>
                <a:cubicBezTo>
                  <a:pt x="228" y="93"/>
                  <a:pt x="228" y="93"/>
                  <a:pt x="228" y="93"/>
                </a:cubicBezTo>
                <a:cubicBezTo>
                  <a:pt x="248" y="93"/>
                  <a:pt x="248" y="93"/>
                  <a:pt x="248" y="93"/>
                </a:cubicBezTo>
                <a:cubicBezTo>
                  <a:pt x="248" y="77"/>
                  <a:pt x="248" y="77"/>
                  <a:pt x="248" y="77"/>
                </a:cubicBezTo>
                <a:lnTo>
                  <a:pt x="225" y="77"/>
                </a:lnTo>
                <a:close/>
              </a:path>
            </a:pathLst>
          </a:custGeom>
          <a:solidFill>
            <a:srgbClr val="EFB742"/>
          </a:solidFill>
          <a:ln w="9525">
            <a:noFill/>
          </a:ln>
        </p:spPr>
        <p:txBody>
          <a:bodyPr/>
          <a:p>
            <a:endParaRPr lang="zh-CN" altLang="en-US"/>
          </a:p>
        </p:txBody>
      </p:sp>
      <p:sp>
        <p:nvSpPr>
          <p:cNvPr id="70019" name="îślîḓê"/>
          <p:cNvSpPr/>
          <p:nvPr>
            <p:custDataLst>
              <p:tags r:id="rId389"/>
            </p:custDataLst>
          </p:nvPr>
        </p:nvSpPr>
        <p:spPr>
          <a:xfrm>
            <a:off x="2403475" y="2511425"/>
            <a:ext cx="277813" cy="106363"/>
          </a:xfrm>
          <a:custGeom>
            <a:avLst/>
            <a:gdLst/>
            <a:ahLst/>
            <a:cxnLst>
              <a:cxn ang="0">
                <a:pos x="2147483646" y="0"/>
              </a:cxn>
              <a:cxn ang="0">
                <a:pos x="2147483646" y="0"/>
              </a:cxn>
              <a:cxn ang="0">
                <a:pos x="2147483646" y="0"/>
              </a:cxn>
              <a:cxn ang="0">
                <a:pos x="2147483646" y="0"/>
              </a:cxn>
              <a:cxn ang="0">
                <a:pos x="2147483646" y="2147483646"/>
              </a:cxn>
              <a:cxn ang="0">
                <a:pos x="2147483646" y="0"/>
              </a:cxn>
              <a:cxn ang="0">
                <a:pos x="2147483646" y="0"/>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48" h="94">
                <a:moveTo>
                  <a:pt x="248" y="0"/>
                </a:moveTo>
                <a:cubicBezTo>
                  <a:pt x="228" y="0"/>
                  <a:pt x="228" y="0"/>
                  <a:pt x="228" y="0"/>
                </a:cubicBezTo>
                <a:cubicBezTo>
                  <a:pt x="215" y="0"/>
                  <a:pt x="215" y="0"/>
                  <a:pt x="215" y="0"/>
                </a:cubicBezTo>
                <a:cubicBezTo>
                  <a:pt x="198" y="0"/>
                  <a:pt x="198" y="0"/>
                  <a:pt x="198" y="0"/>
                </a:cubicBezTo>
                <a:cubicBezTo>
                  <a:pt x="193" y="37"/>
                  <a:pt x="162" y="65"/>
                  <a:pt x="124" y="65"/>
                </a:cubicBezTo>
                <a:cubicBezTo>
                  <a:pt x="87" y="65"/>
                  <a:pt x="55" y="37"/>
                  <a:pt x="50" y="0"/>
                </a:cubicBezTo>
                <a:cubicBezTo>
                  <a:pt x="34" y="0"/>
                  <a:pt x="34" y="0"/>
                  <a:pt x="34" y="0"/>
                </a:cubicBezTo>
                <a:cubicBezTo>
                  <a:pt x="20" y="0"/>
                  <a:pt x="20" y="0"/>
                  <a:pt x="20" y="0"/>
                </a:cubicBezTo>
                <a:cubicBezTo>
                  <a:pt x="0" y="0"/>
                  <a:pt x="0" y="0"/>
                  <a:pt x="0" y="0"/>
                </a:cubicBezTo>
                <a:cubicBezTo>
                  <a:pt x="0" y="17"/>
                  <a:pt x="0" y="17"/>
                  <a:pt x="0" y="17"/>
                </a:cubicBezTo>
                <a:cubicBezTo>
                  <a:pt x="23" y="17"/>
                  <a:pt x="23" y="17"/>
                  <a:pt x="23" y="17"/>
                </a:cubicBezTo>
                <a:cubicBezTo>
                  <a:pt x="35" y="61"/>
                  <a:pt x="76" y="94"/>
                  <a:pt x="124" y="94"/>
                </a:cubicBezTo>
                <a:cubicBezTo>
                  <a:pt x="173" y="94"/>
                  <a:pt x="213" y="61"/>
                  <a:pt x="225" y="17"/>
                </a:cubicBezTo>
                <a:cubicBezTo>
                  <a:pt x="248" y="17"/>
                  <a:pt x="248" y="17"/>
                  <a:pt x="248" y="17"/>
                </a:cubicBezTo>
                <a:lnTo>
                  <a:pt x="248" y="0"/>
                </a:lnTo>
                <a:close/>
              </a:path>
            </a:pathLst>
          </a:custGeom>
          <a:solidFill>
            <a:srgbClr val="EFB742"/>
          </a:solidFill>
          <a:ln w="9525">
            <a:noFill/>
          </a:ln>
        </p:spPr>
        <p:txBody>
          <a:bodyPr/>
          <a:p>
            <a:endParaRPr lang="zh-CN" altLang="en-US"/>
          </a:p>
        </p:txBody>
      </p:sp>
      <p:sp>
        <p:nvSpPr>
          <p:cNvPr id="70020" name="îṧľîḍè"/>
          <p:cNvSpPr/>
          <p:nvPr>
            <p:custDataLst>
              <p:tags r:id="rId390"/>
            </p:custDataLst>
          </p:nvPr>
        </p:nvSpPr>
        <p:spPr>
          <a:xfrm>
            <a:off x="2403475" y="2473325"/>
            <a:ext cx="53975"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21" name="iṧḻîďe"/>
          <p:cNvSpPr/>
          <p:nvPr>
            <p:custDataLst>
              <p:tags r:id="rId391"/>
            </p:custDataLst>
          </p:nvPr>
        </p:nvSpPr>
        <p:spPr>
          <a:xfrm>
            <a:off x="2628900" y="2473325"/>
            <a:ext cx="53975"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22" name="iṣľîḑé"/>
          <p:cNvSpPr/>
          <p:nvPr>
            <p:custDataLst>
              <p:tags r:id="rId392"/>
            </p:custDataLst>
          </p:nvPr>
        </p:nvSpPr>
        <p:spPr>
          <a:xfrm>
            <a:off x="2190750" y="2012950"/>
            <a:ext cx="63500" cy="250825"/>
          </a:xfrm>
          <a:custGeom>
            <a:avLst/>
            <a:gdLst/>
            <a:ahLst/>
            <a:cxnLst>
              <a:cxn ang="0">
                <a:pos x="2147483646" y="2147483646"/>
              </a:cxn>
              <a:cxn ang="0">
                <a:pos x="2147483646" y="0"/>
              </a:cxn>
              <a:cxn ang="0">
                <a:pos x="2147483646" y="0"/>
              </a:cxn>
              <a:cxn ang="0">
                <a:pos x="2147483646" y="2147483646"/>
              </a:cxn>
              <a:cxn ang="0">
                <a:pos x="0" y="2147483646"/>
              </a:cxn>
              <a:cxn ang="0">
                <a:pos x="2147483646" y="2147483646"/>
              </a:cxn>
              <a:cxn ang="0">
                <a:pos x="2147483646" y="2147483646"/>
              </a:cxn>
            </a:cxnLst>
            <a:pathLst>
              <a:path w="65" h="263">
                <a:moveTo>
                  <a:pt x="47" y="190"/>
                </a:moveTo>
                <a:lnTo>
                  <a:pt x="47" y="0"/>
                </a:lnTo>
                <a:lnTo>
                  <a:pt x="17" y="0"/>
                </a:lnTo>
                <a:lnTo>
                  <a:pt x="17" y="190"/>
                </a:lnTo>
                <a:lnTo>
                  <a:pt x="0" y="263"/>
                </a:lnTo>
                <a:lnTo>
                  <a:pt x="65" y="263"/>
                </a:lnTo>
                <a:lnTo>
                  <a:pt x="47" y="190"/>
                </a:lnTo>
                <a:close/>
              </a:path>
            </a:pathLst>
          </a:custGeom>
          <a:solidFill>
            <a:srgbClr val="EFB742"/>
          </a:solidFill>
          <a:ln w="9525">
            <a:noFill/>
          </a:ln>
        </p:spPr>
        <p:txBody>
          <a:bodyPr/>
          <a:p>
            <a:endParaRPr lang="zh-CN" altLang="en-US"/>
          </a:p>
        </p:txBody>
      </p:sp>
      <p:sp>
        <p:nvSpPr>
          <p:cNvPr id="70023" name="ïšľiḓé"/>
          <p:cNvSpPr/>
          <p:nvPr>
            <p:custDataLst>
              <p:tags r:id="rId393"/>
            </p:custDataLst>
          </p:nvPr>
        </p:nvSpPr>
        <p:spPr>
          <a:xfrm>
            <a:off x="2082800" y="1836738"/>
            <a:ext cx="279400" cy="266700"/>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48" h="238">
                <a:moveTo>
                  <a:pt x="233" y="0"/>
                </a:moveTo>
                <a:cubicBezTo>
                  <a:pt x="14" y="0"/>
                  <a:pt x="14" y="0"/>
                  <a:pt x="14" y="0"/>
                </a:cubicBezTo>
                <a:cubicBezTo>
                  <a:pt x="6" y="0"/>
                  <a:pt x="0" y="6"/>
                  <a:pt x="0" y="14"/>
                </a:cubicBezTo>
                <a:cubicBezTo>
                  <a:pt x="0" y="223"/>
                  <a:pt x="0" y="223"/>
                  <a:pt x="0" y="223"/>
                </a:cubicBezTo>
                <a:cubicBezTo>
                  <a:pt x="0" y="231"/>
                  <a:pt x="6" y="238"/>
                  <a:pt x="14" y="238"/>
                </a:cubicBezTo>
                <a:cubicBezTo>
                  <a:pt x="27" y="238"/>
                  <a:pt x="27" y="238"/>
                  <a:pt x="27" y="238"/>
                </a:cubicBezTo>
                <a:cubicBezTo>
                  <a:pt x="27" y="204"/>
                  <a:pt x="27" y="204"/>
                  <a:pt x="27" y="204"/>
                </a:cubicBezTo>
                <a:cubicBezTo>
                  <a:pt x="27" y="190"/>
                  <a:pt x="37" y="180"/>
                  <a:pt x="50" y="180"/>
                </a:cubicBezTo>
                <a:cubicBezTo>
                  <a:pt x="197" y="180"/>
                  <a:pt x="197" y="180"/>
                  <a:pt x="197" y="180"/>
                </a:cubicBezTo>
                <a:cubicBezTo>
                  <a:pt x="210" y="180"/>
                  <a:pt x="221" y="190"/>
                  <a:pt x="221" y="204"/>
                </a:cubicBezTo>
                <a:cubicBezTo>
                  <a:pt x="221" y="238"/>
                  <a:pt x="221" y="238"/>
                  <a:pt x="221" y="238"/>
                </a:cubicBezTo>
                <a:cubicBezTo>
                  <a:pt x="233" y="238"/>
                  <a:pt x="233" y="238"/>
                  <a:pt x="233" y="238"/>
                </a:cubicBezTo>
                <a:cubicBezTo>
                  <a:pt x="241" y="238"/>
                  <a:pt x="248" y="231"/>
                  <a:pt x="248" y="223"/>
                </a:cubicBezTo>
                <a:cubicBezTo>
                  <a:pt x="248" y="14"/>
                  <a:pt x="248" y="14"/>
                  <a:pt x="248" y="14"/>
                </a:cubicBezTo>
                <a:cubicBezTo>
                  <a:pt x="248" y="6"/>
                  <a:pt x="241" y="0"/>
                  <a:pt x="233" y="0"/>
                </a:cubicBezTo>
                <a:close/>
              </a:path>
            </a:pathLst>
          </a:custGeom>
          <a:solidFill>
            <a:srgbClr val="E3DEDF"/>
          </a:solidFill>
          <a:ln w="9525">
            <a:noFill/>
          </a:ln>
        </p:spPr>
        <p:txBody>
          <a:bodyPr/>
          <a:p>
            <a:endParaRPr lang="zh-CN" altLang="en-US"/>
          </a:p>
        </p:txBody>
      </p:sp>
      <p:sp>
        <p:nvSpPr>
          <p:cNvPr id="70024" name="išḷiḓè"/>
          <p:cNvSpPr/>
          <p:nvPr>
            <p:custDataLst>
              <p:tags r:id="rId394"/>
            </p:custDataLst>
          </p:nvPr>
        </p:nvSpPr>
        <p:spPr>
          <a:xfrm>
            <a:off x="2082800" y="1900238"/>
            <a:ext cx="279400" cy="9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25" name="işḷïḋê"/>
          <p:cNvSpPr/>
          <p:nvPr>
            <p:custDataLst>
              <p:tags r:id="rId395"/>
            </p:custDataLst>
          </p:nvPr>
        </p:nvSpPr>
        <p:spPr>
          <a:xfrm>
            <a:off x="2082800" y="1924050"/>
            <a:ext cx="279400" cy="7938"/>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26" name="iSļíḋé"/>
          <p:cNvSpPr/>
          <p:nvPr>
            <p:custDataLst>
              <p:tags r:id="rId396"/>
            </p:custDataLst>
          </p:nvPr>
        </p:nvSpPr>
        <p:spPr>
          <a:xfrm>
            <a:off x="2200275" y="1974850"/>
            <a:ext cx="44450" cy="44450"/>
          </a:xfrm>
          <a:prstGeom prst="ellipse">
            <a:avLst/>
          </a:prstGeom>
          <a:solidFill>
            <a:srgbClr val="3C5865"/>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27" name="îś1ídé"/>
          <p:cNvSpPr/>
          <p:nvPr>
            <p:custDataLst>
              <p:tags r:id="rId397"/>
            </p:custDataLst>
          </p:nvPr>
        </p:nvSpPr>
        <p:spPr>
          <a:xfrm>
            <a:off x="2082800" y="2244725"/>
            <a:ext cx="279400" cy="106363"/>
          </a:xfrm>
          <a:custGeom>
            <a:avLst/>
            <a:gdLst/>
            <a:ahLst/>
            <a:cxnLst>
              <a:cxn ang="0">
                <a:pos x="2147483646" y="2147483646"/>
              </a:cxn>
              <a:cxn ang="0">
                <a:pos x="2147483646" y="0"/>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48" h="94">
                <a:moveTo>
                  <a:pt x="224" y="78"/>
                </a:moveTo>
                <a:cubicBezTo>
                  <a:pt x="213" y="33"/>
                  <a:pt x="172" y="0"/>
                  <a:pt x="124" y="0"/>
                </a:cubicBezTo>
                <a:cubicBezTo>
                  <a:pt x="75" y="0"/>
                  <a:pt x="35" y="33"/>
                  <a:pt x="23" y="78"/>
                </a:cubicBezTo>
                <a:cubicBezTo>
                  <a:pt x="0" y="78"/>
                  <a:pt x="0" y="78"/>
                  <a:pt x="0" y="78"/>
                </a:cubicBezTo>
                <a:cubicBezTo>
                  <a:pt x="0" y="94"/>
                  <a:pt x="0" y="94"/>
                  <a:pt x="0" y="94"/>
                </a:cubicBezTo>
                <a:cubicBezTo>
                  <a:pt x="20" y="94"/>
                  <a:pt x="20" y="94"/>
                  <a:pt x="20" y="94"/>
                </a:cubicBezTo>
                <a:cubicBezTo>
                  <a:pt x="33" y="94"/>
                  <a:pt x="33" y="94"/>
                  <a:pt x="33" y="94"/>
                </a:cubicBezTo>
                <a:cubicBezTo>
                  <a:pt x="50" y="94"/>
                  <a:pt x="50" y="94"/>
                  <a:pt x="50" y="94"/>
                </a:cubicBezTo>
                <a:cubicBezTo>
                  <a:pt x="55" y="58"/>
                  <a:pt x="86" y="30"/>
                  <a:pt x="124" y="30"/>
                </a:cubicBezTo>
                <a:cubicBezTo>
                  <a:pt x="161" y="30"/>
                  <a:pt x="192" y="58"/>
                  <a:pt x="198" y="94"/>
                </a:cubicBezTo>
                <a:cubicBezTo>
                  <a:pt x="214" y="94"/>
                  <a:pt x="214" y="94"/>
                  <a:pt x="214" y="94"/>
                </a:cubicBezTo>
                <a:cubicBezTo>
                  <a:pt x="227" y="94"/>
                  <a:pt x="227" y="94"/>
                  <a:pt x="227" y="94"/>
                </a:cubicBezTo>
                <a:cubicBezTo>
                  <a:pt x="248" y="94"/>
                  <a:pt x="248" y="94"/>
                  <a:pt x="248" y="94"/>
                </a:cubicBezTo>
                <a:cubicBezTo>
                  <a:pt x="248" y="78"/>
                  <a:pt x="248" y="78"/>
                  <a:pt x="248" y="78"/>
                </a:cubicBezTo>
                <a:lnTo>
                  <a:pt x="224" y="78"/>
                </a:lnTo>
                <a:close/>
              </a:path>
            </a:pathLst>
          </a:custGeom>
          <a:solidFill>
            <a:srgbClr val="EFB742"/>
          </a:solidFill>
          <a:ln w="9525">
            <a:noFill/>
          </a:ln>
        </p:spPr>
        <p:txBody>
          <a:bodyPr/>
          <a:p>
            <a:endParaRPr lang="zh-CN" altLang="en-US"/>
          </a:p>
        </p:txBody>
      </p:sp>
      <p:sp>
        <p:nvSpPr>
          <p:cNvPr id="70028" name="iSḷîḓê"/>
          <p:cNvSpPr/>
          <p:nvPr>
            <p:custDataLst>
              <p:tags r:id="rId398"/>
            </p:custDataLst>
          </p:nvPr>
        </p:nvSpPr>
        <p:spPr>
          <a:xfrm>
            <a:off x="2082800" y="2374900"/>
            <a:ext cx="279400" cy="104775"/>
          </a:xfrm>
          <a:custGeom>
            <a:avLst/>
            <a:gdLst/>
            <a:ahLst/>
            <a:cxnLst>
              <a:cxn ang="0">
                <a:pos x="2147483646" y="0"/>
              </a:cxn>
              <a:cxn ang="0">
                <a:pos x="2147483646" y="0"/>
              </a:cxn>
              <a:cxn ang="0">
                <a:pos x="2147483646" y="0"/>
              </a:cxn>
              <a:cxn ang="0">
                <a:pos x="2147483646" y="0"/>
              </a:cxn>
              <a:cxn ang="0">
                <a:pos x="2147483646" y="2147483646"/>
              </a:cxn>
              <a:cxn ang="0">
                <a:pos x="2147483646" y="0"/>
              </a:cxn>
              <a:cxn ang="0">
                <a:pos x="2147483646" y="0"/>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48" h="94">
                <a:moveTo>
                  <a:pt x="248" y="0"/>
                </a:moveTo>
                <a:cubicBezTo>
                  <a:pt x="227" y="0"/>
                  <a:pt x="227" y="0"/>
                  <a:pt x="227" y="0"/>
                </a:cubicBezTo>
                <a:cubicBezTo>
                  <a:pt x="214" y="0"/>
                  <a:pt x="214" y="0"/>
                  <a:pt x="214" y="0"/>
                </a:cubicBezTo>
                <a:cubicBezTo>
                  <a:pt x="198" y="0"/>
                  <a:pt x="198" y="0"/>
                  <a:pt x="198" y="0"/>
                </a:cubicBezTo>
                <a:cubicBezTo>
                  <a:pt x="192" y="36"/>
                  <a:pt x="161" y="64"/>
                  <a:pt x="124" y="64"/>
                </a:cubicBezTo>
                <a:cubicBezTo>
                  <a:pt x="86" y="64"/>
                  <a:pt x="55" y="36"/>
                  <a:pt x="50" y="0"/>
                </a:cubicBezTo>
                <a:cubicBezTo>
                  <a:pt x="33" y="0"/>
                  <a:pt x="33" y="0"/>
                  <a:pt x="33" y="0"/>
                </a:cubicBezTo>
                <a:cubicBezTo>
                  <a:pt x="20" y="0"/>
                  <a:pt x="20" y="0"/>
                  <a:pt x="20" y="0"/>
                </a:cubicBezTo>
                <a:cubicBezTo>
                  <a:pt x="0" y="0"/>
                  <a:pt x="0" y="0"/>
                  <a:pt x="0" y="0"/>
                </a:cubicBezTo>
                <a:cubicBezTo>
                  <a:pt x="0" y="16"/>
                  <a:pt x="0" y="16"/>
                  <a:pt x="0" y="16"/>
                </a:cubicBezTo>
                <a:cubicBezTo>
                  <a:pt x="23" y="16"/>
                  <a:pt x="23" y="16"/>
                  <a:pt x="23" y="16"/>
                </a:cubicBezTo>
                <a:cubicBezTo>
                  <a:pt x="35" y="61"/>
                  <a:pt x="75" y="94"/>
                  <a:pt x="124" y="94"/>
                </a:cubicBezTo>
                <a:cubicBezTo>
                  <a:pt x="172" y="94"/>
                  <a:pt x="213" y="61"/>
                  <a:pt x="224" y="16"/>
                </a:cubicBezTo>
                <a:cubicBezTo>
                  <a:pt x="248" y="16"/>
                  <a:pt x="248" y="16"/>
                  <a:pt x="248" y="16"/>
                </a:cubicBezTo>
                <a:lnTo>
                  <a:pt x="248" y="0"/>
                </a:lnTo>
                <a:close/>
              </a:path>
            </a:pathLst>
          </a:custGeom>
          <a:solidFill>
            <a:srgbClr val="EFB742"/>
          </a:solidFill>
          <a:ln w="9525">
            <a:noFill/>
          </a:ln>
        </p:spPr>
        <p:txBody>
          <a:bodyPr/>
          <a:p>
            <a:endParaRPr lang="zh-CN" altLang="en-US"/>
          </a:p>
        </p:txBody>
      </p:sp>
      <p:sp>
        <p:nvSpPr>
          <p:cNvPr id="70029" name="íṡ1îḑè"/>
          <p:cNvSpPr/>
          <p:nvPr>
            <p:custDataLst>
              <p:tags r:id="rId399"/>
            </p:custDataLst>
          </p:nvPr>
        </p:nvSpPr>
        <p:spPr>
          <a:xfrm>
            <a:off x="2082800" y="2335213"/>
            <a:ext cx="53975"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30" name="îş1íḍe"/>
          <p:cNvSpPr/>
          <p:nvPr>
            <p:custDataLst>
              <p:tags r:id="rId400"/>
            </p:custDataLst>
          </p:nvPr>
        </p:nvSpPr>
        <p:spPr>
          <a:xfrm>
            <a:off x="2309813" y="2335213"/>
            <a:ext cx="52387"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31" name="íṡlíḑé"/>
          <p:cNvSpPr/>
          <p:nvPr>
            <p:custDataLst>
              <p:tags r:id="rId401"/>
            </p:custDataLst>
          </p:nvPr>
        </p:nvSpPr>
        <p:spPr>
          <a:xfrm>
            <a:off x="2832100" y="2012950"/>
            <a:ext cx="60325" cy="250825"/>
          </a:xfrm>
          <a:custGeom>
            <a:avLst/>
            <a:gdLst/>
            <a:ahLst/>
            <a:cxnLst>
              <a:cxn ang="0">
                <a:pos x="2147483646" y="2147483646"/>
              </a:cxn>
              <a:cxn ang="0">
                <a:pos x="2147483646" y="0"/>
              </a:cxn>
              <a:cxn ang="0">
                <a:pos x="2147483646" y="0"/>
              </a:cxn>
              <a:cxn ang="0">
                <a:pos x="2147483646" y="2147483646"/>
              </a:cxn>
              <a:cxn ang="0">
                <a:pos x="0" y="2147483646"/>
              </a:cxn>
              <a:cxn ang="0">
                <a:pos x="2147483646" y="2147483646"/>
              </a:cxn>
              <a:cxn ang="0">
                <a:pos x="2147483646" y="2147483646"/>
              </a:cxn>
            </a:cxnLst>
            <a:pathLst>
              <a:path w="64" h="263">
                <a:moveTo>
                  <a:pt x="47" y="190"/>
                </a:moveTo>
                <a:lnTo>
                  <a:pt x="47" y="0"/>
                </a:lnTo>
                <a:lnTo>
                  <a:pt x="17" y="0"/>
                </a:lnTo>
                <a:lnTo>
                  <a:pt x="17" y="190"/>
                </a:lnTo>
                <a:lnTo>
                  <a:pt x="0" y="263"/>
                </a:lnTo>
                <a:lnTo>
                  <a:pt x="64" y="263"/>
                </a:lnTo>
                <a:lnTo>
                  <a:pt x="47" y="190"/>
                </a:lnTo>
                <a:close/>
              </a:path>
            </a:pathLst>
          </a:custGeom>
          <a:solidFill>
            <a:srgbClr val="EFB742"/>
          </a:solidFill>
          <a:ln w="9525">
            <a:noFill/>
          </a:ln>
        </p:spPr>
        <p:txBody>
          <a:bodyPr/>
          <a:p>
            <a:endParaRPr lang="zh-CN" altLang="en-US"/>
          </a:p>
        </p:txBody>
      </p:sp>
      <p:sp>
        <p:nvSpPr>
          <p:cNvPr id="70032" name="iṩļïḍè"/>
          <p:cNvSpPr/>
          <p:nvPr>
            <p:custDataLst>
              <p:tags r:id="rId402"/>
            </p:custDataLst>
          </p:nvPr>
        </p:nvSpPr>
        <p:spPr>
          <a:xfrm>
            <a:off x="2724150" y="1836738"/>
            <a:ext cx="277813" cy="266700"/>
          </a:xfrm>
          <a:custGeom>
            <a:avLst/>
            <a:gdLst/>
            <a:ahLst/>
            <a:cxnLst>
              <a:cxn ang="0">
                <a:pos x="2147483646" y="0"/>
              </a:cxn>
              <a:cxn ang="0">
                <a:pos x="2147483646" y="0"/>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Lst>
            <a:pathLst>
              <a:path w="248" h="238">
                <a:moveTo>
                  <a:pt x="233" y="0"/>
                </a:moveTo>
                <a:cubicBezTo>
                  <a:pt x="15" y="0"/>
                  <a:pt x="15" y="0"/>
                  <a:pt x="15" y="0"/>
                </a:cubicBezTo>
                <a:cubicBezTo>
                  <a:pt x="6" y="0"/>
                  <a:pt x="0" y="6"/>
                  <a:pt x="0" y="14"/>
                </a:cubicBezTo>
                <a:cubicBezTo>
                  <a:pt x="0" y="223"/>
                  <a:pt x="0" y="223"/>
                  <a:pt x="0" y="223"/>
                </a:cubicBezTo>
                <a:cubicBezTo>
                  <a:pt x="0" y="231"/>
                  <a:pt x="6" y="238"/>
                  <a:pt x="15" y="238"/>
                </a:cubicBezTo>
                <a:cubicBezTo>
                  <a:pt x="27" y="238"/>
                  <a:pt x="27" y="238"/>
                  <a:pt x="27" y="238"/>
                </a:cubicBezTo>
                <a:cubicBezTo>
                  <a:pt x="27" y="204"/>
                  <a:pt x="27" y="204"/>
                  <a:pt x="27" y="204"/>
                </a:cubicBezTo>
                <a:cubicBezTo>
                  <a:pt x="27" y="190"/>
                  <a:pt x="37" y="180"/>
                  <a:pt x="51" y="180"/>
                </a:cubicBezTo>
                <a:cubicBezTo>
                  <a:pt x="197" y="180"/>
                  <a:pt x="197" y="180"/>
                  <a:pt x="197" y="180"/>
                </a:cubicBezTo>
                <a:cubicBezTo>
                  <a:pt x="210" y="180"/>
                  <a:pt x="221" y="190"/>
                  <a:pt x="221" y="204"/>
                </a:cubicBezTo>
                <a:cubicBezTo>
                  <a:pt x="221" y="238"/>
                  <a:pt x="221" y="238"/>
                  <a:pt x="221" y="238"/>
                </a:cubicBezTo>
                <a:cubicBezTo>
                  <a:pt x="233" y="238"/>
                  <a:pt x="233" y="238"/>
                  <a:pt x="233" y="238"/>
                </a:cubicBezTo>
                <a:cubicBezTo>
                  <a:pt x="241" y="238"/>
                  <a:pt x="248" y="231"/>
                  <a:pt x="248" y="223"/>
                </a:cubicBezTo>
                <a:cubicBezTo>
                  <a:pt x="248" y="14"/>
                  <a:pt x="248" y="14"/>
                  <a:pt x="248" y="14"/>
                </a:cubicBezTo>
                <a:cubicBezTo>
                  <a:pt x="248" y="6"/>
                  <a:pt x="241" y="0"/>
                  <a:pt x="233" y="0"/>
                </a:cubicBezTo>
                <a:close/>
              </a:path>
            </a:pathLst>
          </a:custGeom>
          <a:solidFill>
            <a:srgbClr val="E3DEDF"/>
          </a:solidFill>
          <a:ln w="9525">
            <a:noFill/>
          </a:ln>
        </p:spPr>
        <p:txBody>
          <a:bodyPr/>
          <a:p>
            <a:endParaRPr lang="zh-CN" altLang="en-US"/>
          </a:p>
        </p:txBody>
      </p:sp>
      <p:sp>
        <p:nvSpPr>
          <p:cNvPr id="70033" name="îŝḷiďé"/>
          <p:cNvSpPr/>
          <p:nvPr>
            <p:custDataLst>
              <p:tags r:id="rId403"/>
            </p:custDataLst>
          </p:nvPr>
        </p:nvSpPr>
        <p:spPr>
          <a:xfrm>
            <a:off x="2724150" y="1900238"/>
            <a:ext cx="277813" cy="9525"/>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34" name="îṩlïḍê"/>
          <p:cNvSpPr/>
          <p:nvPr>
            <p:custDataLst>
              <p:tags r:id="rId404"/>
            </p:custDataLst>
          </p:nvPr>
        </p:nvSpPr>
        <p:spPr>
          <a:xfrm>
            <a:off x="2724150" y="1924050"/>
            <a:ext cx="277813" cy="7938"/>
          </a:xfrm>
          <a:prstGeom prst="rect">
            <a:avLst/>
          </a:prstGeom>
          <a:solidFill>
            <a:srgbClr val="BCBEC0"/>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35" name="ïśľiḑè"/>
          <p:cNvSpPr/>
          <p:nvPr>
            <p:custDataLst>
              <p:tags r:id="rId405"/>
            </p:custDataLst>
          </p:nvPr>
        </p:nvSpPr>
        <p:spPr>
          <a:xfrm>
            <a:off x="2841625" y="1974850"/>
            <a:ext cx="44450" cy="44450"/>
          </a:xfrm>
          <a:prstGeom prst="ellipse">
            <a:avLst/>
          </a:prstGeom>
          <a:solidFill>
            <a:srgbClr val="3C5865"/>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36" name="îśḻidé"/>
          <p:cNvSpPr/>
          <p:nvPr>
            <p:custDataLst>
              <p:tags r:id="rId406"/>
            </p:custDataLst>
          </p:nvPr>
        </p:nvSpPr>
        <p:spPr>
          <a:xfrm>
            <a:off x="2724150" y="2244725"/>
            <a:ext cx="277813" cy="106363"/>
          </a:xfrm>
          <a:custGeom>
            <a:avLst/>
            <a:gdLst/>
            <a:ahLst/>
            <a:cxnLst>
              <a:cxn ang="0">
                <a:pos x="2147483646" y="2147483646"/>
              </a:cxn>
              <a:cxn ang="0">
                <a:pos x="2147483646" y="0"/>
              </a:cxn>
              <a:cxn ang="0">
                <a:pos x="2147483646" y="2147483646"/>
              </a:cxn>
              <a:cxn ang="0">
                <a:pos x="0"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pathLst>
              <a:path w="248" h="94">
                <a:moveTo>
                  <a:pt x="225" y="78"/>
                </a:moveTo>
                <a:cubicBezTo>
                  <a:pt x="213" y="33"/>
                  <a:pt x="172" y="0"/>
                  <a:pt x="124" y="0"/>
                </a:cubicBezTo>
                <a:cubicBezTo>
                  <a:pt x="76" y="0"/>
                  <a:pt x="35" y="33"/>
                  <a:pt x="23" y="78"/>
                </a:cubicBezTo>
                <a:cubicBezTo>
                  <a:pt x="0" y="78"/>
                  <a:pt x="0" y="78"/>
                  <a:pt x="0" y="78"/>
                </a:cubicBezTo>
                <a:cubicBezTo>
                  <a:pt x="0" y="94"/>
                  <a:pt x="0" y="94"/>
                  <a:pt x="0" y="94"/>
                </a:cubicBezTo>
                <a:cubicBezTo>
                  <a:pt x="20" y="94"/>
                  <a:pt x="20" y="94"/>
                  <a:pt x="20" y="94"/>
                </a:cubicBezTo>
                <a:cubicBezTo>
                  <a:pt x="34" y="94"/>
                  <a:pt x="34" y="94"/>
                  <a:pt x="34" y="94"/>
                </a:cubicBezTo>
                <a:cubicBezTo>
                  <a:pt x="50" y="94"/>
                  <a:pt x="50" y="94"/>
                  <a:pt x="50" y="94"/>
                </a:cubicBezTo>
                <a:cubicBezTo>
                  <a:pt x="55" y="58"/>
                  <a:pt x="86" y="30"/>
                  <a:pt x="124" y="30"/>
                </a:cubicBezTo>
                <a:cubicBezTo>
                  <a:pt x="162" y="30"/>
                  <a:pt x="193" y="58"/>
                  <a:pt x="198" y="94"/>
                </a:cubicBezTo>
                <a:cubicBezTo>
                  <a:pt x="214" y="94"/>
                  <a:pt x="214" y="94"/>
                  <a:pt x="214" y="94"/>
                </a:cubicBezTo>
                <a:cubicBezTo>
                  <a:pt x="228" y="94"/>
                  <a:pt x="228" y="94"/>
                  <a:pt x="228" y="94"/>
                </a:cubicBezTo>
                <a:cubicBezTo>
                  <a:pt x="248" y="94"/>
                  <a:pt x="248" y="94"/>
                  <a:pt x="248" y="94"/>
                </a:cubicBezTo>
                <a:cubicBezTo>
                  <a:pt x="248" y="78"/>
                  <a:pt x="248" y="78"/>
                  <a:pt x="248" y="78"/>
                </a:cubicBezTo>
                <a:lnTo>
                  <a:pt x="225" y="78"/>
                </a:lnTo>
                <a:close/>
              </a:path>
            </a:pathLst>
          </a:custGeom>
          <a:solidFill>
            <a:srgbClr val="EFB742"/>
          </a:solidFill>
          <a:ln w="9525">
            <a:noFill/>
          </a:ln>
        </p:spPr>
        <p:txBody>
          <a:bodyPr/>
          <a:p>
            <a:endParaRPr lang="zh-CN" altLang="en-US"/>
          </a:p>
        </p:txBody>
      </p:sp>
      <p:sp>
        <p:nvSpPr>
          <p:cNvPr id="70037" name="iṣľiḑè"/>
          <p:cNvSpPr/>
          <p:nvPr>
            <p:custDataLst>
              <p:tags r:id="rId407"/>
            </p:custDataLst>
          </p:nvPr>
        </p:nvSpPr>
        <p:spPr>
          <a:xfrm>
            <a:off x="2724150" y="2374900"/>
            <a:ext cx="277813" cy="104775"/>
          </a:xfrm>
          <a:custGeom>
            <a:avLst/>
            <a:gdLst/>
            <a:ahLst/>
            <a:cxnLst>
              <a:cxn ang="0">
                <a:pos x="2147483646" y="0"/>
              </a:cxn>
              <a:cxn ang="0">
                <a:pos x="2147483646" y="0"/>
              </a:cxn>
              <a:cxn ang="0">
                <a:pos x="2147483646" y="0"/>
              </a:cxn>
              <a:cxn ang="0">
                <a:pos x="2147483646" y="0"/>
              </a:cxn>
              <a:cxn ang="0">
                <a:pos x="2147483646" y="2147483646"/>
              </a:cxn>
              <a:cxn ang="0">
                <a:pos x="2147483646" y="0"/>
              </a:cxn>
              <a:cxn ang="0">
                <a:pos x="2147483646" y="0"/>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0"/>
              </a:cxn>
            </a:cxnLst>
            <a:pathLst>
              <a:path w="248" h="94">
                <a:moveTo>
                  <a:pt x="248" y="0"/>
                </a:moveTo>
                <a:cubicBezTo>
                  <a:pt x="228" y="0"/>
                  <a:pt x="228" y="0"/>
                  <a:pt x="228" y="0"/>
                </a:cubicBezTo>
                <a:cubicBezTo>
                  <a:pt x="214" y="0"/>
                  <a:pt x="214" y="0"/>
                  <a:pt x="214" y="0"/>
                </a:cubicBezTo>
                <a:cubicBezTo>
                  <a:pt x="198" y="0"/>
                  <a:pt x="198" y="0"/>
                  <a:pt x="198" y="0"/>
                </a:cubicBezTo>
                <a:cubicBezTo>
                  <a:pt x="193" y="36"/>
                  <a:pt x="162" y="64"/>
                  <a:pt x="124" y="64"/>
                </a:cubicBezTo>
                <a:cubicBezTo>
                  <a:pt x="86" y="64"/>
                  <a:pt x="55" y="36"/>
                  <a:pt x="50" y="0"/>
                </a:cubicBezTo>
                <a:cubicBezTo>
                  <a:pt x="34" y="0"/>
                  <a:pt x="34" y="0"/>
                  <a:pt x="34" y="0"/>
                </a:cubicBezTo>
                <a:cubicBezTo>
                  <a:pt x="20" y="0"/>
                  <a:pt x="20" y="0"/>
                  <a:pt x="20" y="0"/>
                </a:cubicBezTo>
                <a:cubicBezTo>
                  <a:pt x="0" y="0"/>
                  <a:pt x="0" y="0"/>
                  <a:pt x="0" y="0"/>
                </a:cubicBezTo>
                <a:cubicBezTo>
                  <a:pt x="0" y="16"/>
                  <a:pt x="0" y="16"/>
                  <a:pt x="0" y="16"/>
                </a:cubicBezTo>
                <a:cubicBezTo>
                  <a:pt x="23" y="16"/>
                  <a:pt x="23" y="16"/>
                  <a:pt x="23" y="16"/>
                </a:cubicBezTo>
                <a:cubicBezTo>
                  <a:pt x="35" y="61"/>
                  <a:pt x="76" y="94"/>
                  <a:pt x="124" y="94"/>
                </a:cubicBezTo>
                <a:cubicBezTo>
                  <a:pt x="172" y="94"/>
                  <a:pt x="213" y="61"/>
                  <a:pt x="225" y="16"/>
                </a:cubicBezTo>
                <a:cubicBezTo>
                  <a:pt x="248" y="16"/>
                  <a:pt x="248" y="16"/>
                  <a:pt x="248" y="16"/>
                </a:cubicBezTo>
                <a:lnTo>
                  <a:pt x="248" y="0"/>
                </a:lnTo>
                <a:close/>
              </a:path>
            </a:pathLst>
          </a:custGeom>
          <a:solidFill>
            <a:srgbClr val="EFB742"/>
          </a:solidFill>
          <a:ln w="9525">
            <a:noFill/>
          </a:ln>
        </p:spPr>
        <p:txBody>
          <a:bodyPr/>
          <a:p>
            <a:endParaRPr lang="zh-CN" altLang="en-US"/>
          </a:p>
        </p:txBody>
      </p:sp>
      <p:sp>
        <p:nvSpPr>
          <p:cNvPr id="70038" name="iṣḻîdê"/>
          <p:cNvSpPr/>
          <p:nvPr>
            <p:custDataLst>
              <p:tags r:id="rId408"/>
            </p:custDataLst>
          </p:nvPr>
        </p:nvSpPr>
        <p:spPr>
          <a:xfrm>
            <a:off x="2724150" y="2335213"/>
            <a:ext cx="52388"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0039" name="îṩḻíḓê"/>
          <p:cNvSpPr/>
          <p:nvPr>
            <p:custDataLst>
              <p:tags r:id="rId409"/>
            </p:custDataLst>
          </p:nvPr>
        </p:nvSpPr>
        <p:spPr>
          <a:xfrm>
            <a:off x="2949575" y="2335213"/>
            <a:ext cx="52388" cy="57150"/>
          </a:xfrm>
          <a:prstGeom prst="rect">
            <a:avLst/>
          </a:prstGeom>
          <a:solidFill>
            <a:srgbClr val="EFB742"/>
          </a:solidFill>
          <a:ln w="9525">
            <a:noFill/>
          </a:ln>
        </p:spPr>
        <p:txBody>
          <a:bodyPr lIns="121920" tIns="60960" rIns="121920" bIns="60960" anchor="t" anchorCtr="0"/>
          <a:p>
            <a:pPr eaLnBrk="0" hangingPunct="0">
              <a:buFontTx/>
            </a:pPr>
            <a:endParaRPr lang="zh-CN" altLang="en-US" sz="240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Tree>
    <p:custDataLst>
      <p:tags r:id="rId410"/>
    </p:custDataLst>
  </p:cSld>
  <p:clrMapOvr>
    <a:masterClrMapping/>
  </p:clrMapOvr>
  <p:transition spd="med" advTm="3000">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1"/>
          <p:cNvSpPr>
            <a:spLocks noGrp="1"/>
          </p:cNvSpPr>
          <p:nvPr>
            <p:custDataLst>
              <p:tags r:id="rId1"/>
            </p:custDataLst>
          </p:nvPr>
        </p:nvSpPr>
        <p:spPr>
          <a:xfrm>
            <a:off x="2098675" y="2927350"/>
            <a:ext cx="8377238" cy="1638300"/>
          </a:xfrm>
          <a:prstGeom prst="rect">
            <a:avLst/>
          </a:prstGeom>
        </p:spPr>
        <p:txBody>
          <a:bodyPr lIns="90170" tIns="46990" rIns="90170" bIns="46990" anchor="ctr"/>
          <a:lstStyle>
            <a:lvl1pPr algn="l" defTabSz="914400" rtl="0" eaLnBrk="1" fontAlgn="auto" latinLnBrk="0" hangingPunct="1">
              <a:lnSpc>
                <a:spcPct val="100000"/>
              </a:lnSpc>
              <a:spcBef>
                <a:spcPct val="0"/>
              </a:spcBef>
              <a:buNone/>
              <a:defRPr kumimoji="0" lang="zh-CN" altLang="en-US" sz="8000" b="0" i="0" u="none" strike="noStrike" kern="1200" cap="none" spc="800" normalizeH="0" baseline="0">
                <a:ln>
                  <a:noFill/>
                </a:ln>
                <a:solidFill>
                  <a:schemeClr val="tx1">
                    <a:lumMod val="85000"/>
                    <a:lumOff val="15000"/>
                  </a:schemeClr>
                </a:solidFill>
                <a:effectLst/>
                <a:uLnTx/>
                <a:uFillTx/>
                <a:latin typeface="Arial" panose="020B0604020202020204" pitchFamily="34" charset="0"/>
                <a:ea typeface="汉仪旗黑-85S" pitchFamily="18" charset="-122"/>
                <a:cs typeface="+mj-cs"/>
              </a:defRPr>
            </a:lvl1pPr>
          </a:lstStyle>
          <a:p>
            <a:pPr marL="0" marR="0" lvl="0" indent="-285750" algn="ctr" defTabSz="914400" rtl="0" eaLnBrk="1" fontAlgn="ctr" latinLnBrk="0" hangingPunct="1">
              <a:lnSpc>
                <a:spcPct val="130000"/>
              </a:lnSpc>
              <a:spcBef>
                <a:spcPts val="1000"/>
              </a:spcBef>
              <a:spcAft>
                <a:spcPts val="0"/>
              </a:spcAft>
              <a:buClrTx/>
              <a:buSzTx/>
              <a:buFont typeface="Wingdings" panose="05000000000000000000" charset="0"/>
              <a:buNone/>
              <a:defRPr/>
            </a:pPr>
            <a:r>
              <a:rPr kumimoji="0" lang="zh-CN" altLang="en-US" sz="4800" b="1" i="0" u="none" strike="noStrike" kern="1200" cap="none" spc="80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j-cs"/>
                <a:sym typeface="+mn-lt"/>
              </a:rPr>
              <a:t>节后易发生</a:t>
            </a:r>
            <a:endParaRPr kumimoji="0" lang="zh-CN" altLang="en-US" sz="4800" b="1" i="0" u="none" strike="noStrike" kern="1200" cap="none" spc="80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j-cs"/>
              <a:sym typeface="+mn-lt"/>
            </a:endParaRPr>
          </a:p>
          <a:p>
            <a:pPr marL="0" marR="0" lvl="0" indent="-285750" algn="ctr" defTabSz="914400" rtl="0" eaLnBrk="1" fontAlgn="ctr" latinLnBrk="0" hangingPunct="1">
              <a:lnSpc>
                <a:spcPct val="130000"/>
              </a:lnSpc>
              <a:spcBef>
                <a:spcPts val="1000"/>
              </a:spcBef>
              <a:spcAft>
                <a:spcPts val="0"/>
              </a:spcAft>
              <a:buClrTx/>
              <a:buSzTx/>
              <a:buFont typeface="Wingdings" panose="05000000000000000000" charset="0"/>
              <a:buNone/>
              <a:defRPr/>
            </a:pPr>
            <a:r>
              <a:rPr kumimoji="0" lang="zh-CN" altLang="en-US" sz="4800" b="1" i="0" u="none" strike="noStrike" kern="1200" cap="none" spc="80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j-cs"/>
                <a:sym typeface="+mn-lt"/>
              </a:rPr>
              <a:t>的不安全行为</a:t>
            </a:r>
            <a:endParaRPr kumimoji="0" lang="zh-CN" altLang="en-US" sz="4800" b="1" i="0" u="none" strike="noStrike" kern="1200" cap="none" spc="80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j-cs"/>
              <a:sym typeface="+mn-lt"/>
            </a:endParaRPr>
          </a:p>
        </p:txBody>
      </p:sp>
      <p:sp>
        <p:nvSpPr>
          <p:cNvPr id="71682" name="PA_ 13"/>
          <p:cNvSpPr txBox="1"/>
          <p:nvPr>
            <p:custDataLst>
              <p:tags r:id="rId2"/>
            </p:custDataLst>
          </p:nvPr>
        </p:nvSpPr>
        <p:spPr>
          <a:xfrm>
            <a:off x="5726113" y="1685925"/>
            <a:ext cx="1123950" cy="1016000"/>
          </a:xfrm>
          <a:prstGeom prst="rect">
            <a:avLst/>
          </a:prstGeom>
          <a:noFill/>
          <a:ln w="9525">
            <a:noFill/>
          </a:ln>
        </p:spPr>
        <p:txBody>
          <a:bodyPr wrap="none" anchor="t" anchorCtr="0">
            <a:spAutoFit/>
          </a:bodyPr>
          <a:p>
            <a:pPr algn="r" eaLnBrk="0" hangingPunct="0">
              <a:buFontTx/>
            </a:pPr>
            <a:r>
              <a:rPr lang="en-US" altLang="zh-CN" sz="6000" b="1" dirty="0">
                <a:solidFill>
                  <a:srgbClr val="8D2022"/>
                </a:solidFill>
                <a:latin typeface="微软雅黑" panose="020B0503020204020204" pitchFamily="34" charset="-122"/>
                <a:ea typeface="微软雅黑" panose="020B0503020204020204" pitchFamily="34" charset="-122"/>
                <a:sym typeface="Calibri" panose="020F0502020204030204" pitchFamily="34" charset="0"/>
              </a:rPr>
              <a:t>02</a:t>
            </a:r>
            <a:endParaRPr lang="en-US" altLang="zh-CN" sz="6000" b="1" dirty="0">
              <a:solidFill>
                <a:srgbClr val="8D2022"/>
              </a:solidFill>
              <a:latin typeface="微软雅黑" panose="020B0503020204020204" pitchFamily="34" charset="-122"/>
              <a:ea typeface="微软雅黑" panose="020B0503020204020204" pitchFamily="34" charset="-122"/>
              <a:sym typeface="Calibri" panose="020F0502020204030204" pitchFamily="34" charset="0"/>
            </a:endParaRPr>
          </a:p>
        </p:txBody>
      </p:sp>
    </p:spTree>
    <p:custDataLst>
      <p:tags r:id="rId3"/>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3729"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73730"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73731" name="文本框 2"/>
          <p:cNvSpPr txBox="1"/>
          <p:nvPr/>
        </p:nvSpPr>
        <p:spPr>
          <a:xfrm>
            <a:off x="5027613" y="558800"/>
            <a:ext cx="2125662" cy="460375"/>
          </a:xfrm>
          <a:prstGeom prst="rect">
            <a:avLst/>
          </a:prstGeom>
          <a:noFill/>
          <a:ln w="9525">
            <a:noFill/>
          </a:ln>
        </p:spPr>
        <p:txBody>
          <a:bodyPr anchor="t" anchorCtr="0">
            <a:spAutoFit/>
          </a:bodyPr>
          <a:p>
            <a:pPr algn="ctr" eaLnBrk="0" hangingPunct="0">
              <a:buFontTx/>
            </a:pPr>
            <a:r>
              <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rPr>
              <a:t>违章操作</a:t>
            </a:r>
            <a:endParaRPr lang="zh-CN" altLang="en-US" sz="2400" b="1" dirty="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3732" name="文本框 2"/>
          <p:cNvSpPr txBox="1"/>
          <p:nvPr>
            <p:custDataLst>
              <p:tags r:id="rId6"/>
            </p:custDataLst>
          </p:nvPr>
        </p:nvSpPr>
        <p:spPr>
          <a:xfrm>
            <a:off x="720725" y="2217738"/>
            <a:ext cx="5235575" cy="2862262"/>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未经许可开动、关停、移动机器，开动、关停机器时未给信号，开关未锁紧，造成意外移动、通电或漏电等，忘记关闭设备，忽视警告标记、警告信号、操作错误（指按钮、阀门、扳手、把柄等的操作），奔跑作业等。</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pic>
        <p:nvPicPr>
          <p:cNvPr id="73733" name="图片 3"/>
          <p:cNvPicPr>
            <a:picLocks noChangeAspect="1"/>
          </p:cNvPicPr>
          <p:nvPr/>
        </p:nvPicPr>
        <p:blipFill>
          <a:blip r:embed="rId7"/>
          <a:stretch>
            <a:fillRect/>
          </a:stretch>
        </p:blipFill>
        <p:spPr>
          <a:xfrm>
            <a:off x="6807200" y="2109788"/>
            <a:ext cx="4640263" cy="3367087"/>
          </a:xfrm>
          <a:prstGeom prst="rect">
            <a:avLst/>
          </a:prstGeom>
          <a:noFill/>
          <a:ln w="9525">
            <a:noFill/>
          </a:ln>
        </p:spPr>
      </p:pic>
      <p:sp>
        <p:nvSpPr>
          <p:cNvPr id="8" name="稻壳儿春秋广告/盗版必究"/>
          <p:cNvSpPr/>
          <p:nvPr>
            <p:custDataLst>
              <p:tags r:id="rId8"/>
            </p:custDataLst>
          </p:nvPr>
        </p:nvSpPr>
        <p:spPr>
          <a:xfrm>
            <a:off x="6369050" y="1585913"/>
            <a:ext cx="973138" cy="4414838"/>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lumMod val="75000"/>
                  <a:lumOff val="25000"/>
                </a:schemeClr>
              </a:solidFill>
              <a:effectLst/>
              <a:uLnTx/>
              <a:uFillTx/>
              <a:latin typeface="微软雅黑" panose="020B0503020204020204" pitchFamily="34" charset="-122"/>
              <a:ea typeface="+mn-ea"/>
              <a:cs typeface="+mn-cs"/>
            </a:endParaRPr>
          </a:p>
        </p:txBody>
      </p:sp>
    </p:spTree>
    <p:custDataLst>
      <p:tags r:id="rId9"/>
    </p:custDataLst>
  </p:cSld>
  <p:clrMapOvr>
    <a:masterClrMapping/>
  </p:clrMapOvr>
  <p:transition spd="med" advTm="3000">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5777"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75778"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75779" name="图片 4"/>
          <p:cNvPicPr>
            <a:picLocks noChangeAspect="1"/>
          </p:cNvPicPr>
          <p:nvPr/>
        </p:nvPicPr>
        <p:blipFill>
          <a:blip r:embed="rId6"/>
          <a:stretch>
            <a:fillRect/>
          </a:stretch>
        </p:blipFill>
        <p:spPr>
          <a:xfrm>
            <a:off x="6886575" y="2008188"/>
            <a:ext cx="4565650" cy="3573462"/>
          </a:xfrm>
          <a:prstGeom prst="rect">
            <a:avLst/>
          </a:prstGeom>
          <a:noFill/>
          <a:ln w="9525">
            <a:noFill/>
          </a:ln>
        </p:spPr>
      </p:pic>
      <p:sp>
        <p:nvSpPr>
          <p:cNvPr id="75780" name="文本框 2"/>
          <p:cNvSpPr txBox="1"/>
          <p:nvPr/>
        </p:nvSpPr>
        <p:spPr>
          <a:xfrm>
            <a:off x="5027613" y="558800"/>
            <a:ext cx="2125662"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安全装置失效</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75781" name="文本框 2"/>
          <p:cNvSpPr txBox="1"/>
          <p:nvPr>
            <p:custDataLst>
              <p:tags r:id="rId7"/>
            </p:custDataLst>
          </p:nvPr>
        </p:nvSpPr>
        <p:spPr>
          <a:xfrm>
            <a:off x="1152525" y="2217738"/>
            <a:ext cx="4802188" cy="1476375"/>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拆除了安全装置、安全装置堵塞、作用失效、调整的错误造成安全装置失效。</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
        <p:nvSpPr>
          <p:cNvPr id="8" name="稻壳儿春秋广告/盗版必究"/>
          <p:cNvSpPr/>
          <p:nvPr>
            <p:custDataLst>
              <p:tags r:id="rId8"/>
            </p:custDataLst>
          </p:nvPr>
        </p:nvSpPr>
        <p:spPr>
          <a:xfrm>
            <a:off x="6369050" y="1585913"/>
            <a:ext cx="973138" cy="4414838"/>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lumMod val="75000"/>
                  <a:lumOff val="25000"/>
                </a:schemeClr>
              </a:solidFill>
              <a:effectLst/>
              <a:uLnTx/>
              <a:uFillTx/>
              <a:latin typeface="微软雅黑" panose="020B0503020204020204" pitchFamily="34" charset="-122"/>
              <a:ea typeface="+mn-ea"/>
              <a:cs typeface="+mn-cs"/>
            </a:endParaRPr>
          </a:p>
        </p:txBody>
      </p:sp>
    </p:spTree>
    <p:custDataLst>
      <p:tags r:id="rId9"/>
    </p:custDataLst>
  </p:cSld>
  <p:clrMapOvr>
    <a:masterClrMapping/>
  </p:clrMapOvr>
  <p:transition spd="med" advTm="3000">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7825"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77826"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77827" name="图片 3"/>
          <p:cNvPicPr>
            <a:picLocks noChangeAspect="1"/>
          </p:cNvPicPr>
          <p:nvPr/>
        </p:nvPicPr>
        <p:blipFill>
          <a:blip r:embed="rId6"/>
          <a:stretch>
            <a:fillRect/>
          </a:stretch>
        </p:blipFill>
        <p:spPr>
          <a:xfrm>
            <a:off x="6875463" y="2039938"/>
            <a:ext cx="4286250" cy="3508375"/>
          </a:xfrm>
          <a:prstGeom prst="rect">
            <a:avLst/>
          </a:prstGeom>
          <a:noFill/>
          <a:ln w="9525">
            <a:noFill/>
          </a:ln>
        </p:spPr>
      </p:pic>
      <p:sp>
        <p:nvSpPr>
          <p:cNvPr id="77828" name="文本框 2"/>
          <p:cNvSpPr txBox="1"/>
          <p:nvPr/>
        </p:nvSpPr>
        <p:spPr>
          <a:xfrm>
            <a:off x="4938713" y="558800"/>
            <a:ext cx="2792412"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使用不安全设备</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77829" name="文本框 2"/>
          <p:cNvSpPr txBox="1"/>
          <p:nvPr/>
        </p:nvSpPr>
        <p:spPr>
          <a:xfrm>
            <a:off x="1152525" y="2217738"/>
            <a:ext cx="4802188" cy="1016000"/>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临时使用不牢固的设施，使用无安全装置的设备。</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Tree>
    <p:custDataLst>
      <p:tags r:id="rId7"/>
    </p:custDataLst>
  </p:cSld>
  <p:clrMapOvr>
    <a:masterClrMapping/>
  </p:clrMapOvr>
  <p:transition spd="med" advTm="3000">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9873"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79874"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79875" name="图片 4"/>
          <p:cNvPicPr>
            <a:picLocks noChangeAspect="1"/>
          </p:cNvPicPr>
          <p:nvPr/>
        </p:nvPicPr>
        <p:blipFill>
          <a:blip r:embed="rId6"/>
          <a:stretch>
            <a:fillRect/>
          </a:stretch>
        </p:blipFill>
        <p:spPr>
          <a:xfrm>
            <a:off x="6877050" y="2173288"/>
            <a:ext cx="4411663" cy="3241675"/>
          </a:xfrm>
          <a:prstGeom prst="rect">
            <a:avLst/>
          </a:prstGeom>
          <a:noFill/>
          <a:ln w="9525">
            <a:noFill/>
          </a:ln>
        </p:spPr>
      </p:pic>
      <p:sp>
        <p:nvSpPr>
          <p:cNvPr id="79876" name="文本框 2"/>
          <p:cNvSpPr txBox="1"/>
          <p:nvPr/>
        </p:nvSpPr>
        <p:spPr>
          <a:xfrm>
            <a:off x="4743450" y="558800"/>
            <a:ext cx="2792413"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用手代替工具操作</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79877" name="文本框 2"/>
          <p:cNvSpPr txBox="1"/>
          <p:nvPr/>
        </p:nvSpPr>
        <p:spPr>
          <a:xfrm>
            <a:off x="1152525" y="2217738"/>
            <a:ext cx="4802188" cy="2400300"/>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用手代替手动工具，用手清除切屑，不用夹具固定、用手拿工件进行机加工，物体（指成品、半成品、材料、工具、切屑和生产用品等）存放不当。</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Tree>
    <p:custDataLst>
      <p:tags r:id="rId7"/>
    </p:custDataLst>
  </p:cSld>
  <p:clrMapOvr>
    <a:masterClrMapping/>
  </p:clrMapOvr>
  <p:transition spd="med" advTm="3000">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1921"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81922"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81923" name="图片 3"/>
          <p:cNvPicPr>
            <a:picLocks noChangeAspect="1"/>
          </p:cNvPicPr>
          <p:nvPr/>
        </p:nvPicPr>
        <p:blipFill>
          <a:blip r:embed="rId6"/>
          <a:stretch>
            <a:fillRect/>
          </a:stretch>
        </p:blipFill>
        <p:spPr>
          <a:xfrm>
            <a:off x="6856413" y="2217738"/>
            <a:ext cx="4440237" cy="3371850"/>
          </a:xfrm>
          <a:prstGeom prst="rect">
            <a:avLst/>
          </a:prstGeom>
          <a:noFill/>
          <a:ln w="9525">
            <a:noFill/>
          </a:ln>
        </p:spPr>
      </p:pic>
      <p:sp>
        <p:nvSpPr>
          <p:cNvPr id="81924" name="文本框 2"/>
          <p:cNvSpPr txBox="1"/>
          <p:nvPr/>
        </p:nvSpPr>
        <p:spPr>
          <a:xfrm>
            <a:off x="4743450" y="558800"/>
            <a:ext cx="2792413"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冒险进入危险场所</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81925" name="文本框 2"/>
          <p:cNvSpPr txBox="1"/>
          <p:nvPr/>
        </p:nvSpPr>
        <p:spPr>
          <a:xfrm>
            <a:off x="1152525" y="2217738"/>
            <a:ext cx="4802188" cy="2862262"/>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复工后，冒险进入有限空间，接近漏料处无安全防护设施，采伐、集材、运材、装车时未远离危险区，未经安全监察人员允许进入油灌或井中，未“敲帮问顶”盲目作业，易燃易爆场合使用明火等。</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Tree>
    <p:custDataLst>
      <p:tags r:id="rId7"/>
    </p:custDataLst>
  </p:cSld>
  <p:clrMapOvr>
    <a:masterClrMapping/>
  </p:clrMapOvr>
  <p:transition spd="med" advTm="300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3969"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83970"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83971" name="图片 4"/>
          <p:cNvPicPr>
            <a:picLocks noChangeAspect="1"/>
          </p:cNvPicPr>
          <p:nvPr/>
        </p:nvPicPr>
        <p:blipFill>
          <a:blip r:embed="rId6"/>
          <a:stretch>
            <a:fillRect/>
          </a:stretch>
        </p:blipFill>
        <p:spPr>
          <a:xfrm>
            <a:off x="6905625" y="2217738"/>
            <a:ext cx="4400550" cy="3429000"/>
          </a:xfrm>
          <a:prstGeom prst="rect">
            <a:avLst/>
          </a:prstGeom>
          <a:noFill/>
          <a:ln w="9525">
            <a:noFill/>
          </a:ln>
        </p:spPr>
      </p:pic>
      <p:sp>
        <p:nvSpPr>
          <p:cNvPr id="83972" name="文本框 2"/>
          <p:cNvSpPr txBox="1"/>
          <p:nvPr/>
        </p:nvSpPr>
        <p:spPr>
          <a:xfrm>
            <a:off x="4743450" y="558800"/>
            <a:ext cx="2792413"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攀、坐不安全位置</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83973" name="文本框 2"/>
          <p:cNvSpPr txBox="1"/>
          <p:nvPr/>
        </p:nvSpPr>
        <p:spPr>
          <a:xfrm>
            <a:off x="1152525" y="2217738"/>
            <a:ext cx="4802188" cy="1476375"/>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在起吊物下作业、停留，机器运转时加油、修理、调整、焊接、清扫等，有分散注意力的行为。</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Tree>
    <p:custDataLst>
      <p:tags r:id="rId7"/>
    </p:custDataLst>
  </p:cSld>
  <p:clrMapOvr>
    <a:masterClrMapping/>
  </p:clrMapOvr>
  <p:transition spd="med" advTm="3000">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6017"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86018"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86019" name="图片 3"/>
          <p:cNvPicPr>
            <a:picLocks noChangeAspect="1"/>
          </p:cNvPicPr>
          <p:nvPr/>
        </p:nvPicPr>
        <p:blipFill>
          <a:blip r:embed="rId6"/>
          <a:stretch>
            <a:fillRect/>
          </a:stretch>
        </p:blipFill>
        <p:spPr>
          <a:xfrm>
            <a:off x="6765925" y="1995488"/>
            <a:ext cx="4622800" cy="3597275"/>
          </a:xfrm>
          <a:prstGeom prst="rect">
            <a:avLst/>
          </a:prstGeom>
          <a:noFill/>
          <a:ln w="9525">
            <a:noFill/>
          </a:ln>
        </p:spPr>
      </p:pic>
      <p:sp>
        <p:nvSpPr>
          <p:cNvPr id="86020" name="文本框 2"/>
          <p:cNvSpPr txBox="1"/>
          <p:nvPr/>
        </p:nvSpPr>
        <p:spPr>
          <a:xfrm>
            <a:off x="4583113" y="558800"/>
            <a:ext cx="3079750"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不佩戴劳动保护用品</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86021" name="文本框 2"/>
          <p:cNvSpPr txBox="1"/>
          <p:nvPr/>
        </p:nvSpPr>
        <p:spPr>
          <a:xfrm>
            <a:off x="1152525" y="2217738"/>
            <a:ext cx="4802188" cy="1476375"/>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麻痹大意，盲目自信，本该佩戴劳保用品才能作业的环节未佩戴劳保用品就进行作业。</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
        <p:nvSpPr>
          <p:cNvPr id="8" name="稻壳儿春秋广告/盗版必究"/>
          <p:cNvSpPr/>
          <p:nvPr>
            <p:custDataLst>
              <p:tags r:id="rId7"/>
            </p:custDataLst>
          </p:nvPr>
        </p:nvSpPr>
        <p:spPr>
          <a:xfrm>
            <a:off x="6369050" y="1585913"/>
            <a:ext cx="973138" cy="4414838"/>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lumMod val="75000"/>
                  <a:lumOff val="25000"/>
                </a:schemeClr>
              </a:solidFill>
              <a:effectLst/>
              <a:uLnTx/>
              <a:uFillTx/>
              <a:latin typeface="微软雅黑" panose="020B0503020204020204" pitchFamily="34" charset="-122"/>
              <a:ea typeface="+mn-ea"/>
              <a:cs typeface="+mn-cs"/>
            </a:endParaRPr>
          </a:p>
        </p:txBody>
      </p:sp>
    </p:spTree>
    <p:custDataLst>
      <p:tags r:id="rId8"/>
    </p:custDataLst>
  </p:cSld>
  <p:clrMapOvr>
    <a:masterClrMapping/>
  </p:clrMapOvr>
  <p:transition spd="med" advTm="3000">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8065"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88066"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88067" name="图片 3"/>
          <p:cNvPicPr>
            <a:picLocks noChangeAspect="1"/>
          </p:cNvPicPr>
          <p:nvPr/>
        </p:nvPicPr>
        <p:blipFill>
          <a:blip r:embed="rId6"/>
          <a:stretch>
            <a:fillRect/>
          </a:stretch>
        </p:blipFill>
        <p:spPr>
          <a:xfrm>
            <a:off x="6831013" y="2079625"/>
            <a:ext cx="4333875" cy="3429000"/>
          </a:xfrm>
          <a:prstGeom prst="rect">
            <a:avLst/>
          </a:prstGeom>
          <a:noFill/>
          <a:ln w="9525">
            <a:noFill/>
          </a:ln>
        </p:spPr>
      </p:pic>
      <p:sp>
        <p:nvSpPr>
          <p:cNvPr id="88068" name="文本框 2"/>
          <p:cNvSpPr txBox="1"/>
          <p:nvPr/>
        </p:nvSpPr>
        <p:spPr>
          <a:xfrm>
            <a:off x="5222875" y="558800"/>
            <a:ext cx="1814513"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不安全装束</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88069" name="文本框 2"/>
          <p:cNvSpPr txBox="1"/>
          <p:nvPr/>
        </p:nvSpPr>
        <p:spPr>
          <a:xfrm>
            <a:off x="1152525" y="2217738"/>
            <a:ext cx="4802188" cy="1476375"/>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在有旋转零件的设备旁作业穿过肥大服装，操纵带有旋转部件的设备时戴手套等。</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
        <p:nvSpPr>
          <p:cNvPr id="8" name="稻壳儿春秋广告/盗版必究"/>
          <p:cNvSpPr/>
          <p:nvPr>
            <p:custDataLst>
              <p:tags r:id="rId7"/>
            </p:custDataLst>
          </p:nvPr>
        </p:nvSpPr>
        <p:spPr>
          <a:xfrm>
            <a:off x="6369050" y="1585913"/>
            <a:ext cx="973138" cy="4414838"/>
          </a:xfrm>
          <a:prstGeom prst="rect">
            <a:avLst/>
          </a:prstGeom>
          <a:solidFill>
            <a:srgbClr val="AD010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lumMod val="75000"/>
                  <a:lumOff val="25000"/>
                </a:schemeClr>
              </a:solidFill>
              <a:effectLst/>
              <a:uLnTx/>
              <a:uFillTx/>
              <a:latin typeface="微软雅黑" panose="020B0503020204020204" pitchFamily="34" charset="-122"/>
              <a:ea typeface="+mn-ea"/>
              <a:cs typeface="+mn-cs"/>
            </a:endParaRPr>
          </a:p>
        </p:txBody>
      </p:sp>
    </p:spTree>
    <p:custDataLst>
      <p:tags r:id="rId8"/>
    </p:custDataLst>
  </p:cSld>
  <p:clrMapOvr>
    <a:masterClrMapping/>
  </p:clrMapOvr>
  <p:transition spd="med" advTm="3000">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0113" name="PA_ 13"/>
          <p:cNvSpPr txBox="1"/>
          <p:nvPr>
            <p:custDataLst>
              <p:tags r:id="rId1"/>
            </p:custDataLst>
          </p:nvPr>
        </p:nvSpPr>
        <p:spPr>
          <a:xfrm>
            <a:off x="5948363" y="1646238"/>
            <a:ext cx="1122362" cy="1014412"/>
          </a:xfrm>
          <a:prstGeom prst="rect">
            <a:avLst/>
          </a:prstGeom>
          <a:noFill/>
          <a:ln w="9525">
            <a:noFill/>
          </a:ln>
        </p:spPr>
        <p:txBody>
          <a:bodyPr wrap="none" anchor="t" anchorCtr="0">
            <a:spAutoFit/>
          </a:bodyPr>
          <a:p>
            <a:pPr algn="r" eaLnBrk="0" hangingPunct="0">
              <a:buFontTx/>
            </a:pPr>
            <a:r>
              <a:rPr lang="en-US" altLang="zh-CN" sz="6000" b="1" dirty="0">
                <a:solidFill>
                  <a:srgbClr val="8D2022"/>
                </a:solidFill>
                <a:latin typeface="微软雅黑" panose="020B0503020204020204" pitchFamily="34" charset="-122"/>
                <a:ea typeface="微软雅黑" panose="020B0503020204020204" pitchFamily="34" charset="-122"/>
                <a:sym typeface="Calibri" panose="020F0502020204030204" pitchFamily="34" charset="0"/>
              </a:rPr>
              <a:t>03</a:t>
            </a:r>
            <a:endParaRPr lang="en-US" altLang="zh-CN" sz="6000" b="1" dirty="0">
              <a:solidFill>
                <a:srgbClr val="8D2022"/>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4" name="标题 1"/>
          <p:cNvSpPr>
            <a:spLocks noGrp="1"/>
          </p:cNvSpPr>
          <p:nvPr>
            <p:custDataLst>
              <p:tags r:id="rId2"/>
            </p:custDataLst>
          </p:nvPr>
        </p:nvSpPr>
        <p:spPr>
          <a:xfrm>
            <a:off x="4114165" y="2795270"/>
            <a:ext cx="5240655" cy="1828165"/>
          </a:xfrm>
          <a:prstGeom prst="rect">
            <a:avLst/>
          </a:prstGeom>
        </p:spPr>
        <p:txBody>
          <a:bodyPr lIns="90170" tIns="46990" rIns="90170" bIns="46990" anchor="ctr">
            <a:normAutofit fontScale="65000" lnSpcReduction="20000"/>
          </a:bodyPr>
          <a:lstStyle>
            <a:lvl1pPr algn="l" defTabSz="914400" rtl="0" eaLnBrk="1" fontAlgn="auto" latinLnBrk="0" hangingPunct="1">
              <a:lnSpc>
                <a:spcPct val="100000"/>
              </a:lnSpc>
              <a:spcBef>
                <a:spcPct val="0"/>
              </a:spcBef>
              <a:buNone/>
              <a:defRPr kumimoji="0" lang="zh-CN" altLang="en-US" sz="8000" b="0" i="0" u="none" strike="noStrike" kern="1200" cap="none" spc="800" normalizeH="0" baseline="0">
                <a:ln>
                  <a:noFill/>
                </a:ln>
                <a:solidFill>
                  <a:schemeClr val="tx1">
                    <a:lumMod val="85000"/>
                    <a:lumOff val="15000"/>
                  </a:schemeClr>
                </a:solidFill>
                <a:effectLst/>
                <a:uLnTx/>
                <a:uFillTx/>
                <a:latin typeface="Arial" panose="020B0604020202020204" pitchFamily="34" charset="0"/>
                <a:ea typeface="汉仪旗黑-85S" pitchFamily="18" charset="-122"/>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rPr>
              <a:t>节后复工复产</a:t>
            </a:r>
            <a:endPar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rPr>
              <a:t>的安全措施</a:t>
            </a:r>
            <a:endParaRPr kumimoji="0" lang="zh-CN" altLang="en-US" sz="8000" b="0" i="0" u="none" strike="noStrike" kern="1200" cap="none" spc="800" normalizeH="0" baseline="0" noProof="0" dirty="0">
              <a:ln>
                <a:noFill/>
              </a:ln>
              <a:solidFill>
                <a:schemeClr val="accent1"/>
              </a:solidFill>
              <a:effectLst/>
              <a:uLnTx/>
              <a:uFillTx/>
              <a:latin typeface="Arial" panose="020B0604020202020204" pitchFamily="34" charset="0"/>
              <a:ea typeface="汉仪旗黑-85S" pitchFamily="18" charset="-122"/>
              <a:cs typeface="+mj-cs"/>
              <a:sym typeface="+mn-lt"/>
            </a:endParaRPr>
          </a:p>
        </p:txBody>
      </p:sp>
    </p:spTree>
    <p:custDataLst>
      <p:tags r:id="rId3"/>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1137"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91138" name="图片 3"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cxnSp>
        <p:nvCxnSpPr>
          <p:cNvPr id="85" name="直接连接符 84"/>
          <p:cNvCxnSpPr/>
          <p:nvPr/>
        </p:nvCxnSpPr>
        <p:spPr>
          <a:xfrm>
            <a:off x="1693863" y="901700"/>
            <a:ext cx="1146175"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9458325" y="9017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91141" name="文本框 2"/>
          <p:cNvSpPr txBox="1"/>
          <p:nvPr/>
        </p:nvSpPr>
        <p:spPr>
          <a:xfrm>
            <a:off x="3097213" y="558800"/>
            <a:ext cx="6103937" cy="460375"/>
          </a:xfrm>
          <a:prstGeom prst="rect">
            <a:avLst/>
          </a:prstGeom>
          <a:noFill/>
          <a:ln w="9525">
            <a:noFill/>
          </a:ln>
        </p:spPr>
        <p:txBody>
          <a:bodyPr anchor="t" anchorCtr="0">
            <a:spAutoFit/>
          </a:bodyPr>
          <a:p>
            <a:pPr>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加强节后复工复产安全生产检查和培训工作</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文本框 2"/>
          <p:cNvSpPr txBox="1"/>
          <p:nvPr/>
        </p:nvSpPr>
        <p:spPr>
          <a:xfrm>
            <a:off x="7521575" y="2835275"/>
            <a:ext cx="3859213" cy="2399665"/>
          </a:xfrm>
          <a:prstGeom prst="rect">
            <a:avLst/>
          </a:prstGeom>
          <a:noFill/>
        </p:spPr>
        <p:txBody>
          <a:bodyPr>
            <a:spAutoFit/>
          </a:bodyPr>
          <a:lstStyle/>
          <a:p>
            <a:pPr marR="0" algn="just" defTabSz="914400" eaLnBrk="0" fontAlgn="auto" hangingPunct="0">
              <a:lnSpc>
                <a:spcPts val="3600"/>
              </a:lnSpc>
              <a:spcBef>
                <a:spcPts val="0"/>
              </a:spcBef>
              <a:buClrTx/>
              <a:buSzTx/>
              <a:buFontTx/>
              <a:buNone/>
              <a:defRPr/>
            </a:pPr>
            <a:r>
              <a:rPr kumimoji="0" lang="en-US" altLang="zh-CN" sz="2135" kern="1200" cap="none" spc="0" normalizeH="0" baseline="0" noProof="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kumimoji="0" lang="zh-CN" altLang="en-US" sz="2400" b="1" kern="1200" cap="none" spc="0" normalizeH="0" baseline="0" noProof="0">
                <a:solidFill>
                  <a:schemeClr val="dk1"/>
                </a:solidFill>
                <a:latin typeface="微软雅黑" panose="020B0503020204020204" pitchFamily="34" charset="-122"/>
                <a:ea typeface="微软雅黑" panose="020B0503020204020204" pitchFamily="34" charset="-122"/>
                <a:cs typeface="+mn-cs"/>
                <a:sym typeface="+mn-ea"/>
              </a:rPr>
              <a:t>   企业要高度重视春节假期后复工复产的安全检查和教育培训工作，确保满足安全生产条件后方可复工生产。</a:t>
            </a:r>
            <a:endParaRPr kumimoji="0" lang="zh-CN" altLang="en-US" sz="2400" b="1" kern="1200" cap="none" spc="0" normalizeH="0" baseline="0" noProof="0">
              <a:solidFill>
                <a:schemeClr val="dk1"/>
              </a:solidFill>
              <a:latin typeface="微软雅黑" panose="020B0503020204020204" pitchFamily="34" charset="-122"/>
              <a:ea typeface="微软雅黑" panose="020B0503020204020204" pitchFamily="34" charset="-122"/>
              <a:cs typeface="+mn-cs"/>
              <a:sym typeface="+mn-ea"/>
            </a:endParaRPr>
          </a:p>
        </p:txBody>
      </p:sp>
      <p:pic>
        <p:nvPicPr>
          <p:cNvPr id="91143" name="图片 5"/>
          <p:cNvPicPr>
            <a:picLocks noChangeAspect="1"/>
          </p:cNvPicPr>
          <p:nvPr/>
        </p:nvPicPr>
        <p:blipFill>
          <a:blip r:embed="rId6"/>
          <a:stretch>
            <a:fillRect/>
          </a:stretch>
        </p:blipFill>
        <p:spPr>
          <a:xfrm>
            <a:off x="1025525" y="1776413"/>
            <a:ext cx="6143625" cy="3916362"/>
          </a:xfrm>
          <a:prstGeom prst="rect">
            <a:avLst/>
          </a:prstGeom>
          <a:noFill/>
          <a:ln w="9525">
            <a:noFill/>
          </a:ln>
        </p:spPr>
      </p:pic>
    </p:spTree>
    <p:custDataLst>
      <p:tags r:id="rId7"/>
    </p:custDataLst>
  </p:cSld>
  <p:clrMapOvr>
    <a:masterClrMapping/>
  </p:clrMapOvr>
  <p:transition spd="med" advTm="3000">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3185"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93186" name="图片 3"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93187" name="文本框 2"/>
          <p:cNvSpPr txBox="1"/>
          <p:nvPr/>
        </p:nvSpPr>
        <p:spPr>
          <a:xfrm>
            <a:off x="4459288" y="558800"/>
            <a:ext cx="3368675"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落实安全生产主体责任</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93188" name="文本框 2"/>
          <p:cNvSpPr txBox="1"/>
          <p:nvPr>
            <p:custDataLst>
              <p:tags r:id="rId6"/>
            </p:custDataLst>
          </p:nvPr>
        </p:nvSpPr>
        <p:spPr>
          <a:xfrm>
            <a:off x="1104900" y="2176463"/>
            <a:ext cx="6434138" cy="2860675"/>
          </a:xfrm>
          <a:prstGeom prst="rect">
            <a:avLst/>
          </a:prstGeom>
          <a:noFill/>
          <a:ln w="9525">
            <a:noFill/>
          </a:ln>
        </p:spPr>
        <p:txBody>
          <a:bodyPr anchor="t" anchorCtr="0">
            <a:spAutoFit/>
          </a:bodyPr>
          <a:p>
            <a:pPr algn="just" eaLnBrk="0" hangingPunct="0">
              <a:lnSpc>
                <a:spcPts val="3600"/>
              </a:lnSpc>
              <a:buFontTx/>
            </a:pPr>
            <a:r>
              <a:rPr lang="zh-CN" altLang="en-US" sz="2400" b="1" dirty="0">
                <a:solidFill>
                  <a:srgbClr val="000000"/>
                </a:solidFill>
                <a:latin typeface="微软雅黑" panose="020B0503020204020204" pitchFamily="34" charset="-122"/>
                <a:ea typeface="微软雅黑" panose="020B0503020204020204" pitchFamily="34" charset="-122"/>
                <a:sym typeface="+mn-ea"/>
              </a:rPr>
              <a:t>       复工生产时，企业主要负责人和安全管理人员应及时到位，组织召开安全生产会议，研究制定切实可行的节后复工复产方案。特别是涉危化品、锂电池、粉尘等高危行业，须严格落实各项安全管理制度，要制定应急处置预案并加强演练。</a:t>
            </a:r>
            <a:endParaRPr lang="zh-CN" altLang="en-US" sz="2400" b="1" dirty="0">
              <a:solidFill>
                <a:srgbClr val="000000"/>
              </a:solidFill>
              <a:latin typeface="微软雅黑" panose="020B0503020204020204" pitchFamily="34" charset="-122"/>
              <a:ea typeface="微软雅黑" panose="020B0503020204020204" pitchFamily="34" charset="-122"/>
              <a:sym typeface="+mn-ea"/>
            </a:endParaRPr>
          </a:p>
        </p:txBody>
      </p:sp>
      <p:sp>
        <p:nvSpPr>
          <p:cNvPr id="18" name="稻壳儿春秋广告/盗版必究"/>
          <p:cNvSpPr/>
          <p:nvPr>
            <p:custDataLst>
              <p:tags r:id="rId7"/>
            </p:custDataLst>
          </p:nvPr>
        </p:nvSpPr>
        <p:spPr>
          <a:xfrm>
            <a:off x="8405813" y="1203325"/>
            <a:ext cx="3006725" cy="5105400"/>
          </a:xfrm>
          <a:prstGeom prst="rect">
            <a:avLst/>
          </a:prstGeom>
          <a:blipFill dpi="0" rotWithShape="1">
            <a:blip r:embed="rId8"/>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6" name="稻壳儿春秋广告/盗版必究"/>
          <p:cNvSpPr/>
          <p:nvPr>
            <p:custDataLst>
              <p:tags r:id="rId9"/>
            </p:custDataLst>
          </p:nvPr>
        </p:nvSpPr>
        <p:spPr>
          <a:xfrm>
            <a:off x="941388" y="2217738"/>
            <a:ext cx="6773863" cy="2805113"/>
          </a:xfrm>
          <a:prstGeom prst="rect">
            <a:avLst/>
          </a:prstGeom>
          <a:noFill/>
          <a:ln w="19050">
            <a:solidFill>
              <a:srgbClr val="5151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Tree>
    <p:custDataLst>
      <p:tags r:id="rId10"/>
    </p:custDataLst>
  </p:cSld>
  <p:clrMapOvr>
    <a:masterClrMapping/>
  </p:clrMapOvr>
  <p:transition spd="med" advTm="3000">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5233" name="图片 3"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95234"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95235" name="文本框 2"/>
          <p:cNvSpPr txBox="1"/>
          <p:nvPr/>
        </p:nvSpPr>
        <p:spPr>
          <a:xfrm>
            <a:off x="4459288" y="558800"/>
            <a:ext cx="3368675"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落实安全教育培训措施</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文本框 2"/>
          <p:cNvSpPr txBox="1"/>
          <p:nvPr>
            <p:custDataLst>
              <p:tags r:id="rId6"/>
            </p:custDataLst>
          </p:nvPr>
        </p:nvSpPr>
        <p:spPr>
          <a:xfrm>
            <a:off x="922338" y="1370013"/>
            <a:ext cx="10306050" cy="2963545"/>
          </a:xfrm>
          <a:prstGeom prst="rect">
            <a:avLst/>
          </a:prstGeom>
          <a:noFill/>
        </p:spPr>
        <p:txBody>
          <a:bodyPr>
            <a:spAutoFit/>
          </a:bodyPr>
          <a:lstStyle/>
          <a:p>
            <a:pPr marR="0" defTabSz="914400" eaLnBrk="0" fontAlgn="auto" hangingPunct="0">
              <a:lnSpc>
                <a:spcPts val="2800"/>
              </a:lnSpc>
              <a:buClrTx/>
              <a:buSzTx/>
              <a:buFontTx/>
              <a:buNone/>
              <a:defRPr/>
            </a:pPr>
            <a:r>
              <a:rPr kumimoji="0" lang="en-US" altLang="zh-CN" sz="1865"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kumimoji="0" lang="zh-CN" altLang="en-US" sz="1865"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春节</a:t>
            </a:r>
            <a:r>
              <a:rPr kumimoji="0" lang="zh-CN" altLang="en-US" sz="1865"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假期过后，企业员工流动大，新招员工多。各地要督促工贸企业认真开展一次全员安全教育培训，保证员工具备必要的安全生产知识，熟悉有关的安全生产规章制度和安全操作规程，掌握本岗位的安全操作技能，了解相应的事故应急处置措施，安全意识和素质得到有效提升。各类企业必须对新进员工和调换新岗位员工严格开展“三级”安全教育培训，对节后回原岗位工作的其他员工进行一次安全知识再教育再培训，对安全管理人员、特种作业人员进行一次有针对性的岗前再教育，切实提高广大员工排查隐患、治理隐患、防范事故的能力；对员工因“假日综合症”可能带来的安全风险，要加以预防和控制，引导员工尽快从节日的放松状态转入到正常的工作状态，减少因人为误操作和“三违”现象而引起的生产安全事故。</a:t>
            </a:r>
            <a:endParaRPr kumimoji="0" lang="zh-CN" altLang="en-US" sz="1865" kern="1200" cap="none" spc="0" normalizeH="0" baseline="0" noProof="0" dirty="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555" name="稻壳儿春秋广告/盗版必究        原创来源：http://chn.docer.com/works?userid=199329941#!/work_time"/>
          <p:cNvSpPr/>
          <p:nvPr/>
        </p:nvSpPr>
        <p:spPr>
          <a:xfrm>
            <a:off x="2442210" y="4681855"/>
            <a:ext cx="8879203" cy="1644016"/>
          </a:xfrm>
          <a:prstGeom prst="rect">
            <a:avLst/>
          </a:prstGeom>
          <a:blipFill dpi="0" rotWithShape="1">
            <a:blip r:embed="rId7"/>
            <a:srcRect/>
            <a:stretch>
              <a:fillRect t="-20000" b="-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mn-ea"/>
              <a:cs typeface="+mn-cs"/>
            </a:endParaRPr>
          </a:p>
        </p:txBody>
      </p:sp>
      <p:sp>
        <p:nvSpPr>
          <p:cNvPr id="557" name="稻壳儿春秋广告/盗版必究        原创来源：http://chn.docer.com/works?userid=199329941#!/work_time"/>
          <p:cNvSpPr/>
          <p:nvPr/>
        </p:nvSpPr>
        <p:spPr>
          <a:xfrm>
            <a:off x="798513" y="4681538"/>
            <a:ext cx="1643063" cy="1644650"/>
          </a:xfrm>
          <a:prstGeom prst="rect">
            <a:avLst/>
          </a:prstGeom>
          <a:solidFill>
            <a:srgbClr val="AD01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微软雅黑" panose="020B0503020204020204" pitchFamily="34" charset="-122"/>
              <a:ea typeface="+mn-ea"/>
              <a:cs typeface="+mn-cs"/>
            </a:endParaRPr>
          </a:p>
        </p:txBody>
      </p:sp>
      <p:sp>
        <p:nvSpPr>
          <p:cNvPr id="7" name="稻壳儿春秋广告/盗版必究"/>
          <p:cNvSpPr/>
          <p:nvPr>
            <p:custDataLst>
              <p:tags r:id="rId8"/>
            </p:custDataLst>
          </p:nvPr>
        </p:nvSpPr>
        <p:spPr>
          <a:xfrm>
            <a:off x="815975" y="1370013"/>
            <a:ext cx="10504488" cy="3130550"/>
          </a:xfrm>
          <a:prstGeom prst="rect">
            <a:avLst/>
          </a:prstGeom>
          <a:noFill/>
          <a:ln w="19050">
            <a:solidFill>
              <a:srgbClr val="5151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Tree>
    <p:custDataLst>
      <p:tags r:id="rId9"/>
    </p:custDataLst>
  </p:cSld>
  <p:clrMapOvr>
    <a:masterClrMapping/>
  </p:clrMapOvr>
  <p:transition spd="med" advTm="3000">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7281"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97282" name="图片 7"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5" name="矩形 4"/>
          <p:cNvSpPr/>
          <p:nvPr>
            <p:custDataLst>
              <p:tags r:id="rId6"/>
            </p:custDataLst>
          </p:nvPr>
        </p:nvSpPr>
        <p:spPr>
          <a:xfrm>
            <a:off x="854075" y="1492250"/>
            <a:ext cx="10750550" cy="4835525"/>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4" name="矩形 3"/>
          <p:cNvSpPr/>
          <p:nvPr>
            <p:custDataLst>
              <p:tags r:id="rId7"/>
            </p:custDataLst>
          </p:nvPr>
        </p:nvSpPr>
        <p:spPr>
          <a:xfrm>
            <a:off x="688975" y="1322388"/>
            <a:ext cx="10750550" cy="4837113"/>
          </a:xfrm>
          <a:prstGeom prst="rect">
            <a:avLst/>
          </a:prstGeom>
          <a:solidFill>
            <a:srgbClr val="8D2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cxnSp>
        <p:nvCxnSpPr>
          <p:cNvPr id="85" name="直接连接符 84"/>
          <p:cNvCxnSpPr/>
          <p:nvPr/>
        </p:nvCxnSpPr>
        <p:spPr>
          <a:xfrm>
            <a:off x="2938463" y="901700"/>
            <a:ext cx="1146175"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8088313" y="9017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97287" name="文本框 2"/>
          <p:cNvSpPr txBox="1"/>
          <p:nvPr/>
        </p:nvSpPr>
        <p:spPr>
          <a:xfrm>
            <a:off x="4135438" y="558800"/>
            <a:ext cx="4006850" cy="398463"/>
          </a:xfrm>
          <a:prstGeom prst="rect">
            <a:avLst/>
          </a:prstGeom>
          <a:noFill/>
          <a:ln w="9525">
            <a:noFill/>
          </a:ln>
        </p:spPr>
        <p:txBody>
          <a:bodyPr anchor="t" anchorCtr="0">
            <a:spAutoFit/>
          </a:bodyPr>
          <a:p>
            <a:pPr algn="just" eaLnBrk="0" hangingPunct="0">
              <a:lnSpc>
                <a:spcPts val="2400"/>
              </a:lnSpc>
              <a:buFontTx/>
            </a:pPr>
            <a:r>
              <a:rPr lang="zh-CN" altLang="en-US" sz="2400" dirty="0">
                <a:solidFill>
                  <a:schemeClr val="accent1"/>
                </a:solidFill>
                <a:latin typeface="微软雅黑" panose="020B0503020204020204" pitchFamily="34" charset="-122"/>
                <a:ea typeface="微软雅黑" panose="020B0503020204020204" pitchFamily="34" charset="-122"/>
                <a:sym typeface="+mn-ea"/>
              </a:rPr>
              <a:t>落实事故隐患排查治理措施</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3" name="文本框 2"/>
          <p:cNvSpPr txBox="1"/>
          <p:nvPr>
            <p:custDataLst>
              <p:tags r:id="rId8"/>
            </p:custDataLst>
          </p:nvPr>
        </p:nvSpPr>
        <p:spPr>
          <a:xfrm>
            <a:off x="1096963" y="1423988"/>
            <a:ext cx="10098088" cy="4367213"/>
          </a:xfrm>
          <a:prstGeom prst="rect">
            <a:avLst/>
          </a:prstGeom>
          <a:noFill/>
        </p:spPr>
        <p:txBody>
          <a:bodyPr>
            <a:spAutoFit/>
          </a:bodyPr>
          <a:lstStyle/>
          <a:p>
            <a:pPr marR="0" algn="just" defTabSz="914400" eaLnBrk="0" fontAlgn="auto" hangingPunct="0">
              <a:lnSpc>
                <a:spcPts val="2800"/>
              </a:lnSpc>
              <a:buClrTx/>
              <a:buSzTx/>
              <a:buFontTx/>
              <a:buNone/>
              <a:defRPr/>
            </a:pPr>
            <a:r>
              <a:rPr kumimoji="0" lang="en-US" altLang="zh-CN" sz="1865" b="1" kern="1200" cap="none" spc="0" normalizeH="0" baseline="0" noProof="0" dirty="0">
                <a:solidFill>
                  <a:schemeClr val="lt1"/>
                </a:solidFill>
                <a:latin typeface="微软雅黑" panose="020B0503020204020204" pitchFamily="34" charset="-122"/>
                <a:ea typeface="微软雅黑" panose="020B0503020204020204" pitchFamily="34" charset="-122"/>
                <a:cs typeface="+mn-cs"/>
                <a:sym typeface="+mn-ea"/>
              </a:rPr>
              <a:t>       </a:t>
            </a:r>
            <a:r>
              <a:rPr kumimoji="0" lang="zh-CN" altLang="en-US" sz="1865" b="1" kern="1200" cap="none" spc="0" normalizeH="0" baseline="0" noProof="0" dirty="0">
                <a:solidFill>
                  <a:schemeClr val="lt1"/>
                </a:solidFill>
                <a:latin typeface="微软雅黑" panose="020B0503020204020204" pitchFamily="34" charset="-122"/>
                <a:ea typeface="微软雅黑" panose="020B0503020204020204" pitchFamily="34" charset="-122"/>
                <a:cs typeface="+mn-cs"/>
                <a:sym typeface="+mn-ea"/>
              </a:rPr>
              <a:t>各类企业要及时组织开展一次全面的安全检查，切实将复产复工前事故隐患排查治理作为一季度企业隐患自查自报自改工作的核心内容，重点突出对机械设备、电气线路、消防安全、高危工艺、危化品储存与使用等进行系统检查，尤其要强化对存在重大安全风险的场所、环节、部位的隐患排查；要在复产复工前对各类设备进行一次全面的检查、检修、检测，确保设备能够正常、安全运行；要加强对报警设施、安全防护设施、应急救援设施、劳动防护用品和装备等安全设施的检查和监控，确保各类安全设施完好、可靠。对发现的事故隐患应及时落实整治措施，认真抓好整改，做到措施不落实不生产、隐患不排除不生产。各类企业要按照规定制定并落实复产复工方案和安全措施，严格落实有限空间、动火等特种作业审批制度，重点加强存在易燃易爆、有毒有害物质作业场所的防控措施</a:t>
            </a:r>
            <a:r>
              <a:rPr kumimoji="0" lang="zh-CN" altLang="en-US" sz="1865" b="1" kern="1200" cap="none" spc="0" normalizeH="0" baseline="0" noProof="0">
                <a:solidFill>
                  <a:schemeClr val="lt1"/>
                </a:solidFill>
                <a:latin typeface="微软雅黑" panose="020B0503020204020204" pitchFamily="34" charset="-122"/>
                <a:ea typeface="微软雅黑" panose="020B0503020204020204" pitchFamily="34" charset="-122"/>
                <a:cs typeface="+mn-cs"/>
                <a:sym typeface="+mn-ea"/>
              </a:rPr>
              <a:t>落实；特别</a:t>
            </a:r>
            <a:r>
              <a:rPr kumimoji="0" lang="zh-CN" altLang="en-US" sz="1865" b="1" kern="1200" cap="none" spc="0" normalizeH="0" baseline="0" noProof="0" dirty="0">
                <a:solidFill>
                  <a:schemeClr val="lt1"/>
                </a:solidFill>
                <a:latin typeface="微软雅黑" panose="020B0503020204020204" pitchFamily="34" charset="-122"/>
                <a:ea typeface="微软雅黑" panose="020B0503020204020204" pitchFamily="34" charset="-122"/>
                <a:cs typeface="+mn-cs"/>
                <a:sym typeface="+mn-ea"/>
              </a:rPr>
              <a:t>要强化冶金企业煤气系统、高温液态金属等危险性较大作业安全监控，严格落实专项作业方案，确保安全生产；全面开展安全风险、较大危险因素辨识管控，尤其要强化对重大危险源和存在重大安全风险的生产装置（设备设施）、生产区域、岗位的重点管控，确保安全风险始终处于可控状态。</a:t>
            </a:r>
            <a:endParaRPr kumimoji="0" lang="zh-CN" altLang="en-US" sz="1865" b="1" kern="1200" cap="none" spc="0" normalizeH="0" baseline="0" noProof="0" dirty="0">
              <a:solidFill>
                <a:schemeClr val="lt1"/>
              </a:solidFill>
              <a:latin typeface="微软雅黑" panose="020B0503020204020204" pitchFamily="34" charset="-122"/>
              <a:ea typeface="微软雅黑" panose="020B0503020204020204" pitchFamily="34" charset="-122"/>
              <a:cs typeface="+mn-cs"/>
              <a:sym typeface="+mn-ea"/>
            </a:endParaRPr>
          </a:p>
        </p:txBody>
      </p:sp>
    </p:spTree>
    <p:custDataLst>
      <p:tags r:id="rId9"/>
    </p:custDataLst>
  </p:cSld>
  <p:clrMapOvr>
    <a:masterClrMapping/>
  </p:clrMapOvr>
  <p:transition spd="med" advTm="3000">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9329" name="图片 6"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99330" name="图片 7"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pic>
        <p:nvPicPr>
          <p:cNvPr id="99331" name="图片占位符 4" descr="图片包含 地板, 室内, 天花板, 房间&#10;&#10;自动生成的说明"/>
          <p:cNvPicPr>
            <a:picLocks noGrp="1" noChangeAspect="1"/>
          </p:cNvPicPr>
          <p:nvPr>
            <p:ph type="pic" sz="quarter" idx="4294967295"/>
          </p:nvPr>
        </p:nvPicPr>
        <p:blipFill>
          <a:blip r:embed="rId6"/>
          <a:stretch>
            <a:fillRect/>
          </a:stretch>
        </p:blipFill>
        <p:spPr>
          <a:xfrm>
            <a:off x="1673225" y="1825625"/>
            <a:ext cx="10517188" cy="4352925"/>
          </a:xfrm>
        </p:spPr>
      </p:pic>
      <p:cxnSp>
        <p:nvCxnSpPr>
          <p:cNvPr id="85" name="直接连接符 84"/>
          <p:cNvCxnSpPr/>
          <p:nvPr/>
        </p:nvCxnSpPr>
        <p:spPr>
          <a:xfrm>
            <a:off x="3044825" y="9017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947025" y="9017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99334" name="文本框 2"/>
          <p:cNvSpPr txBox="1"/>
          <p:nvPr/>
        </p:nvSpPr>
        <p:spPr>
          <a:xfrm>
            <a:off x="4135438" y="558800"/>
            <a:ext cx="3944937" cy="398463"/>
          </a:xfrm>
          <a:prstGeom prst="rect">
            <a:avLst/>
          </a:prstGeom>
          <a:noFill/>
          <a:ln w="9525">
            <a:noFill/>
          </a:ln>
        </p:spPr>
        <p:txBody>
          <a:bodyPr anchor="t" anchorCtr="0">
            <a:spAutoFit/>
          </a:bodyPr>
          <a:p>
            <a:pPr algn="just" eaLnBrk="0" hangingPunct="0">
              <a:lnSpc>
                <a:spcPts val="2400"/>
              </a:lnSpc>
              <a:buFontTx/>
            </a:pPr>
            <a:r>
              <a:rPr lang="zh-CN" altLang="en-US" sz="2400" dirty="0">
                <a:solidFill>
                  <a:schemeClr val="accent1"/>
                </a:solidFill>
                <a:latin typeface="微软雅黑" panose="020B0503020204020204" pitchFamily="34" charset="-122"/>
                <a:ea typeface="微软雅黑" panose="020B0503020204020204" pitchFamily="34" charset="-122"/>
                <a:sym typeface="+mn-ea"/>
              </a:rPr>
              <a:t>落实复产复工安全验收制度</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24" name="Rectangle 23"/>
          <p:cNvSpPr/>
          <p:nvPr>
            <p:custDataLst>
              <p:tags r:id="rId7"/>
            </p:custDataLst>
          </p:nvPr>
        </p:nvSpPr>
        <p:spPr>
          <a:xfrm>
            <a:off x="-7937" y="1825625"/>
            <a:ext cx="9101138" cy="4351338"/>
          </a:xfrm>
          <a:prstGeom prst="rect">
            <a:avLst/>
          </a:prstGeom>
          <a:solidFill>
            <a:srgbClr val="8D202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id-ID"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ea"/>
              <a:sym typeface="+mn-lt"/>
            </a:endParaRPr>
          </a:p>
        </p:txBody>
      </p:sp>
      <p:sp>
        <p:nvSpPr>
          <p:cNvPr id="3" name="文本框 2"/>
          <p:cNvSpPr txBox="1"/>
          <p:nvPr>
            <p:custDataLst>
              <p:tags r:id="rId8"/>
            </p:custDataLst>
          </p:nvPr>
        </p:nvSpPr>
        <p:spPr>
          <a:xfrm>
            <a:off x="647700" y="2452688"/>
            <a:ext cx="8099425" cy="2962275"/>
          </a:xfrm>
          <a:prstGeom prst="rect">
            <a:avLst/>
          </a:prstGeom>
          <a:noFill/>
        </p:spPr>
        <p:txBody>
          <a:bodyPr>
            <a:spAutoFit/>
          </a:bodyPr>
          <a:lstStyle/>
          <a:p>
            <a:pPr marR="0" algn="just" defTabSz="914400" eaLnBrk="0" fontAlgn="auto" hangingPunct="0">
              <a:lnSpc>
                <a:spcPts val="2800"/>
              </a:lnSpc>
              <a:buClrTx/>
              <a:buSzTx/>
              <a:buFontTx/>
              <a:buNone/>
              <a:defRPr/>
            </a:pPr>
            <a:r>
              <a:rPr kumimoji="0" lang="en-US" altLang="zh-CN" sz="1865" b="1" kern="1200" cap="none" spc="0" normalizeH="0" baseline="0" noProof="0">
                <a:solidFill>
                  <a:schemeClr val="lt1"/>
                </a:solidFill>
                <a:latin typeface="微软雅黑" panose="020B0503020204020204" pitchFamily="34" charset="-122"/>
                <a:ea typeface="微软雅黑" panose="020B0503020204020204" pitchFamily="34" charset="-122"/>
                <a:cs typeface="+mn-cs"/>
                <a:sym typeface="+mn-ea"/>
              </a:rPr>
              <a:t>       </a:t>
            </a:r>
            <a:r>
              <a:rPr kumimoji="0" lang="zh-CN" altLang="en-US" sz="1865" b="1" kern="1200" cap="none" spc="0" normalizeH="0" baseline="0" noProof="0">
                <a:solidFill>
                  <a:schemeClr val="lt1"/>
                </a:solidFill>
                <a:latin typeface="微软雅黑" panose="020B0503020204020204" pitchFamily="34" charset="-122"/>
                <a:ea typeface="微软雅黑" panose="020B0503020204020204" pitchFamily="34" charset="-122"/>
                <a:cs typeface="+mn-cs"/>
                <a:sym typeface="+mn-ea"/>
              </a:rPr>
              <a:t>高危行业企业要在复产复工方案中制定完善的复产复工安全保障技术措施，复产复工方案（安全措施）未经审查或验收同意不得开工生产。各地各单位要加强对复产复工企业重点部位和关键环节的监督检查，及时组织专家进行评估和验收，做到合格一个、复产一个；特别是要将员工安全教育培训情况作为复产复工的一项重要条件，达不到复产复工条件的，一律不得开工。按照“谁验收、谁签字、谁负责”的原则,对验收把关不严、检查不细致引发事故的，要严肃追究相关责任人责任；对不经验收或验收不合格擅自复工的企业，要严肃查处，并立即责令停产停业整改。</a:t>
            </a:r>
            <a:endParaRPr kumimoji="0" lang="zh-CN" altLang="en-US" sz="1865" b="1" kern="1200" cap="none" spc="0" normalizeH="0" baseline="0" noProof="0">
              <a:solidFill>
                <a:schemeClr val="lt1"/>
              </a:solidFill>
              <a:latin typeface="微软雅黑" panose="020B0503020204020204" pitchFamily="34" charset="-122"/>
              <a:ea typeface="微软雅黑" panose="020B0503020204020204" pitchFamily="34" charset="-122"/>
              <a:cs typeface="+mn-cs"/>
              <a:sym typeface="+mn-ea"/>
            </a:endParaRPr>
          </a:p>
        </p:txBody>
      </p:sp>
    </p:spTree>
    <p:custDataLst>
      <p:tags r:id="rId9"/>
    </p:custDataLst>
  </p:cSld>
  <p:clrMapOvr>
    <a:masterClrMapping/>
  </p:clrMapOvr>
  <p:transition spd="med" advTm="3000">
    <p:push/>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1377" name="图片 2"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101378" name="图片 11"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sp>
        <p:nvSpPr>
          <p:cNvPr id="7" name="稻壳儿春秋广告/盗版必究        原创来源：http://chn.docer.com/works?userid=199329941#!/work_time"/>
          <p:cNvSpPr/>
          <p:nvPr>
            <p:custDataLst>
              <p:tags r:id="rId6"/>
            </p:custDataLst>
          </p:nvPr>
        </p:nvSpPr>
        <p:spPr>
          <a:xfrm>
            <a:off x="6921500" y="3017838"/>
            <a:ext cx="4959350" cy="1620838"/>
          </a:xfrm>
          <a:prstGeom prst="rect">
            <a:avLst/>
          </a:prstGeom>
          <a:solidFill>
            <a:srgbClr val="8D20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101380" name="文本框 2"/>
          <p:cNvSpPr txBox="1"/>
          <p:nvPr/>
        </p:nvSpPr>
        <p:spPr>
          <a:xfrm>
            <a:off x="4459288" y="558800"/>
            <a:ext cx="3368675" cy="398463"/>
          </a:xfrm>
          <a:prstGeom prst="rect">
            <a:avLst/>
          </a:prstGeom>
          <a:noFill/>
          <a:ln w="9525">
            <a:noFill/>
          </a:ln>
        </p:spPr>
        <p:txBody>
          <a:bodyPr anchor="t" anchorCtr="0">
            <a:spAutoFit/>
          </a:bodyPr>
          <a:p>
            <a:pPr algn="just" eaLnBrk="0" hangingPunct="0">
              <a:lnSpc>
                <a:spcPts val="2400"/>
              </a:lnSpc>
              <a:buFontTx/>
            </a:pPr>
            <a:r>
              <a:rPr lang="zh-CN" altLang="en-US" sz="2400" dirty="0">
                <a:solidFill>
                  <a:schemeClr val="accent1"/>
                </a:solidFill>
                <a:latin typeface="微软雅黑" panose="020B0503020204020204" pitchFamily="34" charset="-122"/>
                <a:ea typeface="微软雅黑" panose="020B0503020204020204" pitchFamily="34" charset="-122"/>
                <a:sym typeface="+mn-ea"/>
              </a:rPr>
              <a:t>落实复产复工作业计划</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101381" name="文本框 3"/>
          <p:cNvSpPr txBox="1"/>
          <p:nvPr>
            <p:custDataLst>
              <p:tags r:id="rId7"/>
            </p:custDataLst>
          </p:nvPr>
        </p:nvSpPr>
        <p:spPr>
          <a:xfrm>
            <a:off x="6964363" y="3152775"/>
            <a:ext cx="4802187" cy="1320800"/>
          </a:xfrm>
          <a:prstGeom prst="rect">
            <a:avLst/>
          </a:prstGeom>
          <a:noFill/>
          <a:ln w="9525">
            <a:noFill/>
          </a:ln>
        </p:spPr>
        <p:txBody>
          <a:bodyPr anchor="t" anchorCtr="0">
            <a:spAutoFit/>
          </a:bodyPr>
          <a:p>
            <a:pPr algn="just" eaLnBrk="0" hangingPunct="0">
              <a:buFontTx/>
            </a:pPr>
            <a:r>
              <a:rPr lang="zh-CN" altLang="en-US" sz="1600" b="1" dirty="0">
                <a:solidFill>
                  <a:srgbClr val="FFFFFF"/>
                </a:solidFill>
                <a:latin typeface="微软雅黑" panose="020B0503020204020204" pitchFamily="34" charset="-122"/>
                <a:ea typeface="微软雅黑" panose="020B0503020204020204" pitchFamily="34" charset="-122"/>
                <a:sym typeface="+mn-ea"/>
              </a:rPr>
              <a:t>假期过完，又重新回到工作岗位，从领导管理层到一线员工都应该在梳理工作量后，及时制订接下来的作业计划，使每项工作安全有序地进行。</a:t>
            </a:r>
            <a:endParaRPr lang="zh-CN" altLang="en-US" sz="1600" b="1" dirty="0">
              <a:solidFill>
                <a:srgbClr val="FFFFFF"/>
              </a:solidFill>
              <a:latin typeface="微软雅黑" panose="020B0503020204020204" pitchFamily="34" charset="-122"/>
              <a:ea typeface="微软雅黑" panose="020B0503020204020204" pitchFamily="34" charset="-122"/>
              <a:sym typeface="Calibri" panose="020F0502020204030204" pitchFamily="34" charset="0"/>
            </a:endParaRPr>
          </a:p>
          <a:p>
            <a:pPr algn="just" eaLnBrk="0" hangingPunct="0">
              <a:buFontTx/>
            </a:pPr>
            <a:r>
              <a:rPr lang="zh-CN" altLang="en-US" sz="1600" b="1" dirty="0">
                <a:solidFill>
                  <a:srgbClr val="FFFFFF"/>
                </a:solidFill>
                <a:latin typeface="微软雅黑" panose="020B0503020204020204" pitchFamily="34" charset="-122"/>
                <a:ea typeface="微软雅黑" panose="020B0503020204020204" pitchFamily="34" charset="-122"/>
                <a:sym typeface="+mn-ea"/>
              </a:rPr>
              <a:t>制订作业计划应把握如下原则：避免交叉、保障安全、集中点面、起止鲜明、细化责任。</a:t>
            </a:r>
            <a:endParaRPr lang="zh-CN" altLang="en-US" sz="1600" b="1" dirty="0">
              <a:solidFill>
                <a:srgbClr val="FFFFFF"/>
              </a:solidFill>
              <a:latin typeface="微软雅黑" panose="020B0503020204020204" pitchFamily="34" charset="-122"/>
              <a:ea typeface="微软雅黑" panose="020B0503020204020204" pitchFamily="34" charset="-122"/>
              <a:sym typeface="+mn-ea"/>
            </a:endParaRPr>
          </a:p>
        </p:txBody>
      </p:sp>
      <p:sp>
        <p:nvSpPr>
          <p:cNvPr id="5" name="稻壳儿春秋广告/盗版必究        原创来源：http://chn.docer.com/works?userid=199329941#!/work_time"/>
          <p:cNvSpPr/>
          <p:nvPr>
            <p:custDataLst>
              <p:tags r:id="rId8"/>
            </p:custDataLst>
          </p:nvPr>
        </p:nvSpPr>
        <p:spPr>
          <a:xfrm>
            <a:off x="6921576" y="1396460"/>
            <a:ext cx="4959928" cy="1620981"/>
          </a:xfrm>
          <a:prstGeom prst="rect">
            <a:avLst/>
          </a:prstGeom>
          <a:blipFill dpi="0" rotWithShape="1">
            <a:blip r:embed="rId9"/>
            <a:srcRect/>
            <a:stretch>
              <a:fillRect t="-20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8" name="稻壳儿春秋广告/盗版必究        原创来源：http://chn.docer.com/works?userid=199329941#!/work_time"/>
          <p:cNvSpPr/>
          <p:nvPr>
            <p:custDataLst>
              <p:tags r:id="rId10"/>
            </p:custDataLst>
          </p:nvPr>
        </p:nvSpPr>
        <p:spPr>
          <a:xfrm>
            <a:off x="6921576" y="4638424"/>
            <a:ext cx="4959928" cy="1620980"/>
          </a:xfrm>
          <a:prstGeom prst="rect">
            <a:avLst/>
          </a:prstGeom>
          <a:blipFill dpi="0" rotWithShape="1">
            <a:blip r:embed="rId11"/>
            <a:srcRect/>
            <a:stretch>
              <a:fillRect t="-10000" b="-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101384" name="稻壳儿春秋广告/盗版必究"/>
          <p:cNvSpPr/>
          <p:nvPr/>
        </p:nvSpPr>
        <p:spPr>
          <a:xfrm>
            <a:off x="836613" y="1546225"/>
            <a:ext cx="636587" cy="635000"/>
          </a:xfrm>
          <a:prstGeom prst="rect">
            <a:avLst/>
          </a:prstGeom>
          <a:solidFill>
            <a:srgbClr val="8D2022"/>
          </a:solidFill>
          <a:ln w="9525">
            <a:noFill/>
          </a:ln>
        </p:spPr>
        <p:txBody>
          <a:bodyPr anchor="ctr" anchorCtr="0"/>
          <a:p>
            <a:pPr algn="ctr" defTabSz="1216025" eaLnBrk="0" hangingPunct="0">
              <a:buFontTx/>
            </a:pPr>
            <a:r>
              <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rPr>
              <a:t>01</a:t>
            </a:r>
            <a:endPar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1385" name="稻壳儿春秋广告/盗版必究"/>
          <p:cNvSpPr/>
          <p:nvPr/>
        </p:nvSpPr>
        <p:spPr>
          <a:xfrm>
            <a:off x="836613" y="2524125"/>
            <a:ext cx="636587" cy="635000"/>
          </a:xfrm>
          <a:prstGeom prst="rect">
            <a:avLst/>
          </a:prstGeom>
          <a:solidFill>
            <a:srgbClr val="DD3123"/>
          </a:solidFill>
          <a:ln w="9525">
            <a:noFill/>
          </a:ln>
        </p:spPr>
        <p:txBody>
          <a:bodyPr anchor="ctr" anchorCtr="0"/>
          <a:p>
            <a:pPr algn="ctr" defTabSz="1216025" eaLnBrk="0" hangingPunct="0">
              <a:buFontTx/>
            </a:pPr>
            <a:r>
              <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rPr>
              <a:t>02</a:t>
            </a:r>
            <a:endPar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1386" name="稻壳儿春秋广告/盗版必究"/>
          <p:cNvSpPr/>
          <p:nvPr/>
        </p:nvSpPr>
        <p:spPr>
          <a:xfrm>
            <a:off x="836613" y="4267200"/>
            <a:ext cx="636587" cy="635000"/>
          </a:xfrm>
          <a:prstGeom prst="rect">
            <a:avLst/>
          </a:prstGeom>
          <a:solidFill>
            <a:srgbClr val="DD3123"/>
          </a:solidFill>
          <a:ln w="9525">
            <a:noFill/>
          </a:ln>
        </p:spPr>
        <p:txBody>
          <a:bodyPr anchor="ctr" anchorCtr="0"/>
          <a:p>
            <a:pPr algn="ctr" defTabSz="1216025" eaLnBrk="0" hangingPunct="0">
              <a:buFontTx/>
            </a:pPr>
            <a:r>
              <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rPr>
              <a:t>04</a:t>
            </a:r>
            <a:endPar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1387" name="稻壳儿春秋广告/盗版必究"/>
          <p:cNvSpPr/>
          <p:nvPr/>
        </p:nvSpPr>
        <p:spPr>
          <a:xfrm>
            <a:off x="846138" y="3351213"/>
            <a:ext cx="636587" cy="635000"/>
          </a:xfrm>
          <a:prstGeom prst="rect">
            <a:avLst/>
          </a:prstGeom>
          <a:solidFill>
            <a:srgbClr val="8D2022"/>
          </a:solidFill>
          <a:ln w="9525">
            <a:noFill/>
          </a:ln>
        </p:spPr>
        <p:txBody>
          <a:bodyPr anchor="ctr" anchorCtr="0"/>
          <a:p>
            <a:pPr algn="ctr" defTabSz="1216025" eaLnBrk="0" hangingPunct="0">
              <a:buFontTx/>
            </a:pPr>
            <a:r>
              <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rPr>
              <a:t>03</a:t>
            </a:r>
            <a:endPar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1388" name="稻壳儿春秋广告/盗版必究"/>
          <p:cNvSpPr/>
          <p:nvPr/>
        </p:nvSpPr>
        <p:spPr>
          <a:xfrm>
            <a:off x="846138" y="5094288"/>
            <a:ext cx="636587" cy="635000"/>
          </a:xfrm>
          <a:prstGeom prst="rect">
            <a:avLst/>
          </a:prstGeom>
          <a:solidFill>
            <a:srgbClr val="8D2022"/>
          </a:solidFill>
          <a:ln w="9525">
            <a:noFill/>
          </a:ln>
        </p:spPr>
        <p:txBody>
          <a:bodyPr anchor="ctr" anchorCtr="0"/>
          <a:p>
            <a:pPr algn="ctr" defTabSz="1216025" eaLnBrk="0" hangingPunct="0">
              <a:buFontTx/>
            </a:pPr>
            <a:r>
              <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rPr>
              <a:t>05</a:t>
            </a:r>
            <a:endParaRPr lang="en-US" altLang="zh-CN" sz="2400" dirty="0">
              <a:solidFill>
                <a:srgbClr val="E9EAEC"/>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0" name="文本框 9"/>
          <p:cNvSpPr txBox="1"/>
          <p:nvPr>
            <p:custDataLst>
              <p:tags r:id="rId12"/>
            </p:custDataLst>
          </p:nvPr>
        </p:nvSpPr>
        <p:spPr>
          <a:xfrm>
            <a:off x="1716088" y="1516063"/>
            <a:ext cx="4648200" cy="665163"/>
          </a:xfrm>
          <a:prstGeom prst="rect">
            <a:avLst/>
          </a:prstGeom>
          <a:noFill/>
        </p:spPr>
        <p:txBody>
          <a:bodyPr>
            <a:spAutoFit/>
          </a:bodyPr>
          <a:lstStyle/>
          <a:p>
            <a:pPr marR="0" algn="just" defTabSz="914400" eaLnBrk="0" hangingPunct="0">
              <a:buClrTx/>
              <a:buSzTx/>
              <a:buFontTx/>
              <a:buNone/>
              <a:defRPr/>
            </a:pPr>
            <a:r>
              <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制订计划前应对作业环境认真观察，以保证计划切实可行；</a:t>
            </a:r>
            <a:endPar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1" name="文本框 10"/>
          <p:cNvSpPr txBox="1"/>
          <p:nvPr>
            <p:custDataLst>
              <p:tags r:id="rId13"/>
            </p:custDataLst>
          </p:nvPr>
        </p:nvSpPr>
        <p:spPr>
          <a:xfrm>
            <a:off x="1716088" y="2463800"/>
            <a:ext cx="4649788" cy="665163"/>
          </a:xfrm>
          <a:prstGeom prst="rect">
            <a:avLst/>
          </a:prstGeom>
          <a:noFill/>
        </p:spPr>
        <p:txBody>
          <a:bodyPr>
            <a:spAutoFit/>
          </a:bodyPr>
          <a:lstStyle/>
          <a:p>
            <a:pPr marR="0" algn="just" defTabSz="914400" eaLnBrk="0" hangingPunct="0">
              <a:buClrTx/>
              <a:buSzTx/>
              <a:buFontTx/>
              <a:buNone/>
              <a:defRPr/>
            </a:pPr>
            <a:r>
              <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制订计划应避免交叉作业，保证人员和设备的安全；</a:t>
            </a:r>
            <a:endPar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3" name="文本框 12"/>
          <p:cNvSpPr txBox="1"/>
          <p:nvPr>
            <p:custDataLst>
              <p:tags r:id="rId14"/>
            </p:custDataLst>
          </p:nvPr>
        </p:nvSpPr>
        <p:spPr>
          <a:xfrm>
            <a:off x="1716088" y="3382963"/>
            <a:ext cx="4649788" cy="665163"/>
          </a:xfrm>
          <a:prstGeom prst="rect">
            <a:avLst/>
          </a:prstGeom>
          <a:noFill/>
        </p:spPr>
        <p:txBody>
          <a:bodyPr>
            <a:spAutoFit/>
          </a:bodyPr>
          <a:lstStyle/>
          <a:p>
            <a:pPr marR="0" algn="just" defTabSz="914400" eaLnBrk="0" hangingPunct="0">
              <a:buClrTx/>
              <a:buSzTx/>
              <a:buFontTx/>
              <a:buNone/>
              <a:defRPr/>
            </a:pPr>
            <a:r>
              <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工作内容点多面广，安排任务时应使人员相对集中，以便互相保护；</a:t>
            </a:r>
            <a:endPar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4" name="文本框 13"/>
          <p:cNvSpPr txBox="1"/>
          <p:nvPr>
            <p:custDataLst>
              <p:tags r:id="rId15"/>
            </p:custDataLst>
          </p:nvPr>
        </p:nvSpPr>
        <p:spPr>
          <a:xfrm>
            <a:off x="1716088" y="4267200"/>
            <a:ext cx="4648200" cy="665163"/>
          </a:xfrm>
          <a:prstGeom prst="rect">
            <a:avLst/>
          </a:prstGeom>
          <a:noFill/>
        </p:spPr>
        <p:txBody>
          <a:bodyPr>
            <a:spAutoFit/>
          </a:bodyPr>
          <a:lstStyle/>
          <a:p>
            <a:pPr marR="0" algn="just" defTabSz="914400" eaLnBrk="0" hangingPunct="0">
              <a:buClrTx/>
              <a:buSzTx/>
              <a:buFontTx/>
              <a:buNone/>
              <a:defRPr/>
            </a:pPr>
            <a:r>
              <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务必明确每项工作何时开始、何时结束，甚至精确到小时，这样有利于监督；</a:t>
            </a:r>
            <a:endPar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8" name="文本框 17"/>
          <p:cNvSpPr txBox="1"/>
          <p:nvPr>
            <p:custDataLst>
              <p:tags r:id="rId16"/>
            </p:custDataLst>
          </p:nvPr>
        </p:nvSpPr>
        <p:spPr>
          <a:xfrm>
            <a:off x="1716088" y="5094288"/>
            <a:ext cx="4649788" cy="952500"/>
          </a:xfrm>
          <a:prstGeom prst="rect">
            <a:avLst/>
          </a:prstGeom>
          <a:noFill/>
        </p:spPr>
        <p:txBody>
          <a:bodyPr>
            <a:spAutoFit/>
          </a:bodyPr>
          <a:lstStyle/>
          <a:p>
            <a:pPr marR="0" algn="just" defTabSz="914400" eaLnBrk="0" hangingPunct="0">
              <a:buClrTx/>
              <a:buSzTx/>
              <a:buFontTx/>
              <a:buNone/>
              <a:defRPr/>
            </a:pPr>
            <a:r>
              <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rPr>
              <a:t>根据具体情况，管理人员再分工，可按照作业区域、专业划分职责，使每项工作均有具体人员负责。</a:t>
            </a:r>
            <a:endParaRPr kumimoji="0" lang="zh-CN" altLang="en-US" sz="1865" b="1" kern="1200" cap="none" spc="0" normalizeH="0" baseline="0" noProof="0">
              <a:solidFill>
                <a:schemeClr val="dk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ustDataLst>
      <p:tags r:id="rId17"/>
    </p:custDataLst>
  </p:cSld>
  <p:clrMapOvr>
    <a:masterClrMapping/>
  </p:clrMapOvr>
  <p:transition spd="med" advTm="3000">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3425" name="图片 4" descr="C:\Users\1V994W2\PycharmProjects\PPT_Background_Generation\pic_temp\0_pic_quater_left_up.png"/>
          <p:cNvPicPr>
            <a:picLocks noChangeAspect="1"/>
          </p:cNvPicPr>
          <p:nvPr>
            <p:custDataLst>
              <p:tags r:id="rId1"/>
            </p:custDataLst>
          </p:nvPr>
        </p:nvPicPr>
        <p:blipFill>
          <a:blip r:embed="rId2" r:link="rId3"/>
          <a:stretch>
            <a:fillRect/>
          </a:stretch>
        </p:blipFill>
        <p:spPr>
          <a:xfrm>
            <a:off x="0" y="0"/>
            <a:ext cx="720725" cy="593725"/>
          </a:xfrm>
          <a:prstGeom prst="rect">
            <a:avLst/>
          </a:prstGeom>
          <a:noFill/>
          <a:ln w="9525">
            <a:noFill/>
          </a:ln>
        </p:spPr>
      </p:pic>
      <p:pic>
        <p:nvPicPr>
          <p:cNvPr id="103426" name="图片 5" descr="C:\Users\1V994W2\PycharmProjects\PPT_Background_Generation\pic_temp\1_pic_quater_right_up.png"/>
          <p:cNvPicPr>
            <a:picLocks noChangeAspect="1"/>
          </p:cNvPicPr>
          <p:nvPr>
            <p:custDataLst>
              <p:tags r:id="rId4"/>
            </p:custDataLst>
          </p:nvPr>
        </p:nvPicPr>
        <p:blipFill>
          <a:blip r:embed="rId5" r:link="rId3"/>
          <a:stretch>
            <a:fillRect/>
          </a:stretch>
        </p:blipFill>
        <p:spPr>
          <a:xfrm>
            <a:off x="11471275" y="0"/>
            <a:ext cx="720725" cy="593725"/>
          </a:xfrm>
          <a:prstGeom prst="rect">
            <a:avLst/>
          </a:prstGeom>
          <a:noFill/>
          <a:ln w="9525">
            <a:noFill/>
          </a:ln>
        </p:spPr>
      </p:pic>
      <p:cxnSp>
        <p:nvCxnSpPr>
          <p:cNvPr id="85" name="直接连接符 84"/>
          <p:cNvCxnSpPr/>
          <p:nvPr/>
        </p:nvCxnSpPr>
        <p:spPr>
          <a:xfrm>
            <a:off x="2990850" y="9017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7999413" y="901700"/>
            <a:ext cx="1147763"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sp>
        <p:nvSpPr>
          <p:cNvPr id="103429" name="文本框 2"/>
          <p:cNvSpPr txBox="1"/>
          <p:nvPr/>
        </p:nvSpPr>
        <p:spPr>
          <a:xfrm>
            <a:off x="4138613" y="558800"/>
            <a:ext cx="4021137" cy="398463"/>
          </a:xfrm>
          <a:prstGeom prst="rect">
            <a:avLst/>
          </a:prstGeom>
          <a:noFill/>
          <a:ln w="9525">
            <a:noFill/>
          </a:ln>
        </p:spPr>
        <p:txBody>
          <a:bodyPr anchor="t" anchorCtr="0">
            <a:spAutoFit/>
          </a:bodyPr>
          <a:p>
            <a:pPr algn="just" eaLnBrk="0" hangingPunct="0">
              <a:lnSpc>
                <a:spcPts val="2400"/>
              </a:lnSpc>
              <a:buFontTx/>
            </a:pPr>
            <a:r>
              <a:rPr lang="zh-CN" altLang="en-US" sz="2400" b="1" dirty="0">
                <a:solidFill>
                  <a:schemeClr val="accent1"/>
                </a:solidFill>
                <a:latin typeface="微软雅黑" panose="020B0503020204020204" pitchFamily="34" charset="-122"/>
                <a:ea typeface="微软雅黑" panose="020B0503020204020204" pitchFamily="34" charset="-122"/>
                <a:sym typeface="+mn-ea"/>
              </a:rPr>
              <a:t>所有的事故都是可以控制的</a:t>
            </a:r>
            <a:endParaRPr lang="zh-CN" altLang="en-US" sz="24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4" name="矩形 3"/>
          <p:cNvSpPr/>
          <p:nvPr>
            <p:custDataLst>
              <p:tags r:id="rId6"/>
            </p:custDataLst>
          </p:nvPr>
        </p:nvSpPr>
        <p:spPr>
          <a:xfrm>
            <a:off x="989013" y="2246313"/>
            <a:ext cx="7553325" cy="2841625"/>
          </a:xfrm>
          <a:prstGeom prst="rect">
            <a:avLst/>
          </a:prstGeom>
          <a:solidFill>
            <a:srgbClr val="5151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7" name="矩形 6"/>
          <p:cNvSpPr/>
          <p:nvPr>
            <p:custDataLst>
              <p:tags r:id="rId7"/>
            </p:custDataLst>
          </p:nvPr>
        </p:nvSpPr>
        <p:spPr>
          <a:xfrm>
            <a:off x="8542338" y="2246313"/>
            <a:ext cx="2652713" cy="2841625"/>
          </a:xfrm>
          <a:prstGeom prst="rect">
            <a:avLst/>
          </a:prstGeom>
          <a:solidFill>
            <a:srgbClr val="DD31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pitchFamily="34" charset="-122"/>
              <a:ea typeface="+mn-ea"/>
              <a:cs typeface="+mn-cs"/>
            </a:endParaRPr>
          </a:p>
        </p:txBody>
      </p:sp>
      <p:sp>
        <p:nvSpPr>
          <p:cNvPr id="18" name="稻壳儿春秋广告/盗版必究"/>
          <p:cNvSpPr>
            <a:spLocks noEditPoints="1"/>
          </p:cNvSpPr>
          <p:nvPr>
            <p:custDataLst>
              <p:tags r:id="rId8"/>
            </p:custDataLst>
          </p:nvPr>
        </p:nvSpPr>
        <p:spPr bwMode="auto">
          <a:xfrm flipH="1">
            <a:off x="9007475" y="3009900"/>
            <a:ext cx="1509713" cy="1243013"/>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rgbClr val="E9EAEC"/>
          </a:solidFill>
          <a:ln>
            <a:noFill/>
          </a:ln>
        </p:spPr>
        <p:txBody>
          <a:bodyPr lIns="121920" tIns="60960" rIns="121920" bIns="60960"/>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dk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03433" name="文本框 2"/>
          <p:cNvSpPr txBox="1"/>
          <p:nvPr>
            <p:custDataLst>
              <p:tags r:id="rId9"/>
            </p:custDataLst>
          </p:nvPr>
        </p:nvSpPr>
        <p:spPr>
          <a:xfrm>
            <a:off x="1500188" y="2514600"/>
            <a:ext cx="6534150" cy="2306638"/>
          </a:xfrm>
          <a:prstGeom prst="rect">
            <a:avLst/>
          </a:prstGeom>
          <a:noFill/>
          <a:ln w="9525">
            <a:noFill/>
          </a:ln>
        </p:spPr>
        <p:txBody>
          <a:bodyPr anchor="t" anchorCtr="0">
            <a:spAutoFit/>
          </a:bodyPr>
          <a:p>
            <a:pPr eaLnBrk="0" hangingPunct="0">
              <a:lnSpc>
                <a:spcPct val="150000"/>
              </a:lnSpc>
              <a:buFontTx/>
            </a:pPr>
            <a:r>
              <a:rPr lang="zh-CN" altLang="en-US" sz="2400" b="1" dirty="0">
                <a:solidFill>
                  <a:srgbClr val="FFFFFF"/>
                </a:solidFill>
                <a:latin typeface="微软雅黑" panose="020B0503020204020204" pitchFamily="34" charset="-122"/>
                <a:ea typeface="微软雅黑" panose="020B0503020204020204" pitchFamily="34" charset="-122"/>
                <a:sym typeface="+mn-ea"/>
              </a:rPr>
              <a:t>    </a:t>
            </a:r>
            <a:r>
              <a:rPr lang="en-US" altLang="zh-CN" sz="2400" b="1" dirty="0">
                <a:solidFill>
                  <a:srgbClr val="FFFFFF"/>
                </a:solidFill>
                <a:latin typeface="微软雅黑" panose="020B0503020204020204" pitchFamily="34" charset="-122"/>
                <a:ea typeface="微软雅黑" panose="020B0503020204020204" pitchFamily="34" charset="-122"/>
                <a:sym typeface="+mn-ea"/>
              </a:rPr>
              <a:t>  </a:t>
            </a:r>
            <a:r>
              <a:rPr lang="zh-CN" altLang="en-US" sz="2400" b="1" dirty="0">
                <a:solidFill>
                  <a:srgbClr val="FFFFFF"/>
                </a:solidFill>
                <a:latin typeface="微软雅黑" panose="020B0503020204020204" pitchFamily="34" charset="-122"/>
                <a:ea typeface="微软雅黑" panose="020B0503020204020204" pitchFamily="34" charset="-122"/>
                <a:sym typeface="+mn-ea"/>
              </a:rPr>
              <a:t>事实证明，绝大部分事故都是人为因素（违章作业、违章指挥、违反劳动纪律或疏忽）造成的。对待事故必须进行调查分析，采取纠正措施。</a:t>
            </a:r>
            <a:endParaRPr lang="zh-CN" altLang="en-US" sz="2400" b="1" dirty="0">
              <a:solidFill>
                <a:srgbClr val="FFFFFF"/>
              </a:solidFill>
              <a:latin typeface="微软雅黑" panose="020B0503020204020204" pitchFamily="34" charset="-122"/>
              <a:ea typeface="微软雅黑" panose="020B0503020204020204" pitchFamily="34" charset="-122"/>
              <a:sym typeface="+mn-ea"/>
            </a:endParaRPr>
          </a:p>
        </p:txBody>
      </p:sp>
    </p:spTree>
    <p:custDataLst>
      <p:tags r:id="rId10"/>
    </p:custDataLst>
  </p:cSld>
  <p:clrMapOvr>
    <a:masterClrMapping/>
  </p:clrMapOvr>
  <p:transition spd="med" advTm="3000">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762000" y="462915"/>
            <a:ext cx="10769600" cy="3201670"/>
          </a:xfrm>
        </p:spPr>
        <p:txBody>
          <a:bodyPr>
            <a:normAutofit fontScale="90000"/>
          </a:bodyPr>
          <a:p>
            <a:pPr algn="l">
              <a:lnSpc>
                <a:spcPct val="150000"/>
              </a:lnSpc>
            </a:pPr>
            <a:r>
              <a:rPr lang="zh-CN" altLang="en-US" sz="2400" b="1" noProof="0" dirty="0">
                <a:ln>
                  <a:noFill/>
                </a:ln>
                <a:solidFill>
                  <a:schemeClr val="accent5">
                    <a:lumMod val="50000"/>
                  </a:schemeClr>
                </a:solidFill>
                <a:effectLst/>
                <a:uLnTx/>
                <a:uFillTx/>
                <a:latin typeface="+mn-lt"/>
                <a:ea typeface="+mn-ea"/>
                <a:cs typeface="+mn-cs"/>
                <a:sym typeface="+mn-ea"/>
              </a:rPr>
              <a:t>说明：</a:t>
            </a:r>
            <a:br>
              <a:rPr kumimoji="0" lang="en-AU" altLang="zh-CN" sz="2400" b="1" i="0" u="none" strike="noStrike" kern="1200" cap="none" spc="0" normalizeH="0" baseline="0" noProof="0" dirty="0">
                <a:ln>
                  <a:noFill/>
                </a:ln>
                <a:solidFill>
                  <a:schemeClr val="accent5">
                    <a:lumMod val="50000"/>
                  </a:schemeClr>
                </a:solidFill>
                <a:effectLst/>
                <a:uLnTx/>
                <a:uFillTx/>
                <a:latin typeface="+mn-lt"/>
                <a:ea typeface="+mn-ea"/>
                <a:cs typeface="+mn-cs"/>
              </a:rPr>
            </a:br>
            <a:r>
              <a:rPr lang="en-US" altLang="en-AU" sz="2700" noProof="0" dirty="0">
                <a:ln>
                  <a:noFill/>
                </a:ln>
                <a:solidFill>
                  <a:schemeClr val="tx1">
                    <a:tint val="75000"/>
                  </a:schemeClr>
                </a:solidFill>
                <a:effectLst/>
                <a:uLnTx/>
                <a:uFillTx/>
                <a:latin typeface="+mn-lt"/>
                <a:ea typeface="+mn-ea"/>
                <a:cs typeface="+mn-cs"/>
                <a:sym typeface="+mn-ea"/>
              </a:rPr>
              <a:t>1.</a:t>
            </a:r>
            <a:r>
              <a:rPr lang="zh-CN" sz="2700" noProof="0" dirty="0">
                <a:ln>
                  <a:noFill/>
                </a:ln>
                <a:solidFill>
                  <a:schemeClr val="tx1">
                    <a:tint val="75000"/>
                  </a:schemeClr>
                </a:solidFill>
                <a:effectLst/>
                <a:uLnTx/>
                <a:uFillTx/>
                <a:latin typeface="+mn-lt"/>
                <a:ea typeface="+mn-ea"/>
                <a:cs typeface="+mn-cs"/>
                <a:sym typeface="+mn-ea"/>
              </a:rPr>
              <a:t>资料由</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超级文库</a:t>
            </a:r>
            <a:r>
              <a:rPr lang="en-US" altLang="zh-CN" sz="2700" noProof="0" dirty="0">
                <a:ln>
                  <a:noFill/>
                </a:ln>
                <a:solidFill>
                  <a:schemeClr val="tx1">
                    <a:tint val="75000"/>
                  </a:schemeClr>
                </a:solidFill>
                <a:effectLst/>
                <a:uLnTx/>
                <a:uFillTx/>
                <a:latin typeface="+mn-lt"/>
                <a:ea typeface="+mn-ea"/>
                <a:cs typeface="+mn-cs"/>
                <a:sym typeface="+mn-ea"/>
              </a:rPr>
              <a:t>”</a:t>
            </a:r>
            <a:r>
              <a:rPr lang="zh-CN" altLang="en-US" sz="2700" noProof="0" dirty="0">
                <a:ln>
                  <a:noFill/>
                </a:ln>
                <a:solidFill>
                  <a:schemeClr val="tx1">
                    <a:tint val="75000"/>
                  </a:schemeClr>
                </a:solidFill>
                <a:effectLst/>
                <a:uLnTx/>
                <a:uFillTx/>
                <a:latin typeface="+mn-lt"/>
                <a:ea typeface="+mn-ea"/>
                <a:cs typeface="+mn-cs"/>
                <a:sym typeface="+mn-ea"/>
              </a:rPr>
              <a:t>上传者收集于网络；</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US" altLang="zh-CN" sz="2700" noProof="0" dirty="0">
                <a:ln>
                  <a:noFill/>
                </a:ln>
                <a:solidFill>
                  <a:schemeClr val="tx1">
                    <a:tint val="75000"/>
                  </a:schemeClr>
                </a:solidFill>
                <a:effectLst/>
                <a:uLnTx/>
                <a:uFillTx/>
                <a:latin typeface="+mn-lt"/>
                <a:ea typeface="+mn-ea"/>
                <a:cs typeface="+mn-cs"/>
                <a:sym typeface="+mn-ea"/>
              </a:rPr>
              <a:t>2.</a:t>
            </a:r>
            <a:r>
              <a:rPr lang="zh-CN" sz="2700" noProof="0" dirty="0">
                <a:ln>
                  <a:noFill/>
                </a:ln>
                <a:solidFill>
                  <a:schemeClr val="tx1">
                    <a:tint val="75000"/>
                  </a:schemeClr>
                </a:solidFill>
                <a:effectLst/>
                <a:uLnTx/>
                <a:uFillTx/>
                <a:latin typeface="+mn-lt"/>
                <a:ea typeface="+mn-ea"/>
                <a:cs typeface="+mn-cs"/>
                <a:sym typeface="+mn-ea"/>
              </a:rPr>
              <a:t>向版权所有者致谢</a:t>
            </a:r>
            <a:r>
              <a:rPr lang="zh-CN" altLang="en-US" sz="2700" noProof="0" dirty="0">
                <a:ln>
                  <a:noFill/>
                </a:ln>
                <a:solidFill>
                  <a:schemeClr val="tx1">
                    <a:tint val="75000"/>
                  </a:schemeClr>
                </a:solidFill>
                <a:effectLst/>
                <a:uLnTx/>
                <a:uFillTx/>
                <a:latin typeface="+mn-lt"/>
                <a:ea typeface="+mn-ea"/>
                <a:cs typeface="+mn-cs"/>
                <a:sym typeface="+mn-ea"/>
              </a:rPr>
              <a:t>；</a:t>
            </a:r>
            <a:br>
              <a:rPr kumimoji="0" lang="en-AU" altLang="zh-CN" sz="2700" b="0" i="0" u="none" strike="noStrike" kern="1200" cap="none" spc="0" normalizeH="0" baseline="0" noProof="0" dirty="0">
                <a:ln>
                  <a:noFill/>
                </a:ln>
                <a:solidFill>
                  <a:schemeClr val="tx1">
                    <a:tint val="75000"/>
                  </a:schemeClr>
                </a:solidFill>
                <a:effectLst/>
                <a:uLnTx/>
                <a:uFillTx/>
                <a:latin typeface="+mn-lt"/>
                <a:ea typeface="+mn-ea"/>
                <a:cs typeface="+mn-cs"/>
              </a:rPr>
            </a:br>
            <a:r>
              <a:rPr lang="en-AU" altLang="zh-CN" sz="2700" noProof="0" dirty="0">
                <a:ln>
                  <a:noFill/>
                </a:ln>
                <a:solidFill>
                  <a:schemeClr val="tx1">
                    <a:tint val="75000"/>
                  </a:schemeClr>
                </a:solidFill>
                <a:effectLst/>
                <a:uLnTx/>
                <a:uFillTx/>
                <a:latin typeface="+mn-lt"/>
                <a:ea typeface="+mn-ea"/>
                <a:cs typeface="+mn-cs"/>
                <a:sym typeface="+mn-ea"/>
              </a:rPr>
              <a:t>3.</a:t>
            </a:r>
            <a:r>
              <a:rPr lang="zh-CN" altLang="en-US" sz="2700" noProof="0" dirty="0">
                <a:ln>
                  <a:noFill/>
                </a:ln>
                <a:solidFill>
                  <a:srgbClr val="FF0000"/>
                </a:solidFill>
                <a:effectLst/>
                <a:uLnTx/>
                <a:uFillTx/>
                <a:latin typeface="+mn-lt"/>
                <a:ea typeface="+mn-ea"/>
                <a:cs typeface="+mn-cs"/>
                <a:sym typeface="+mn-ea"/>
              </a:rPr>
              <a:t>更多</a:t>
            </a:r>
            <a:r>
              <a:rPr lang="zh-CN" altLang="en-US" sz="2700" noProof="0" dirty="0" smtClean="0">
                <a:ln>
                  <a:noFill/>
                </a:ln>
                <a:solidFill>
                  <a:srgbClr val="FF0000"/>
                </a:solidFill>
                <a:effectLst/>
                <a:uLnTx/>
                <a:uFillTx/>
                <a:latin typeface="+mn-lt"/>
                <a:ea typeface="+mn-ea"/>
                <a:cs typeface="+mn-cs"/>
                <a:sym typeface="+mn-ea"/>
              </a:rPr>
              <a:t>资源请扫</a:t>
            </a:r>
            <a:r>
              <a:rPr lang="zh-CN" altLang="en-US" sz="2700" noProof="0" dirty="0">
                <a:ln>
                  <a:noFill/>
                </a:ln>
                <a:solidFill>
                  <a:srgbClr val="FF0000"/>
                </a:solidFill>
                <a:effectLst/>
                <a:uLnTx/>
                <a:uFillTx/>
                <a:latin typeface="+mn-lt"/>
                <a:ea typeface="+mn-ea"/>
                <a:cs typeface="+mn-cs"/>
                <a:sym typeface="+mn-ea"/>
              </a:rPr>
              <a:t>下方二维码关注公众号；</a:t>
            </a:r>
            <a:br>
              <a:rPr kumimoji="0" lang="en-US" altLang="zh-CN" sz="2700" b="0" i="0" u="none" strike="noStrike" kern="1200" cap="none" spc="0" normalizeH="0" baseline="0" noProof="0" dirty="0">
                <a:ln>
                  <a:noFill/>
                </a:ln>
                <a:solidFill>
                  <a:srgbClr val="FF0000"/>
                </a:solidFill>
                <a:effectLst/>
                <a:uLnTx/>
                <a:uFillTx/>
                <a:latin typeface="+mn-lt"/>
                <a:ea typeface="+mn-ea"/>
                <a:cs typeface="+mn-cs"/>
              </a:rPr>
            </a:br>
            <a:r>
              <a:rPr lang="en-US" altLang="zh-CN" sz="2700"/>
              <a:t>4.</a:t>
            </a:r>
            <a:r>
              <a:rPr lang="zh-CN" altLang="en-US" sz="2700"/>
              <a:t>关注微信公众号：</a:t>
            </a:r>
            <a:r>
              <a:rPr lang="en-US" altLang="zh-CN" sz="2700">
                <a:highlight>
                  <a:srgbClr val="00FF00"/>
                </a:highlight>
              </a:rPr>
              <a:t>“</a:t>
            </a:r>
            <a:r>
              <a:rPr lang="zh-CN" altLang="en-US" sz="2700">
                <a:highlight>
                  <a:srgbClr val="00FF00"/>
                </a:highlight>
              </a:rPr>
              <a:t>安全生产资讯</a:t>
            </a:r>
            <a:r>
              <a:rPr lang="en-US" altLang="zh-CN" sz="2700">
                <a:highlight>
                  <a:srgbClr val="00FF00"/>
                </a:highlight>
              </a:rPr>
              <a:t>”</a:t>
            </a:r>
            <a:r>
              <a:rPr lang="zh-CN" altLang="en-US" sz="2700"/>
              <a:t>领取海量资料</a:t>
            </a:r>
            <a:r>
              <a:rPr lang="en-US" altLang="zh-CN" sz="2700"/>
              <a:t>   </a:t>
            </a:r>
            <a:br>
              <a:rPr lang="en-US" altLang="zh-CN" sz="2700"/>
            </a:br>
            <a:r>
              <a:rPr lang="en-US" altLang="zh-CN" sz="2700"/>
              <a:t>5.</a:t>
            </a:r>
            <a:r>
              <a:rPr lang="zh-CN" altLang="en-US" sz="2700"/>
              <a:t>超级文库地址：</a:t>
            </a:r>
            <a:r>
              <a:rPr lang="en-US" altLang="zh-CN" sz="2700"/>
              <a:t>wenku.chaojikaoba.cn        </a:t>
            </a:r>
            <a:endParaRPr lang="en-US" altLang="zh-CN" sz="2700"/>
          </a:p>
        </p:txBody>
      </p:sp>
      <p:pic>
        <p:nvPicPr>
          <p:cNvPr id="4" name="图片 3" descr="安全资讯公众号二维码2_258"/>
          <p:cNvPicPr>
            <a:picLocks noChangeAspect="1"/>
          </p:cNvPicPr>
          <p:nvPr/>
        </p:nvPicPr>
        <p:blipFill>
          <a:blip r:embed="rId1"/>
          <a:stretch>
            <a:fillRect/>
          </a:stretch>
        </p:blipFill>
        <p:spPr>
          <a:xfrm>
            <a:off x="1805305" y="3883660"/>
            <a:ext cx="2168525" cy="2168525"/>
          </a:xfrm>
          <a:prstGeom prst="rect">
            <a:avLst/>
          </a:prstGeom>
        </p:spPr>
      </p:pic>
      <p:pic>
        <p:nvPicPr>
          <p:cNvPr id="5" name="图片 4" descr="文库推广二维码"/>
          <p:cNvPicPr>
            <a:picLocks noChangeAspect="1"/>
          </p:cNvPicPr>
          <p:nvPr/>
        </p:nvPicPr>
        <p:blipFill>
          <a:blip r:embed="rId2"/>
          <a:stretch>
            <a:fillRect/>
          </a:stretch>
        </p:blipFill>
        <p:spPr>
          <a:xfrm>
            <a:off x="3899535" y="3951605"/>
            <a:ext cx="6102985" cy="2032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rgbClr val="01A89C"/>
        </a:solidFill>
        <a:effectLst/>
      </p:bgPr>
    </p:bg>
    <p:spTree>
      <p:nvGrpSpPr>
        <p:cNvPr id="1" name=""/>
        <p:cNvGrpSpPr/>
        <p:nvPr/>
      </p:nvGrpSpPr>
      <p:grpSpPr/>
      <p:sp>
        <p:nvSpPr>
          <p:cNvPr id="106498" name="剪去单角的矩形 3"/>
          <p:cNvSpPr/>
          <p:nvPr/>
        </p:nvSpPr>
        <p:spPr>
          <a:xfrm>
            <a:off x="293688" y="1779588"/>
            <a:ext cx="11588750" cy="3348037"/>
          </a:xfrm>
          <a:custGeom>
            <a:avLst/>
            <a:gdLst/>
            <a:ahLst/>
            <a:cxnLst>
              <a:cxn ang="0">
                <a:pos x="0" y="0"/>
              </a:cxn>
              <a:cxn ang="0">
                <a:pos x="2147483646" y="0"/>
              </a:cxn>
              <a:cxn ang="0">
                <a:pos x="2147483646" y="2147483646"/>
              </a:cxn>
              <a:cxn ang="0">
                <a:pos x="2147483646" y="2147483646"/>
              </a:cxn>
              <a:cxn ang="0">
                <a:pos x="0" y="2147483646"/>
              </a:cxn>
            </a:cxnLst>
            <a:pathLst>
              <a:path w="18249" h="5271">
                <a:moveTo>
                  <a:pt x="0" y="0"/>
                </a:moveTo>
                <a:lnTo>
                  <a:pt x="15613" y="0"/>
                </a:lnTo>
                <a:lnTo>
                  <a:pt x="18249" y="2635"/>
                </a:lnTo>
                <a:lnTo>
                  <a:pt x="18249" y="5271"/>
                </a:lnTo>
                <a:lnTo>
                  <a:pt x="0" y="5271"/>
                </a:lnTo>
                <a:lnTo>
                  <a:pt x="0" y="0"/>
                </a:lnTo>
                <a:close/>
              </a:path>
            </a:pathLst>
          </a:custGeom>
          <a:noFill/>
          <a:ln w="12700" cap="flat" cmpd="sng">
            <a:solidFill>
              <a:schemeClr val="bg1"/>
            </a:solidFill>
            <a:prstDash val="solid"/>
            <a:bevel/>
            <a:headEnd type="none" w="med" len="med"/>
            <a:tailEnd type="none" w="med" len="med"/>
          </a:ln>
        </p:spPr>
        <p:txBody>
          <a:bodyPr/>
          <a:p>
            <a:endParaRPr lang="zh-CN" altLang="en-US"/>
          </a:p>
        </p:txBody>
      </p:sp>
      <p:sp>
        <p:nvSpPr>
          <p:cNvPr id="106499" name="文本框 4"/>
          <p:cNvSpPr/>
          <p:nvPr/>
        </p:nvSpPr>
        <p:spPr>
          <a:xfrm>
            <a:off x="1924050" y="2484438"/>
            <a:ext cx="8328025" cy="1938337"/>
          </a:xfrm>
          <a:prstGeom prst="rect">
            <a:avLst/>
          </a:prstGeom>
          <a:noFill/>
          <a:ln w="9525">
            <a:noFill/>
          </a:ln>
        </p:spPr>
        <p:txBody>
          <a:bodyPr wrap="none" anchor="t" anchorCtr="0">
            <a:spAutoFit/>
          </a:bodyPr>
          <a:p>
            <a:pPr>
              <a:buFont typeface="Arial" panose="020B0604020202020204" pitchFamily="34" charset="0"/>
            </a:pPr>
            <a:r>
              <a:rPr lang="en-US" altLang="zh-CN" sz="12000" dirty="0">
                <a:solidFill>
                  <a:srgbClr val="D3CE3D"/>
                </a:solidFill>
                <a:latin typeface="Calibri" panose="020F0502020204030204" pitchFamily="34" charset="0"/>
                <a:ea typeface="微软雅黑" panose="020B0503020204020204" pitchFamily="34" charset="-122"/>
                <a:sym typeface="Calibri" panose="020F0502020204030204" pitchFamily="34" charset="0"/>
              </a:rPr>
              <a:t>THANK  YOU </a:t>
            </a:r>
            <a:endParaRPr lang="zh-CN" altLang="en-US" sz="12000" dirty="0">
              <a:solidFill>
                <a:srgbClr val="D3CE3D"/>
              </a:solidFill>
              <a:latin typeface="Calibri" panose="020F0502020204030204" pitchFamily="34" charset="0"/>
              <a:ea typeface="微软雅黑" panose="020B0503020204020204" pitchFamily="34" charset="-122"/>
              <a:sym typeface="Calibri" panose="020F0502020204030204" pitchFamily="34"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d54ed76c-ebf2-4d46-a243-391517a0e57e}"/>
  <p:tag name="KSO_WM_UNIT_TYPE" val="i"/>
</p:tagLst>
</file>

<file path=ppt/tags/tag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f1e6c260-4b88-4562-8219-55b321e039e5}"/>
  <p:tag name="KSO_WM_UNIT_TYPE" val="i"/>
</p:tagLst>
</file>

<file path=ppt/tags/tag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89.xml><?xml version="1.0" encoding="utf-8"?>
<p:tagLst xmlns:p="http://schemas.openxmlformats.org/presentationml/2006/main">
  <p:tag name="KSO_WM_UNIT_FILL_FORE_SCHEMECOLOR_INDEX_1_BRIGHTNESS" val="1"/>
  <p:tag name="KSO_WM_UNIT_FILL_FORE_SCHEMECOLOR_INDEX_1" val="5"/>
  <p:tag name="KSO_WM_UNIT_FILL_FORE_SCHEMECOLOR_INDEX_1_POS" val="0.57"/>
  <p:tag name="KSO_WM_UNIT_FILL_FORE_SCHEMECOLOR_INDEX_1_TRANS" val="1"/>
  <p:tag name="KSO_WM_UNIT_FILL_FORE_SCHEMECOLOR_INDEX_2_BRIGHTNESS" val="-0.15"/>
  <p:tag name="KSO_WM_UNIT_FILL_FORE_SCHEMECOLOR_INDEX_2" val="14"/>
  <p:tag name="KSO_WM_UNIT_FILL_FORE_SCHEMECOLOR_INDEX_2_POS" val="1"/>
  <p:tag name="KSO_WM_UNIT_FILL_FORE_SCHEMECOLOR_INDEX_2_TRANS" val="0.61"/>
  <p:tag name="KSO_WM_UNIT_FILL_GRADIENT_TYPE" val="0"/>
  <p:tag name="KSO_WM_UNIT_FILL_GRADIENT_ANGLE" val="270"/>
  <p:tag name="KSO_WM_UNIT_FILL_GRADIENT_DIRECTION" val="6"/>
  <p:tag name="KSO_WM_UNIT_FILL_TYPE" val="3"/>
</p:tagLst>
</file>

<file path=ppt/tags/tag9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91.xml><?xml version="1.0" encoding="utf-8"?>
<p:tagLst xmlns:p="http://schemas.openxmlformats.org/presentationml/2006/main">
  <p:tag name="KSO_WM_SPECIAL_SOURCE" val="bdnull"/>
  <p:tag name="KSO_WM_SLIDE_BK_DARK_LIGHT" val="2"/>
  <p:tag name="KSO_WM_SLIDE_BACKGROUND_TYPE" val="general"/>
</p:tagLst>
</file>

<file path=ppt/tags/tag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1735c22-36a5-4594-a294-046a08e64f39}"/>
  <p:tag name="KSO_WM_UNIT_TYPE" val="i"/>
</p:tagLst>
</file>

<file path=ppt/tags/tag9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31f33446-2ab0-4b14-8503-da8eac741a2a}"/>
  <p:tag name="KSO_WM_UNIT_TYPE" val="i"/>
</p:tagLst>
</file>

<file path=ppt/tags/tag94.xml><?xml version="1.0" encoding="utf-8"?>
<p:tagLst xmlns:p="http://schemas.openxmlformats.org/presentationml/2006/main">
  <p:tag name="KSO_WM_UNIT_TEXT_FILL_FORE_SCHEMECOLOR_INDEX_BRIGHTNESS" val="0"/>
  <p:tag name="KSO_WM_UNIT_TEXT_FILL_FORE_SCHEMECOLOR_INDEX" val="1"/>
  <p:tag name="KSO_WM_UNIT_TEXT_FILL_TYPE" val="1"/>
</p:tagLst>
</file>

<file path=ppt/tags/tag9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96.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97.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98.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99.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00.xml><?xml version="1.0" encoding="utf-8"?>
<p:tagLst xmlns:p="http://schemas.openxmlformats.org/presentationml/2006/main">
  <p:tag name="KSO_WM_UNIT_FILL_FORE_SCHEMECOLOR_INDEX_BRIGHTNESS" val="-0.3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01.xml><?xml version="1.0" encoding="utf-8"?>
<p:tagLst xmlns:p="http://schemas.openxmlformats.org/presentationml/2006/main">
  <p:tag name="KSO_WM_UNIT_FILL_FORE_SCHEMECOLOR_INDEX_BRIGHTNESS" val="-0.2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02.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03.xml><?xml version="1.0" encoding="utf-8"?>
<p:tagLst xmlns:p="http://schemas.openxmlformats.org/presentationml/2006/main">
  <p:tag name="KSO_WM_UNIT_FILL_FORE_SCHEMECOLOR_INDEX_BRIGHTNESS" val="-0.2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04.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0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06.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07.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08.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09.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10.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11.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12.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13.xml><?xml version="1.0" encoding="utf-8"?>
<p:tagLst xmlns:p="http://schemas.openxmlformats.org/presentationml/2006/main">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14.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15.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16.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1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18.xml><?xml version="1.0" encoding="utf-8"?>
<p:tagLst xmlns:p="http://schemas.openxmlformats.org/presentationml/2006/main">
  <p:tag name="KSO_WM_SPECIAL_SOURCE" val="bdnull"/>
  <p:tag name="KSO_WM_SLIDE_BK_DARK_LIGHT" val="2"/>
  <p:tag name="KSO_WM_SLIDE_BACKGROUND_TYPE" val="general"/>
</p:tagLst>
</file>

<file path=ppt/tags/tag119.xml><?xml version="1.0" encoding="utf-8"?>
<p:tagLst xmlns:p="http://schemas.openxmlformats.org/presentationml/2006/main">
  <p:tag name="KSO_WM_UNIT_COLOR_SCHEME_SHAPE_ID" val="18"/>
  <p:tag name="KSO_WM_UNIT_COLOR_SCHEME_PARENT_PAGE" val="0_3"/>
  <p:tag name="KSO_WM_UNIT_DECOLORIZATION" val="1"/>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LAYERLEVEL" val="1_1"/>
  <p:tag name="KSO_WM_TAG_VERSION" val="1.0"/>
  <p:tag name="KSO_WM_BEAUTIFY_FLAG" val="#wm#"/>
  <p:tag name="KSO_WM_TEMPLATE_CATEGORY" val="custom"/>
  <p:tag name="KSO_WM_TEMPLATE_INDEX" val="20204337"/>
  <p:tag name="KSO_WM_UNIT_ID" val="custom20204337_3*l_i*1_1"/>
  <p:tag name="KSO_WM_UNIT_FILL_FORE_SCHEMECOLOR_INDEX" val="5"/>
  <p:tag name="KSO_WM_UNIT_FILL_TYPE" val="1"/>
  <p:tag name="KSO_WM_UNIT_TEXT_FILL_FORE_SCHEMECOLOR_INDEX" val="13"/>
  <p:tag name="KSO_WM_UNIT_TEXT_FILL_TYPE" val="1"/>
  <p:tag name="KSO_WM_UNIT_USESOURCEFORMAT_APPLY" val="1"/>
</p:tagLst>
</file>

<file path=ppt/tags/tag120.xml><?xml version="1.0" encoding="utf-8"?>
<p:tagLst xmlns:p="http://schemas.openxmlformats.org/presentationml/2006/main">
  <p:tag name="KSO_WM_UNIT_COLOR_SCHEME_SHAPE_ID" val="27"/>
  <p:tag name="KSO_WM_UNIT_COLOR_SCHEME_PARENT_PAGE" val="0_3"/>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LAYERLEVEL" val="1_1_1"/>
  <p:tag name="KSO_WM_TAG_VERSION" val="1.0"/>
  <p:tag name="KSO_WM_BEAUTIFY_FLAG" val="#wm#"/>
  <p:tag name="KSO_WM_UNIT_PRESET_TEXT" val="单击此处输入你的正文，文字是您思想的提炼"/>
  <p:tag name="KSO_WM_TEMPLATE_CATEGORY" val="custom"/>
  <p:tag name="KSO_WM_TEMPLATE_INDEX" val="20204337"/>
  <p:tag name="KSO_WM_UNIT_ID" val="custom20204337_3*l_h_f*1_1_1"/>
  <p:tag name="KSO_WM_UNIT_SUBTYPE" val="a"/>
  <p:tag name="KSO_WM_UNIT_TEXT_FILL_FORE_SCHEMECOLOR_INDEX" val="13"/>
  <p:tag name="KSO_WM_UNIT_TEXT_FILL_TYPE" val="1"/>
  <p:tag name="KSO_WM_UNIT_USESOURCEFORMAT_APPLY" val="1"/>
</p:tagLst>
</file>

<file path=ppt/tags/tag121.xml><?xml version="1.0" encoding="utf-8"?>
<p:tagLst xmlns:p="http://schemas.openxmlformats.org/presentationml/2006/main">
  <p:tag name="KSO_WM_UNIT_COLOR_SCHEME_SHAPE_ID" val="19"/>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LAYERLEVEL" val="1_1_1"/>
  <p:tag name="KSO_WM_TAG_VERSION" val="1.0"/>
  <p:tag name="KSO_WM_BEAUTIFY_FLAG" val="#wm#"/>
  <p:tag name="KSO_WM_TEMPLATE_CATEGORY" val="custom"/>
  <p:tag name="KSO_WM_TEMPLATE_INDEX" val="20204337"/>
  <p:tag name="KSO_WM_UNIT_ID" val="custom20204337_3*l_h_i*1_1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122.xml><?xml version="1.0" encoding="utf-8"?>
<p:tagLst xmlns:p="http://schemas.openxmlformats.org/presentationml/2006/main">
  <p:tag name="KSO_WM_UNIT_COLOR_SCHEME_SHAPE_ID" val="26"/>
  <p:tag name="KSO_WM_UNIT_COLOR_SCHEME_PARENT_PAGE" val="0_3"/>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LAYERLEVEL" val="1_1_1"/>
  <p:tag name="KSO_WM_TAG_VERSION" val="1.0"/>
  <p:tag name="KSO_WM_BEAUTIFY_FLAG" val="#wm#"/>
  <p:tag name="KSO_WM_UNIT_PRESET_TEXT" val="单击此处输入你的正文，文字是您思想的提炼"/>
  <p:tag name="KSO_WM_TEMPLATE_CATEGORY" val="custom"/>
  <p:tag name="KSO_WM_TEMPLATE_INDEX" val="20204337"/>
  <p:tag name="KSO_WM_UNIT_ID" val="custom20204337_3*l_h_f*1_2_1"/>
  <p:tag name="KSO_WM_UNIT_SUBTYPE" val="a"/>
  <p:tag name="KSO_WM_UNIT_TEXT_FILL_FORE_SCHEMECOLOR_INDEX" val="13"/>
  <p:tag name="KSO_WM_UNIT_TEXT_FILL_TYPE" val="1"/>
  <p:tag name="KSO_WM_UNIT_USESOURCEFORMAT_APPLY" val="1"/>
</p:tagLst>
</file>

<file path=ppt/tags/tag123.xml><?xml version="1.0" encoding="utf-8"?>
<p:tagLst xmlns:p="http://schemas.openxmlformats.org/presentationml/2006/main">
  <p:tag name="KSO_WM_UNIT_COLOR_SCHEME_SHAPE_ID" val="20"/>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LAYERLEVEL" val="1_1_1"/>
  <p:tag name="KSO_WM_TAG_VERSION" val="1.0"/>
  <p:tag name="KSO_WM_BEAUTIFY_FLAG" val="#wm#"/>
  <p:tag name="KSO_WM_TEMPLATE_CATEGORY" val="custom"/>
  <p:tag name="KSO_WM_TEMPLATE_INDEX" val="20204337"/>
  <p:tag name="KSO_WM_UNIT_ID" val="custom20204337_3*l_h_i*1_2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124.xml><?xml version="1.0" encoding="utf-8"?>
<p:tagLst xmlns:p="http://schemas.openxmlformats.org/presentationml/2006/main">
  <p:tag name="KSO_WM_UNIT_COLOR_SCHEME_SHAPE_ID" val="25"/>
  <p:tag name="KSO_WM_UNIT_COLOR_SCHEME_PARENT_PAGE" val="0_3"/>
  <p:tag name="KSO_WM_UNIT_NOCLEAR" val="0"/>
  <p:tag name="KSO_WM_UNIT_VALUE" val="48"/>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LAYERLEVEL" val="1_1_1"/>
  <p:tag name="KSO_WM_TAG_VERSION" val="1.0"/>
  <p:tag name="KSO_WM_BEAUTIFY_FLAG" val="#wm#"/>
  <p:tag name="KSO_WM_UNIT_PRESET_TEXT" val="单击此处添加文本具体内容"/>
  <p:tag name="KSO_WM_TEMPLATE_CATEGORY" val="custom"/>
  <p:tag name="KSO_WM_TEMPLATE_INDEX" val="20204337"/>
  <p:tag name="KSO_WM_UNIT_ID" val="custom20204337_3*l_h_f*1_3_1"/>
  <p:tag name="KSO_WM_UNIT_SUBTYPE" val="a"/>
  <p:tag name="KSO_WM_UNIT_TEXT_FILL_FORE_SCHEMECOLOR_INDEX" val="13"/>
  <p:tag name="KSO_WM_UNIT_TEXT_FILL_TYPE" val="1"/>
  <p:tag name="KSO_WM_UNIT_USESOURCEFORMAT_APPLY" val="1"/>
</p:tagLst>
</file>

<file path=ppt/tags/tag125.xml><?xml version="1.0" encoding="utf-8"?>
<p:tagLst xmlns:p="http://schemas.openxmlformats.org/presentationml/2006/main">
  <p:tag name="KSO_WM_UNIT_COLOR_SCHEME_SHAPE_ID" val="21"/>
  <p:tag name="KSO_WM_UNIT_COLOR_SCHEME_PARENT_PAGE" val="0_3"/>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LAYERLEVEL" val="1_1_1"/>
  <p:tag name="KSO_WM_TAG_VERSION" val="1.0"/>
  <p:tag name="KSO_WM_BEAUTIFY_FLAG" val="#wm#"/>
  <p:tag name="KSO_WM_TEMPLATE_CATEGORY" val="custom"/>
  <p:tag name="KSO_WM_TEMPLATE_INDEX" val="20204337"/>
  <p:tag name="KSO_WM_UNIT_ID" val="custom20204337_3*l_h_i*1_3_1"/>
  <p:tag name="KSO_WM_UNIT_FILL_FORE_SCHEMECOLOR_INDEX" val="16"/>
  <p:tag name="KSO_WM_UNIT_FILL_TYPE" val="1"/>
  <p:tag name="KSO_WM_UNIT_LINE_FORE_SCHEMECOLOR_INDEX" val="14"/>
  <p:tag name="KSO_WM_UNIT_LINE_FILL_TYPE" val="2"/>
  <p:tag name="KSO_WM_UNIT_TEXT_FILL_FORE_SCHEMECOLOR_INDEX" val="5"/>
  <p:tag name="KSO_WM_UNIT_TEXT_FILL_TYPE" val="1"/>
  <p:tag name="KSO_WM_UNIT_USESOURCEFORMAT_APPLY" val="1"/>
</p:tagLst>
</file>

<file path=ppt/tags/tag126.xml><?xml version="1.0" encoding="utf-8"?>
<p:tagLst xmlns:p="http://schemas.openxmlformats.org/presentationml/2006/main">
  <p:tag name="KSO_WM_UNIT_ISCONTENTSTITLE" val="0"/>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b"/>
  <p:tag name="KSO_WM_UNIT_INDEX" val="1"/>
  <p:tag name="KSO_WM_UNIT_LAYERLEVEL" val="1"/>
  <p:tag name="KSO_WM_TAG_VERSION" val="1.0"/>
  <p:tag name="KSO_WM_BEAUTIFY_FLAG" val="#wm#"/>
  <p:tag name="KSO_WM_UNIT_PRESET_TEXT" val="CONTENTS"/>
  <p:tag name="KSO_WM_TEMPLATE_CATEGORY" val="custom"/>
  <p:tag name="KSO_WM_TEMPLATE_INDEX" val="20204337"/>
  <p:tag name="KSO_WM_UNIT_ID" val="custom20204337_3*b*1"/>
  <p:tag name="KSO_WM_UNIT_ISNUMDGMTITLE" val="0"/>
  <p:tag name="KSO_WM_UNIT_TEXT_FILL_FORE_SCHEMECOLOR_INDEX" val="13"/>
  <p:tag name="KSO_WM_UNIT_TEXT_FILL_TYPE" val="1"/>
  <p:tag name="KSO_WM_UNIT_USESOURCEFORMAT_APPLY" val="1"/>
</p:tagLst>
</file>

<file path=ppt/tags/tag127.xml><?xml version="1.0" encoding="utf-8"?>
<p:tagLst xmlns:p="http://schemas.openxmlformats.org/presentationml/2006/main">
  <p:tag name="KSO_WM_UNIT_ISCONTENTSTITLE" val="1"/>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LAYERLEVEL" val="1"/>
  <p:tag name="KSO_WM_TAG_VERSION" val="1.0"/>
  <p:tag name="KSO_WM_BEAUTIFY_FLAG" val="#wm#"/>
  <p:tag name="KSO_WM_UNIT_PRESET_TEXT" val="目 录"/>
  <p:tag name="KSO_WM_TEMPLATE_CATEGORY" val="custom"/>
  <p:tag name="KSO_WM_TEMPLATE_INDEX" val="20204337"/>
  <p:tag name="KSO_WM_UNIT_ID" val="custom20204337_3*a*1"/>
  <p:tag name="KSO_WM_UNIT_ISNUMDGMTITLE" val="0"/>
  <p:tag name="KSO_WM_UNIT_TEXT_FILL_FORE_SCHEMECOLOR_INDEX" val="13"/>
  <p:tag name="KSO_WM_UNIT_TEXT_FILL_TYPE" val="1"/>
  <p:tag name="KSO_WM_UNIT_USESOURCEFORMAT_APPLY" val="1"/>
</p:tagLst>
</file>

<file path=ppt/tags/tag128.xml><?xml version="1.0" encoding="utf-8"?>
<p:tagLst xmlns:p="http://schemas.openxmlformats.org/presentationml/2006/main">
  <p:tag name="KSO_WM_TEMPLATE_SUBCATEGORY" val="0"/>
  <p:tag name="KSO_WM_SLIDE_TYPE" val="contents"/>
  <p:tag name="KSO_WM_SLIDE_SUBTYPE" val="diag"/>
  <p:tag name="KSO_WM_SLIDE_ITEM_CNT" val="3"/>
  <p:tag name="KSO_WM_SLIDE_INDEX" val="3"/>
  <p:tag name="KSO_WM_DIAGRAM_GROUP_CODE" val="l1-1"/>
  <p:tag name="KSO_WM_SLIDE_DIAGTYPE" val="l"/>
  <p:tag name="KSO_WM_TAG_VERSION" val="1.0"/>
  <p:tag name="KSO_WM_BEAUTIFY_FLAG" val="#wm#"/>
  <p:tag name="KSO_WM_SLIDE_LAYOUT" val="a_b_l"/>
  <p:tag name="KSO_WM_SLIDE_LAYOUT_CNT" val="1_1_1"/>
  <p:tag name="KSO_WM_TEMPLATE_MASTER_TYPE" val="1"/>
  <p:tag name="KSO_WM_TEMPLATE_COLOR_TYPE" val="1"/>
  <p:tag name="KSO_WM_TEMPLATE_CATEGORY" val="custom"/>
  <p:tag name="KSO_WM_TEMPLATE_INDEX" val="20204337"/>
  <p:tag name="KSO_WM_SLIDE_ID" val="custom20204337_3"/>
  <p:tag name="KSO_WM_SPECIAL_SOURCE" val="bdnull"/>
</p:tagLst>
</file>

<file path=ppt/tags/tag129.xml><?xml version="1.0" encoding="utf-8"?>
<p:tagLst xmlns:p="http://schemas.openxmlformats.org/presentationml/2006/main">
  <p:tag name="PA" val="v5.2.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5"/>
  <p:tag name="KSO_WM_UNIT_TYPE" val="a"/>
  <p:tag name="KSO_WM_UNIT_INDEX" val="1"/>
  <p:tag name="KSO_WM_UNIT_PRESET_TEXT" val="PART 01"/>
  <p:tag name="KSO_WM_TEMPLATE_CATEGORY" val="custom"/>
  <p:tag name="KSO_WM_TEMPLATE_INDEX" val="20204337"/>
  <p:tag name="KSO_WM_UNIT_ID" val="custom20204337_6*a*1"/>
  <p:tag name="KSO_WM_UNIT_ISNUMDGMTITLE" val="0"/>
</p:tagLst>
</file>

<file path=ppt/tags/tag131.xml><?xml version="1.0" encoding="utf-8"?>
<p:tagLst xmlns:p="http://schemas.openxmlformats.org/presentationml/2006/main">
  <p:tag name="KSO_WM_TEMPLATE_SUBCATEGORY" val="0"/>
  <p:tag name="KSO_WM_SLIDE_TYPE" val="sectionTitle"/>
  <p:tag name="KSO_WM_SLIDE_SUBTYPE" val="pureTxt"/>
  <p:tag name="KSO_WM_SLIDE_ITEM_CNT" val="0"/>
  <p:tag name="KSO_WM_SLIDE_INDEX" val="7"/>
  <p:tag name="KSO_WM_TAG_VERSION" val="1.0"/>
  <p:tag name="KSO_WM_BEAUTIFY_FLAG" val="#wm#"/>
  <p:tag name="KSO_WM_SLIDE_LAYOUT" val="a"/>
  <p:tag name="KSO_WM_SLIDE_LAYOUT_CNT" val="1"/>
  <p:tag name="KSO_WM_TEMPLATE_MASTER_TYPE" val="1"/>
  <p:tag name="KSO_WM_TEMPLATE_COLOR_TYPE" val="1"/>
  <p:tag name="KSO_WM_TEMPLATE_CATEGORY" val="custom"/>
  <p:tag name="KSO_WM_TEMPLATE_INDEX" val="20204337"/>
  <p:tag name="KSO_WM_SLIDE_ID" val="custom20204337_7"/>
  <p:tag name="KSO_WM_SPECIAL_SOURCE" val="bdnull"/>
</p:tagLst>
</file>

<file path=ppt/tags/tag13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a87bef68-0dcf-4f26-a128-70a2d34073d1}"/>
  <p:tag name="KSO_WM_UNIT_TYPE" val="i"/>
</p:tagLst>
</file>

<file path=ppt/tags/tag13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a7f88b7-442e-44a8-b497-33343799ca02}"/>
  <p:tag name="KSO_WM_UNIT_TYPE" val="i"/>
</p:tagLst>
</file>

<file path=ppt/tags/tag1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35.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13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6"/>
  <p:tag name="KSO_WM_UNIT_TEXT_FILL_TYPE" val="1"/>
</p:tagLst>
</file>

<file path=ppt/tags/tag137.xml><?xml version="1.0" encoding="utf-8"?>
<p:tagLst xmlns:p="http://schemas.openxmlformats.org/presentationml/2006/main">
  <p:tag name="KSO_WM_SPECIAL_SOURCE" val="bdnull"/>
  <p:tag name="KSO_WM_SLIDE_BK_DARK_LIGHT" val="2"/>
  <p:tag name="KSO_WM_SLIDE_BACKGROUND_TYPE" val="general"/>
</p:tagLst>
</file>

<file path=ppt/tags/tag13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cf2df281-18e6-46f9-9431-ea757b75b431}"/>
  <p:tag name="KSO_WM_UNIT_TYPE" val="i"/>
</p:tagLst>
</file>

<file path=ppt/tags/tag13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cc488b6-d4e3-498a-b16c-6567489322ee}"/>
  <p:tag name="KSO_WM_UNIT_TYPE" val="i"/>
</p:tagLst>
</file>

<file path=ppt/tags/tag140.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1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4.xml><?xml version="1.0" encoding="utf-8"?>
<p:tagLst xmlns:p="http://schemas.openxmlformats.org/presentationml/2006/main">
  <p:tag name="KSO_WM_UNIT_LINE_FORE_SCHEMECOLOR_INDEX_BRIGHTNESS" val="0.5"/>
  <p:tag name="KSO_WM_UNIT_LINE_FORE_SCHEMECOLOR_INDEX" val="13"/>
  <p:tag name="KSO_WM_UNIT_LINE_FILL_TYPE" val="2"/>
</p:tagLst>
</file>

<file path=ppt/tags/tag145.xml><?xml version="1.0" encoding="utf-8"?>
<p:tagLst xmlns:p="http://schemas.openxmlformats.org/presentationml/2006/main">
  <p:tag name="KSO_WM_UNIT_LINE_FORE_SCHEMECOLOR_INDEX_BRIGHTNESS" val="0.5"/>
  <p:tag name="KSO_WM_UNIT_LINE_FORE_SCHEMECOLOR_INDEX" val="13"/>
  <p:tag name="KSO_WM_UNIT_LINE_FILL_TYPE" val="2"/>
</p:tagLst>
</file>

<file path=ppt/tags/tag146.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35"/>
  <p:tag name="KSO_WM_UNIT_TEXT_FILL_FORE_SCHEMECOLOR_INDEX" val="13"/>
  <p:tag name="KSO_WM_UNIT_TEXT_FILL_TYPE" val="1"/>
</p:tagLst>
</file>

<file path=ppt/tags/tag1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48.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35"/>
  <p:tag name="KSO_WM_UNIT_TEXT_FILL_FORE_SCHEMECOLOR_INDEX" val="13"/>
  <p:tag name="KSO_WM_UNIT_TEXT_FILL_TYPE" val="1"/>
</p:tagLst>
</file>

<file path=ppt/tags/tag1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0.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35"/>
  <p:tag name="KSO_WM_UNIT_TEXT_FILL_FORE_SCHEMECOLOR_INDEX" val="13"/>
  <p:tag name="KSO_WM_UNIT_TEXT_FILL_TYPE" val="1"/>
</p:tagLst>
</file>

<file path=ppt/tags/tag1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52.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153.xml><?xml version="1.0" encoding="utf-8"?>
<p:tagLst xmlns:p="http://schemas.openxmlformats.org/presentationml/2006/main">
  <p:tag name="KSO_WM_SPECIAL_SOURCE" val="bdnull"/>
  <p:tag name="KSO_WM_SLIDE_BK_DARK_LIGHT" val="2"/>
  <p:tag name="KSO_WM_SLIDE_BACKGROUND_TYPE" val="general"/>
</p:tagLst>
</file>

<file path=ppt/tags/tag15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5e91431-1a76-45e6-84b5-4e484a0b7553}"/>
  <p:tag name="KSO_WM_UNIT_TYPE" val="i"/>
</p:tagLst>
</file>

<file path=ppt/tags/tag15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87e49c23-4bdf-4f28-bf60-f603f06591df}"/>
  <p:tag name="KSO_WM_UNIT_TYPE" val="i"/>
</p:tagLst>
</file>

<file path=ppt/tags/tag156.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57.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58.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59.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60.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61.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62.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13"/>
  <p:tag name="KSO_WM_UNIT_TEXT_FILL_TYPE" val="1"/>
</p:tagLst>
</file>

<file path=ppt/tags/tag163.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64.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65.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66.xml><?xml version="1.0" encoding="utf-8"?>
<p:tagLst xmlns:p="http://schemas.openxmlformats.org/presentationml/2006/main">
  <p:tag name="KSO_WM_UNIT_FILL_FORE_SCHEMECOLOR_INDEX_BRIGHTNESS" val="0.5"/>
  <p:tag name="KSO_WM_UNIT_FILL_FORE_SCHEMECOLOR_INDEX" val="13"/>
  <p:tag name="KSO_WM_UNIT_FILL_TYPE" val="1"/>
  <p:tag name="KSO_WM_UNIT_TEXT_FILL_FORE_SCHEMECOLOR_INDEX_BRIGHTNESS" val="0"/>
  <p:tag name="KSO_WM_UNIT_TEXT_FILL_FORE_SCHEMECOLOR_INDEX" val="13"/>
  <p:tag name="KSO_WM_UNIT_TEXT_FILL_TYPE" val="1"/>
</p:tagLst>
</file>

<file path=ppt/tags/tag167.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68.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6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Lst>
</file>

<file path=ppt/tags/tag170.xml><?xml version="1.0" encoding="utf-8"?>
<p:tagLst xmlns:p="http://schemas.openxmlformats.org/presentationml/2006/main">
  <p:tag name="KSO_WM_UNIT_TEXT_FILL_FORE_SCHEMECOLOR_INDEX_BRIGHTNESS" val="0"/>
  <p:tag name="KSO_WM_UNIT_TEXT_FILL_FORE_SCHEMECOLOR_INDEX" val="1"/>
  <p:tag name="KSO_WM_UNIT_TEXT_FILL_TYPE" val="1"/>
</p:tagLst>
</file>

<file path=ppt/tags/tag171.xml><?xml version="1.0" encoding="utf-8"?>
<p:tagLst xmlns:p="http://schemas.openxmlformats.org/presentationml/2006/main">
  <p:tag name="KSO_WM_UNIT_TEXT_FILL_FORE_SCHEMECOLOR_INDEX_BRIGHTNESS" val="-0.75"/>
  <p:tag name="KSO_WM_UNIT_TEXT_FILL_FORE_SCHEMECOLOR_INDEX" val="16"/>
  <p:tag name="KSO_WM_UNIT_TEXT_FILL_TYPE" val="1"/>
</p:tagLst>
</file>

<file path=ppt/tags/tag172.xml><?xml version="1.0" encoding="utf-8"?>
<p:tagLst xmlns:p="http://schemas.openxmlformats.org/presentationml/2006/main">
  <p:tag name="KSO_WM_SPECIAL_SOURCE" val="bdnull"/>
  <p:tag name="KSO_WM_SLIDE_BK_DARK_LIGHT" val="2"/>
  <p:tag name="KSO_WM_SLIDE_BACKGROUND_TYPE" val="general"/>
</p:tagLst>
</file>

<file path=ppt/tags/tag17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5675c837-2415-41f1-abf2-203710ea1412}"/>
  <p:tag name="KSO_WM_UNIT_TYPE" val="i"/>
</p:tagLst>
</file>

<file path=ppt/tags/tag17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90e3f30-3b4d-4833-ae54-9dd12a312886}"/>
  <p:tag name="KSO_WM_UNIT_TYPE" val="i"/>
</p:tagLst>
</file>

<file path=ppt/tags/tag1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7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7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7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179.xml><?xml version="1.0" encoding="utf-8"?>
<p:tagLst xmlns:p="http://schemas.openxmlformats.org/presentationml/2006/main">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5"/>
  <p:tag name="KSO_WM_UNIT_TEXT_FILL_TYPE" val="1"/>
</p:tagLst>
</file>

<file path=ppt/tags/tag180.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5"/>
  <p:tag name="KSO_WM_UNIT_TEXT_FILL_TYPE" val="1"/>
</p:tagLst>
</file>

<file path=ppt/tags/tag181.xml><?xml version="1.0" encoding="utf-8"?>
<p:tagLst xmlns:p="http://schemas.openxmlformats.org/presentationml/2006/main">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5"/>
  <p:tag name="KSO_WM_UNIT_TEXT_FILL_TYPE" val="1"/>
</p:tagLst>
</file>

<file path=ppt/tags/tag182.xml><?xml version="1.0" encoding="utf-8"?>
<p:tagLst xmlns:p="http://schemas.openxmlformats.org/presentationml/2006/main">
  <p:tag name="KSO_WM_SPECIAL_SOURCE" val="bdnull"/>
  <p:tag name="KSO_WM_SLIDE_BK_DARK_LIGHT" val="2"/>
  <p:tag name="KSO_WM_SLIDE_BACKGROUND_TYPE" val="general"/>
</p:tagLst>
</file>

<file path=ppt/tags/tag18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8604e9f4-cc13-421b-a78a-ee61df29a2a8}"/>
  <p:tag name="KSO_WM_UNIT_TYPE" val="i"/>
</p:tagLst>
</file>

<file path=ppt/tags/tag1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3f8a280-a5f4-4278-9e1e-50d339500d37}"/>
  <p:tag name="KSO_WM_UNIT_TYPE" val="i"/>
</p:tagLst>
</file>

<file path=ppt/tags/tag1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1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2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3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8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49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0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1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2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3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4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6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7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2.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3.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4.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6.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89.xml><?xml version="1.0" encoding="utf-8"?>
<p:tagLst xmlns:p="http://schemas.openxmlformats.org/presentationml/2006/main">
  <p:tag name="KSO_WM_SPECIAL_SOURCE" val="bdnull"/>
  <p:tag name="KSO_WM_SLIDE_BK_DARK_LIGHT" val="2"/>
  <p:tag name="KSO_WM_SLIDE_BACKGROUND_TYPE" val="general"/>
</p:tagLst>
</file>

<file path=ppt/tags/tag5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5"/>
  <p:tag name="KSO_WM_UNIT_TYPE" val="a"/>
  <p:tag name="KSO_WM_UNIT_INDEX" val="1"/>
  <p:tag name="KSO_WM_UNIT_PRESET_TEXT" val="PART 01"/>
  <p:tag name="KSO_WM_TEMPLATE_CATEGORY" val="custom"/>
  <p:tag name="KSO_WM_TEMPLATE_INDEX" val="20204337"/>
  <p:tag name="KSO_WM_UNIT_ID" val="custom20204337_6*a*1"/>
  <p:tag name="KSO_WM_UNIT_ISNUMDGMTITLE" val="0"/>
</p:tagLst>
</file>

<file path=ppt/tags/tag591.xml><?xml version="1.0" encoding="utf-8"?>
<p:tagLst xmlns:p="http://schemas.openxmlformats.org/presentationml/2006/main">
  <p:tag name="PA" val="v5.2.2"/>
</p:tagLst>
</file>

<file path=ppt/tags/tag592.xml><?xml version="1.0" encoding="utf-8"?>
<p:tagLst xmlns:p="http://schemas.openxmlformats.org/presentationml/2006/main">
  <p:tag name="KSO_WM_TEMPLATE_SUBCATEGORY" val="0"/>
  <p:tag name="KSO_WM_SLIDE_TYPE" val="sectionTitle"/>
  <p:tag name="KSO_WM_SLIDE_SUBTYPE" val="pureTxt"/>
  <p:tag name="KSO_WM_SLIDE_ITEM_CNT" val="0"/>
  <p:tag name="KSO_WM_SLIDE_INDEX" val="7"/>
  <p:tag name="KSO_WM_TAG_VERSION" val="1.0"/>
  <p:tag name="KSO_WM_BEAUTIFY_FLAG" val="#wm#"/>
  <p:tag name="KSO_WM_SLIDE_LAYOUT" val="a"/>
  <p:tag name="KSO_WM_SLIDE_LAYOUT_CNT" val="1"/>
  <p:tag name="KSO_WM_TEMPLATE_MASTER_TYPE" val="1"/>
  <p:tag name="KSO_WM_TEMPLATE_COLOR_TYPE" val="1"/>
  <p:tag name="KSO_WM_TEMPLATE_CATEGORY" val="custom"/>
  <p:tag name="KSO_WM_TEMPLATE_INDEX" val="20204337"/>
  <p:tag name="KSO_WM_SLIDE_ID" val="custom20204337_7"/>
  <p:tag name="KSO_WM_SPECIAL_SOURCE" val="bdnull"/>
</p:tagLst>
</file>

<file path=ppt/tags/tag59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84b4cb18-33c9-4ced-867b-a4c1ab13141b}"/>
  <p:tag name="KSO_WM_UNIT_TYPE" val="i"/>
</p:tagLst>
</file>

<file path=ppt/tags/tag59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f17a01d-f285-4f65-826e-0612aa104d8c}"/>
  <p:tag name="KSO_WM_UNIT_TYPE" val="i"/>
</p:tagLst>
</file>

<file path=ppt/tags/tag595.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596.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597.xml><?xml version="1.0" encoding="utf-8"?>
<p:tagLst xmlns:p="http://schemas.openxmlformats.org/presentationml/2006/main">
  <p:tag name="KSO_WM_SPECIAL_SOURCE" val="bdnull"/>
  <p:tag name="KSO_WM_SLIDE_BK_DARK_LIGHT" val="2"/>
  <p:tag name="KSO_WM_SLIDE_BACKGROUND_TYPE" val="general"/>
</p:tagLst>
</file>

<file path=ppt/tags/tag59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9dcbd030-6a8f-4660-83e2-c5140e8f90fc}"/>
  <p:tag name="KSO_WM_UNIT_TYPE" val="i"/>
</p:tagLst>
</file>

<file path=ppt/tags/tag59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efe08e9-bb3b-482f-a8f1-ebcbc9fb76cb}"/>
  <p:tag name="KSO_WM_UNIT_TYPE" val="i"/>
</p:tagLst>
</file>

<file path=ppt/tags/tag60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0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602.xml><?xml version="1.0" encoding="utf-8"?>
<p:tagLst xmlns:p="http://schemas.openxmlformats.org/presentationml/2006/main">
  <p:tag name="KSO_WM_SPECIAL_SOURCE" val="bdnull"/>
  <p:tag name="KSO_WM_SLIDE_BK_DARK_LIGHT" val="2"/>
  <p:tag name="KSO_WM_SLIDE_BACKGROUND_TYPE" val="general"/>
</p:tagLst>
</file>

<file path=ppt/tags/tag60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7d0ef718-64b7-452d-85cc-079460db6de4}"/>
  <p:tag name="KSO_WM_UNIT_TYPE" val="i"/>
</p:tagLst>
</file>

<file path=ppt/tags/tag60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4ceddde4-ad01-427d-9e98-62c5ba25e2a0}"/>
  <p:tag name="KSO_WM_UNIT_TYPE" val="i"/>
</p:tagLst>
</file>

<file path=ppt/tags/tag605.xml><?xml version="1.0" encoding="utf-8"?>
<p:tagLst xmlns:p="http://schemas.openxmlformats.org/presentationml/2006/main">
  <p:tag name="KSO_WM_SPECIAL_SOURCE" val="bdnull"/>
  <p:tag name="KSO_WM_SLIDE_BK_DARK_LIGHT" val="2"/>
  <p:tag name="KSO_WM_SLIDE_BACKGROUND_TYPE" val="general"/>
</p:tagLst>
</file>

<file path=ppt/tags/tag60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a256bb5-5245-489d-b4b4-19839f6b6669}"/>
  <p:tag name="KSO_WM_UNIT_TYPE" val="i"/>
</p:tagLst>
</file>

<file path=ppt/tags/tag60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6329b44f-7227-4935-b1f8-374ade982bca}"/>
  <p:tag name="KSO_WM_UNIT_TYPE" val="i"/>
</p:tagLst>
</file>

<file path=ppt/tags/tag608.xml><?xml version="1.0" encoding="utf-8"?>
<p:tagLst xmlns:p="http://schemas.openxmlformats.org/presentationml/2006/main">
  <p:tag name="KSO_WM_SPECIAL_SOURCE" val="bdnull"/>
  <p:tag name="KSO_WM_SLIDE_BK_DARK_LIGHT" val="2"/>
  <p:tag name="KSO_WM_SLIDE_BACKGROUND_TYPE" val="general"/>
</p:tagLst>
</file>

<file path=ppt/tags/tag60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6b3b115e-5af1-443d-ad33-9cf53466362a}"/>
  <p:tag name="KSO_WM_UNIT_TYPE" val="i"/>
</p:tagLst>
</file>

<file path=ppt/tags/tag61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f1641f43-7a90-4d9d-8578-e1391b5f3f47}"/>
  <p:tag name="KSO_WM_UNIT_TYPE" val="i"/>
</p:tagLst>
</file>

<file path=ppt/tags/tag611.xml><?xml version="1.0" encoding="utf-8"?>
<p:tagLst xmlns:p="http://schemas.openxmlformats.org/presentationml/2006/main">
  <p:tag name="KSO_WM_SPECIAL_SOURCE" val="bdnull"/>
  <p:tag name="KSO_WM_SLIDE_BK_DARK_LIGHT" val="2"/>
  <p:tag name="KSO_WM_SLIDE_BACKGROUND_TYPE" val="general"/>
</p:tagLst>
</file>

<file path=ppt/tags/tag61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a65b0231-78fe-4546-9362-942a4b71df5d}"/>
  <p:tag name="KSO_WM_UNIT_TYPE" val="i"/>
</p:tagLst>
</file>

<file path=ppt/tags/tag61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ffc17152-c59d-45a7-8994-6cd2cfe8391c}"/>
  <p:tag name="KSO_WM_UNIT_TYPE" val="i"/>
</p:tagLst>
</file>

<file path=ppt/tags/tag614.xml><?xml version="1.0" encoding="utf-8"?>
<p:tagLst xmlns:p="http://schemas.openxmlformats.org/presentationml/2006/main">
  <p:tag name="KSO_WM_SPECIAL_SOURCE" val="bdnull"/>
  <p:tag name="KSO_WM_SLIDE_BK_DARK_LIGHT" val="2"/>
  <p:tag name="KSO_WM_SLIDE_BACKGROUND_TYPE" val="general"/>
</p:tagLst>
</file>

<file path=ppt/tags/tag61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426a36d5-8543-4605-94ef-875a0bddaf92}"/>
  <p:tag name="KSO_WM_UNIT_TYPE" val="i"/>
</p:tagLst>
</file>

<file path=ppt/tags/tag61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6097a41-8dbf-4cb4-8e3c-678f6965e5a4}"/>
  <p:tag name="KSO_WM_UNIT_TYPE" val="i"/>
</p:tagLst>
</file>

<file path=ppt/tags/tag61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618.xml><?xml version="1.0" encoding="utf-8"?>
<p:tagLst xmlns:p="http://schemas.openxmlformats.org/presentationml/2006/main">
  <p:tag name="KSO_WM_SPECIAL_SOURCE" val="bdnull"/>
  <p:tag name="KSO_WM_SLIDE_BK_DARK_LIGHT" val="2"/>
  <p:tag name="KSO_WM_SLIDE_BACKGROUND_TYPE" val="general"/>
</p:tagLst>
</file>

<file path=ppt/tags/tag61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e80c934-f9d5-49fe-abdb-e78d988e74e7}"/>
  <p:tag name="KSO_WM_UNIT_TYPE" val="i"/>
</p:tagLst>
</file>

<file path=ppt/tags/tag62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e79b3c06-887a-4cbf-a4f7-d408bd079e0c}"/>
  <p:tag name="KSO_WM_UNIT_TYPE" val="i"/>
</p:tagLst>
</file>

<file path=ppt/tags/tag621.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622.xml><?xml version="1.0" encoding="utf-8"?>
<p:tagLst xmlns:p="http://schemas.openxmlformats.org/presentationml/2006/main">
  <p:tag name="KSO_WM_SPECIAL_SOURCE" val="bdnull"/>
  <p:tag name="KSO_WM_SLIDE_BK_DARK_LIGHT" val="2"/>
  <p:tag name="KSO_WM_SLIDE_BACKGROUND_TYPE" val="general"/>
</p:tagLst>
</file>

<file path=ppt/tags/tag623.xml><?xml version="1.0" encoding="utf-8"?>
<p:tagLst xmlns:p="http://schemas.openxmlformats.org/presentationml/2006/main">
  <p:tag name="PA" val="v5.2.2"/>
</p:tagLst>
</file>

<file path=ppt/tags/tag6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5"/>
  <p:tag name="KSO_WM_UNIT_TYPE" val="a"/>
  <p:tag name="KSO_WM_UNIT_INDEX" val="1"/>
  <p:tag name="KSO_WM_UNIT_PRESET_TEXT" val="PART 01"/>
  <p:tag name="KSO_WM_TEMPLATE_CATEGORY" val="custom"/>
  <p:tag name="KSO_WM_TEMPLATE_INDEX" val="20204337"/>
  <p:tag name="KSO_WM_UNIT_ID" val="custom20204337_6*a*1"/>
  <p:tag name="KSO_WM_UNIT_ISNUMDGMTITLE" val="0"/>
</p:tagLst>
</file>

<file path=ppt/tags/tag625.xml><?xml version="1.0" encoding="utf-8"?>
<p:tagLst xmlns:p="http://schemas.openxmlformats.org/presentationml/2006/main">
  <p:tag name="KSO_WM_TEMPLATE_SUBCATEGORY" val="0"/>
  <p:tag name="KSO_WM_SLIDE_TYPE" val="sectionTitle"/>
  <p:tag name="KSO_WM_SLIDE_SUBTYPE" val="pureTxt"/>
  <p:tag name="KSO_WM_SLIDE_ITEM_CNT" val="0"/>
  <p:tag name="KSO_WM_SLIDE_INDEX" val="7"/>
  <p:tag name="KSO_WM_TAG_VERSION" val="1.0"/>
  <p:tag name="KSO_WM_BEAUTIFY_FLAG" val="#wm#"/>
  <p:tag name="KSO_WM_SLIDE_LAYOUT" val="a"/>
  <p:tag name="KSO_WM_SLIDE_LAYOUT_CNT" val="1"/>
  <p:tag name="KSO_WM_TEMPLATE_MASTER_TYPE" val="1"/>
  <p:tag name="KSO_WM_TEMPLATE_COLOR_TYPE" val="1"/>
  <p:tag name="KSO_WM_TEMPLATE_CATEGORY" val="custom"/>
  <p:tag name="KSO_WM_TEMPLATE_INDEX" val="20204337"/>
  <p:tag name="KSO_WM_SLIDE_ID" val="custom20204337_7"/>
  <p:tag name="KSO_WM_SPECIAL_SOURCE" val="bdnull"/>
</p:tagLst>
</file>

<file path=ppt/tags/tag62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4b33863a-90b4-49be-a1cf-e4759e97bf8b}"/>
  <p:tag name="KSO_WM_UNIT_TYPE" val="i"/>
</p:tagLst>
</file>

<file path=ppt/tags/tag62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2da5a7e-b4c3-41d7-be66-dbe44943189b}"/>
  <p:tag name="KSO_WM_UNIT_TYPE" val="i"/>
</p:tagLst>
</file>

<file path=ppt/tags/tag628.xml><?xml version="1.0" encoding="utf-8"?>
<p:tagLst xmlns:p="http://schemas.openxmlformats.org/presentationml/2006/main">
  <p:tag name="KSO_WM_SPECIAL_SOURCE" val="bdnull"/>
  <p:tag name="KSO_WM_SLIDE_BK_DARK_LIGHT" val="2"/>
  <p:tag name="KSO_WM_SLIDE_BACKGROUND_TYPE" val="general"/>
</p:tagLst>
</file>

<file path=ppt/tags/tag62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54a69c6d-f522-4750-bfff-c3fd37d33422}"/>
  <p:tag name="KSO_WM_UNIT_TYPE" val="i"/>
</p:tagLst>
</file>

<file path=ppt/tags/tag63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5080c587-1322-468f-a68f-714ec162afc4}"/>
  <p:tag name="KSO_WM_UNIT_TYPE" val="i"/>
</p:tagLst>
</file>

<file path=ppt/tags/tag63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3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34.xml><?xml version="1.0" encoding="utf-8"?>
<p:tagLst xmlns:p="http://schemas.openxmlformats.org/presentationml/2006/main">
  <p:tag name="KSO_WM_SPECIAL_SOURCE" val="bdnull"/>
  <p:tag name="KSO_WM_SLIDE_BK_DARK_LIGHT" val="2"/>
  <p:tag name="KSO_WM_SLIDE_BACKGROUND_TYPE" val="general"/>
</p:tagLst>
</file>

<file path=ppt/tags/tag63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af08dac-92b2-42a6-b2f8-8fc308454ca2}"/>
  <p:tag name="KSO_WM_UNIT_TYPE" val="i"/>
</p:tagLst>
</file>

<file path=ppt/tags/tag63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c34ba9fa-9fd8-465c-969f-ed437cdb5afe}"/>
  <p:tag name="KSO_WM_UNIT_TYPE" val="i"/>
</p:tagLst>
</file>

<file path=ppt/tags/tag63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3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39.xml><?xml version="1.0" encoding="utf-8"?>
<p:tagLst xmlns:p="http://schemas.openxmlformats.org/presentationml/2006/main">
  <p:tag name="KSO_WM_SPECIAL_SOURCE" val="bdnull"/>
  <p:tag name="KSO_WM_SLIDE_BK_DARK_LIGHT" val="2"/>
  <p:tag name="KSO_WM_SLIDE_BACKGROUND_TYPE" val="general"/>
</p:tagLst>
</file>

<file path=ppt/tags/tag64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2888052-6f44-440b-b1da-363802f36f15}"/>
  <p:tag name="KSO_WM_UNIT_TYPE" val="i"/>
</p:tagLst>
</file>

<file path=ppt/tags/tag64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8efb7ec9-8544-4780-8a14-e6da4a4b81b9}"/>
  <p:tag name="KSO_WM_UNIT_TYPE" val="i"/>
</p:tagLst>
</file>

<file path=ppt/tags/tag642.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4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4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45.xml><?xml version="1.0" encoding="utf-8"?>
<p:tagLst xmlns:p="http://schemas.openxmlformats.org/presentationml/2006/main">
  <p:tag name="KSO_WM_SPECIAL_SOURCE" val="bdnull"/>
  <p:tag name="KSO_WM_SLIDE_BK_DARK_LIGHT" val="2"/>
  <p:tag name="KSO_WM_SLIDE_BACKGROUND_TYPE" val="general"/>
</p:tagLst>
</file>

<file path=ppt/tags/tag64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8af034bc-aaa5-457f-bb18-66b333eda90d}"/>
  <p:tag name="KSO_WM_UNIT_TYPE" val="i"/>
</p:tagLst>
</file>

<file path=ppt/tags/tag64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02544aeb-9f55-457c-8811-065e09184823}"/>
  <p:tag name="KSO_WM_UNIT_TYPE" val="i"/>
</p:tagLst>
</file>

<file path=ppt/tags/tag648.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49.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50.xml><?xml version="1.0" encoding="utf-8"?>
<p:tagLst xmlns:p="http://schemas.openxmlformats.org/presentationml/2006/main">
  <p:tag name="KSO_WM_SPECIAL_SOURCE" val="bdnull"/>
  <p:tag name="KSO_WM_SLIDE_BK_DARK_LIGHT" val="2"/>
  <p:tag name="KSO_WM_SLIDE_BACKGROUND_TYPE" val="general"/>
</p:tagLst>
</file>

<file path=ppt/tags/tag65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2e93efca-9988-4f1c-8ee7-3d3a6d9414ea}"/>
  <p:tag name="KSO_WM_UNIT_TYPE" val="i"/>
</p:tagLst>
</file>

<file path=ppt/tags/tag65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10092d06-b47e-49ac-ab00-8f3f5cc7e475}"/>
  <p:tag name="KSO_WM_UNIT_TYPE" val="i"/>
</p:tagLst>
</file>

<file path=ppt/tags/tag653.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54.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5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5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57.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8.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59.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0.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1.xml><?xml version="1.0" encoding="utf-8"?>
<p:tagLst xmlns:p="http://schemas.openxmlformats.org/presentationml/2006/main">
  <p:tag name="KSO_WM_UNIT_TEXT_FILL_FORE_SCHEMECOLOR_INDEX_BRIGHTNESS" val="0"/>
  <p:tag name="KSO_WM_UNIT_TEXT_FILL_FORE_SCHEMECOLOR_INDEX" val="13"/>
  <p:tag name="KSO_WM_UNIT_TEXT_FILL_TYPE" val="1"/>
</p:tagLst>
</file>

<file path=ppt/tags/tag662.xml><?xml version="1.0" encoding="utf-8"?>
<p:tagLst xmlns:p="http://schemas.openxmlformats.org/presentationml/2006/main">
  <p:tag name="KSO_WM_SPECIAL_SOURCE" val="bdnull"/>
  <p:tag name="KSO_WM_SLIDE_BK_DARK_LIGHT" val="2"/>
  <p:tag name="KSO_WM_SLIDE_BACKGROUND_TYPE" val="general"/>
</p:tagLst>
</file>

<file path=ppt/tags/tag66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435accc6-2232-4399-9437-aa44c068eb34}"/>
  <p:tag name="KSO_WM_UNIT_TYPE" val="i"/>
</p:tagLst>
</file>

<file path=ppt/tags/tag66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WM_BEAUTIFY_SHAPE_IDENTITY" val="{7a092ba9-0b0f-4caa-afc8-bf98718b561b}"/>
  <p:tag name="KSO_WM_UNIT_TYPE" val="i"/>
</p:tagLst>
</file>

<file path=ppt/tags/tag665.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6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667.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668.xml><?xml version="1.0" encoding="utf-8"?>
<p:tagLst xmlns:p="http://schemas.openxmlformats.org/presentationml/2006/main">
  <p:tag name="KSO_WM_UNIT_TEXT_FILL_FORE_SCHEMECOLOR_INDEX_BRIGHTNESS" val="0"/>
  <p:tag name="KSO_WM_UNIT_TEXT_FILL_FORE_SCHEMECOLOR_INDEX" val="14"/>
  <p:tag name="KSO_WM_UNIT_TEXT_FILL_TYPE" val="1"/>
</p:tagLst>
</file>

<file path=ppt/tags/tag669.xml><?xml version="1.0" encoding="utf-8"?>
<p:tagLst xmlns:p="http://schemas.openxmlformats.org/presentationml/2006/main">
  <p:tag name="KSO_WM_SPECIAL_SOURCE" val="bdnull"/>
  <p:tag name="KSO_WM_SLIDE_BK_DARK_LIGHT" val="2"/>
  <p:tag name="KSO_WM_SLIDE_BACKGROUND_TYPE" val="general"/>
</p:tagLst>
</file>

<file path=ppt/tags/tag670.xml><?xml version="1.0" encoding="utf-8"?>
<p:tagLst xmlns:p="http://schemas.openxmlformats.org/presentationml/2006/main">
  <p:tag name="KSO_WPP_MARK_KEY" val="f4a86675-9cdd-486b-811c-244e6cb8098f"/>
  <p:tag name="COMMONDATA" val="eyJoZGlkIjoiNGUxMzkwMGI2Zjk0OTFhNWQxOWQ3YWU4ZDg2OTkxMTIifQ=="/>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3425</Words>
  <Application>WPS 演示</Application>
  <PresentationFormat>宽屏</PresentationFormat>
  <Paragraphs>175</Paragraphs>
  <Slides>31</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31</vt:i4>
      </vt:variant>
    </vt:vector>
  </HeadingPairs>
  <TitlesOfParts>
    <vt:vector size="42" baseType="lpstr">
      <vt:lpstr>Arial</vt:lpstr>
      <vt:lpstr>宋体</vt:lpstr>
      <vt:lpstr>Wingdings</vt:lpstr>
      <vt:lpstr>Calibri</vt:lpstr>
      <vt:lpstr>微软雅黑</vt:lpstr>
      <vt:lpstr>汉仪旗黑-85S</vt:lpstr>
      <vt:lpstr>黑体</vt:lpstr>
      <vt:lpstr>等线 Light</vt:lpstr>
      <vt:lpstr>Arial Unicode MS</vt:lpstr>
      <vt:lpstr>Wingdings</vt:lpstr>
      <vt:lpstr>Office 主题</vt:lpstr>
      <vt:lpstr>节后企业复工专题培训</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lpstr>PowerPoint 演示文稿</vt:lpstr>
      <vt:lpstr>PowerPoint 演示文稿</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说明： 1.资料由“超级文库”上传者收集于网络； 2.向版权所有者致谢； 3.更多资源请扫下方二维码关注公众号； 4.关注微信公众号：“安全生产资讯”领取海量资料    5.超级文库地址：wenku.chaojikaoba.cn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节后企业复工专题培训</dc:title>
  <dc:creator>peijie wu</dc:creator>
  <cp:lastModifiedBy>A小伟</cp:lastModifiedBy>
  <cp:revision>9</cp:revision>
  <dcterms:created xsi:type="dcterms:W3CDTF">2014-04-13T03:15:00Z</dcterms:created>
  <dcterms:modified xsi:type="dcterms:W3CDTF">2023-01-31T05:43:01Z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2052-11.1.0.13703</vt:lpwstr>
  </property>
  <property fmtid="{D5CDD505-2E9C-101B-9397-08002B2CF9AE}" pid="3" name="ICV">
    <vt:lpwstr>2C4964A20E9E457CB4B211486813CA61</vt:lpwstr>
  </property>
</Properties>
</file>